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1" r:id="rId4"/>
    <p:sldMasterId id="2147483873" r:id="rId5"/>
    <p:sldMasterId id="2147483810" r:id="rId6"/>
  </p:sldMasterIdLst>
  <p:notesMasterIdLst>
    <p:notesMasterId r:id="rId24"/>
  </p:notesMasterIdLst>
  <p:handoutMasterIdLst>
    <p:handoutMasterId r:id="rId25"/>
  </p:handoutMasterIdLst>
  <p:sldIdLst>
    <p:sldId id="10978" r:id="rId7"/>
    <p:sldId id="2147474503" r:id="rId8"/>
    <p:sldId id="2147474504" r:id="rId9"/>
    <p:sldId id="2147474505" r:id="rId10"/>
    <p:sldId id="2147474506" r:id="rId11"/>
    <p:sldId id="2147474502" r:id="rId12"/>
    <p:sldId id="2147474507" r:id="rId13"/>
    <p:sldId id="2147474508" r:id="rId14"/>
    <p:sldId id="2147474509" r:id="rId15"/>
    <p:sldId id="2147474510" r:id="rId16"/>
    <p:sldId id="2147474511" r:id="rId17"/>
    <p:sldId id="2147474513" r:id="rId18"/>
    <p:sldId id="2147474512" r:id="rId19"/>
    <p:sldId id="2147474514" r:id="rId20"/>
    <p:sldId id="2147474515" r:id="rId21"/>
    <p:sldId id="2147474516" r:id="rId22"/>
    <p:sldId id="2147474284" r:id="rId23"/>
  </p:sldIdLst>
  <p:sldSz cx="12192000" cy="6858000"/>
  <p:notesSz cx="9601200" cy="731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Meeting" id="{253273F9-A3F3-4E0E-A352-CBC4C0BFF1CB}">
          <p14:sldIdLst>
            <p14:sldId id="10978"/>
            <p14:sldId id="2147474503"/>
            <p14:sldId id="2147474504"/>
            <p14:sldId id="2147474505"/>
            <p14:sldId id="2147474506"/>
            <p14:sldId id="2147474502"/>
            <p14:sldId id="2147474507"/>
            <p14:sldId id="2147474508"/>
            <p14:sldId id="2147474509"/>
            <p14:sldId id="2147474510"/>
            <p14:sldId id="2147474511"/>
            <p14:sldId id="2147474513"/>
            <p14:sldId id="2147474512"/>
            <p14:sldId id="2147474514"/>
            <p14:sldId id="2147474515"/>
            <p14:sldId id="2147474516"/>
          </p14:sldIdLst>
        </p14:section>
        <p14:section name="Closing" id="{A1433A82-3676-4851-8C48-968E9CA7FFAE}">
          <p14:sldIdLst>
            <p14:sldId id="2147474284"/>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1624"/>
    <a:srgbClr val="2F4969"/>
    <a:srgbClr val="094377"/>
    <a:srgbClr val="002047"/>
    <a:srgbClr val="304E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7362" autoAdjust="0"/>
  </p:normalViewPr>
  <p:slideViewPr>
    <p:cSldViewPr snapToGrid="0">
      <p:cViewPr varScale="1">
        <p:scale>
          <a:sx n="85" d="100"/>
          <a:sy n="85" d="100"/>
        </p:scale>
        <p:origin x="296" y="6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703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sz="quarter" idx="1"/>
          </p:nvPr>
        </p:nvSpPr>
        <p:spPr>
          <a:xfrm>
            <a:off x="5438458" y="0"/>
            <a:ext cx="4160520" cy="367030"/>
          </a:xfrm>
          <a:prstGeom prst="rect">
            <a:avLst/>
          </a:prstGeom>
        </p:spPr>
        <p:txBody>
          <a:bodyPr vert="horz" lIns="96653" tIns="48327" rIns="96653" bIns="48327" rtlCol="0"/>
          <a:lstStyle>
            <a:lvl1pPr algn="r">
              <a:defRPr sz="1200"/>
            </a:lvl1pPr>
          </a:lstStyle>
          <a:p>
            <a:fld id="{A1C4BC68-28AE-4455-BBB8-7D49E5465DED}" type="datetimeFigureOut">
              <a:rPr lang="en-US" smtClean="0"/>
              <a:t>4/6/2026</a:t>
            </a:fld>
            <a:endParaRPr lang="en-US"/>
          </a:p>
        </p:txBody>
      </p:sp>
      <p:sp>
        <p:nvSpPr>
          <p:cNvPr id="4" name="Footer Placeholder 3"/>
          <p:cNvSpPr>
            <a:spLocks noGrp="1"/>
          </p:cNvSpPr>
          <p:nvPr>
            <p:ph type="ftr" sz="quarter" idx="2"/>
          </p:nvPr>
        </p:nvSpPr>
        <p:spPr>
          <a:xfrm>
            <a:off x="0" y="6948171"/>
            <a:ext cx="4160520" cy="367029"/>
          </a:xfrm>
          <a:prstGeom prst="rect">
            <a:avLst/>
          </a:prstGeom>
        </p:spPr>
        <p:txBody>
          <a:bodyPr vert="horz" lIns="96653" tIns="48327" rIns="96653" bIns="48327" rtlCol="0" anchor="b"/>
          <a:lstStyle>
            <a:lvl1pPr algn="l">
              <a:defRPr sz="1200"/>
            </a:lvl1pPr>
          </a:lstStyle>
          <a:p>
            <a:endParaRPr lang="en-US"/>
          </a:p>
        </p:txBody>
      </p:sp>
      <p:sp>
        <p:nvSpPr>
          <p:cNvPr id="5" name="Slide Number Placeholder 4"/>
          <p:cNvSpPr>
            <a:spLocks noGrp="1"/>
          </p:cNvSpPr>
          <p:nvPr>
            <p:ph type="sldNum" sz="quarter" idx="3"/>
          </p:nvPr>
        </p:nvSpPr>
        <p:spPr>
          <a:xfrm>
            <a:off x="5438458" y="6948171"/>
            <a:ext cx="4160520" cy="367029"/>
          </a:xfrm>
          <a:prstGeom prst="rect">
            <a:avLst/>
          </a:prstGeom>
        </p:spPr>
        <p:txBody>
          <a:bodyPr vert="horz" lIns="96653" tIns="48327" rIns="96653" bIns="48327" rtlCol="0" anchor="b"/>
          <a:lstStyle>
            <a:lvl1pPr algn="r">
              <a:defRPr sz="1200"/>
            </a:lvl1pPr>
          </a:lstStyle>
          <a:p>
            <a:fld id="{C07689F4-90AD-446D-BEB1-F810AEDC76C4}" type="slidenum">
              <a:rPr lang="en-US" smtClean="0"/>
              <a:t>‹#›</a:t>
            </a:fld>
            <a:endParaRPr lang="en-US"/>
          </a:p>
        </p:txBody>
      </p:sp>
    </p:spTree>
    <p:extLst>
      <p:ext uri="{BB962C8B-B14F-4D97-AF65-F5344CB8AC3E}">
        <p14:creationId xmlns:p14="http://schemas.microsoft.com/office/powerpoint/2010/main" val="2293644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703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5438458" y="0"/>
            <a:ext cx="4160520" cy="367030"/>
          </a:xfrm>
          <a:prstGeom prst="rect">
            <a:avLst/>
          </a:prstGeom>
        </p:spPr>
        <p:txBody>
          <a:bodyPr vert="horz" lIns="96653" tIns="48327" rIns="96653" bIns="48327" rtlCol="0"/>
          <a:lstStyle>
            <a:lvl1pPr algn="r">
              <a:defRPr sz="1200"/>
            </a:lvl1pPr>
          </a:lstStyle>
          <a:p>
            <a:fld id="{81B48B02-ABAC-46EA-A2E5-B767F7A49464}" type="datetimeFigureOut">
              <a:rPr lang="en-US" smtClean="0"/>
              <a:t>4/6/2026</a:t>
            </a:fld>
            <a:endParaRPr lang="en-US"/>
          </a:p>
        </p:txBody>
      </p:sp>
      <p:sp>
        <p:nvSpPr>
          <p:cNvPr id="4" name="Slide Image Placeholder 3"/>
          <p:cNvSpPr>
            <a:spLocks noGrp="1" noRot="1" noChangeAspect="1"/>
          </p:cNvSpPr>
          <p:nvPr>
            <p:ph type="sldImg" idx="2"/>
          </p:nvPr>
        </p:nvSpPr>
        <p:spPr>
          <a:xfrm>
            <a:off x="2606675" y="914400"/>
            <a:ext cx="4387850" cy="2468563"/>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960120" y="3520441"/>
            <a:ext cx="7680960" cy="2880360"/>
          </a:xfrm>
          <a:prstGeom prst="rect">
            <a:avLst/>
          </a:prstGeom>
        </p:spPr>
        <p:txBody>
          <a:bodyPr vert="horz" lIns="96653" tIns="48327" rIns="96653" bIns="4832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8171"/>
            <a:ext cx="4160520" cy="367029"/>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5438458" y="6948171"/>
            <a:ext cx="4160520" cy="367029"/>
          </a:xfrm>
          <a:prstGeom prst="rect">
            <a:avLst/>
          </a:prstGeom>
        </p:spPr>
        <p:txBody>
          <a:bodyPr vert="horz" lIns="96653" tIns="48327" rIns="96653" bIns="48327" rtlCol="0" anchor="b"/>
          <a:lstStyle>
            <a:lvl1pPr algn="r">
              <a:defRPr sz="1200"/>
            </a:lvl1pPr>
          </a:lstStyle>
          <a:p>
            <a:fld id="{4ED84614-3921-459A-809C-61B1FC2B4023}" type="slidenum">
              <a:rPr lang="en-US" smtClean="0"/>
              <a:t>‹#›</a:t>
            </a:fld>
            <a:endParaRPr lang="en-US"/>
          </a:p>
        </p:txBody>
      </p:sp>
    </p:spTree>
    <p:extLst>
      <p:ext uri="{BB962C8B-B14F-4D97-AF65-F5344CB8AC3E}">
        <p14:creationId xmlns:p14="http://schemas.microsoft.com/office/powerpoint/2010/main" val="356611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000"/>
              </a:spcAft>
              <a:defRPr sz="2200"/>
            </a:pPr>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1</a:t>
            </a:fld>
            <a:endParaRPr lang="en-US"/>
          </a:p>
        </p:txBody>
      </p:sp>
    </p:spTree>
    <p:extLst>
      <p:ext uri="{BB962C8B-B14F-4D97-AF65-F5344CB8AC3E}">
        <p14:creationId xmlns:p14="http://schemas.microsoft.com/office/powerpoint/2010/main" val="3151955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72921-C4CB-8238-1612-DDC8B3D3F0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768DE1-BEFC-07BD-1092-6DDBBEDDC0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683342-3D8B-7475-03FC-131E446983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091125-D419-7F62-98AE-160C771DCEF3}"/>
              </a:ext>
            </a:extLst>
          </p:cNvPr>
          <p:cNvSpPr>
            <a:spLocks noGrp="1"/>
          </p:cNvSpPr>
          <p:nvPr>
            <p:ph type="sldNum" sz="quarter" idx="5"/>
          </p:nvPr>
        </p:nvSpPr>
        <p:spPr/>
        <p:txBody>
          <a:bodyPr/>
          <a:lstStyle/>
          <a:p>
            <a:fld id="{4ED84614-3921-459A-809C-61B1FC2B4023}" type="slidenum">
              <a:rPr lang="en-US" smtClean="0"/>
              <a:t>10</a:t>
            </a:fld>
            <a:endParaRPr lang="en-US"/>
          </a:p>
        </p:txBody>
      </p:sp>
    </p:spTree>
    <p:extLst>
      <p:ext uri="{BB962C8B-B14F-4D97-AF65-F5344CB8AC3E}">
        <p14:creationId xmlns:p14="http://schemas.microsoft.com/office/powerpoint/2010/main" val="1921771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8637F-7252-427A-57B9-A8F1E8034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8F648D-F089-8725-5820-578D77A125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530607-5BC4-96A0-60F0-5A03ECF701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9CE364-D8BB-7F78-4BAE-2F26C40991A5}"/>
              </a:ext>
            </a:extLst>
          </p:cNvPr>
          <p:cNvSpPr>
            <a:spLocks noGrp="1"/>
          </p:cNvSpPr>
          <p:nvPr>
            <p:ph type="sldNum" sz="quarter" idx="5"/>
          </p:nvPr>
        </p:nvSpPr>
        <p:spPr/>
        <p:txBody>
          <a:bodyPr/>
          <a:lstStyle/>
          <a:p>
            <a:fld id="{4ED84614-3921-459A-809C-61B1FC2B4023}" type="slidenum">
              <a:rPr lang="en-US" smtClean="0"/>
              <a:t>11</a:t>
            </a:fld>
            <a:endParaRPr lang="en-US"/>
          </a:p>
        </p:txBody>
      </p:sp>
    </p:spTree>
    <p:extLst>
      <p:ext uri="{BB962C8B-B14F-4D97-AF65-F5344CB8AC3E}">
        <p14:creationId xmlns:p14="http://schemas.microsoft.com/office/powerpoint/2010/main" val="2208985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0A94B-FE07-5806-7696-27222B7D32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4A3FB1-0148-61FD-1F15-5CC41574E1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A0DD7C-9052-E60B-0BE1-31F6FA1433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C2E2FD-E578-7D82-97CB-6DBD4D6A47C9}"/>
              </a:ext>
            </a:extLst>
          </p:cNvPr>
          <p:cNvSpPr>
            <a:spLocks noGrp="1"/>
          </p:cNvSpPr>
          <p:nvPr>
            <p:ph type="sldNum" sz="quarter" idx="5"/>
          </p:nvPr>
        </p:nvSpPr>
        <p:spPr/>
        <p:txBody>
          <a:bodyPr/>
          <a:lstStyle/>
          <a:p>
            <a:fld id="{4ED84614-3921-459A-809C-61B1FC2B4023}" type="slidenum">
              <a:rPr lang="en-US" smtClean="0"/>
              <a:t>12</a:t>
            </a:fld>
            <a:endParaRPr lang="en-US"/>
          </a:p>
        </p:txBody>
      </p:sp>
    </p:spTree>
    <p:extLst>
      <p:ext uri="{BB962C8B-B14F-4D97-AF65-F5344CB8AC3E}">
        <p14:creationId xmlns:p14="http://schemas.microsoft.com/office/powerpoint/2010/main" val="758674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0DB1-23CF-CD99-D5B8-575D2A7D87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9FEB43-07EA-416F-DF76-041190061B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B7FAEE-5D13-2C78-E000-0E219727ED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299B3D-22CA-0171-2081-D79AC453BBBB}"/>
              </a:ext>
            </a:extLst>
          </p:cNvPr>
          <p:cNvSpPr>
            <a:spLocks noGrp="1"/>
          </p:cNvSpPr>
          <p:nvPr>
            <p:ph type="sldNum" sz="quarter" idx="5"/>
          </p:nvPr>
        </p:nvSpPr>
        <p:spPr/>
        <p:txBody>
          <a:bodyPr/>
          <a:lstStyle/>
          <a:p>
            <a:fld id="{4ED84614-3921-459A-809C-61B1FC2B4023}" type="slidenum">
              <a:rPr lang="en-US" smtClean="0"/>
              <a:t>13</a:t>
            </a:fld>
            <a:endParaRPr lang="en-US"/>
          </a:p>
        </p:txBody>
      </p:sp>
    </p:spTree>
    <p:extLst>
      <p:ext uri="{BB962C8B-B14F-4D97-AF65-F5344CB8AC3E}">
        <p14:creationId xmlns:p14="http://schemas.microsoft.com/office/powerpoint/2010/main" val="13361372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09374-6D4E-CB90-ABBC-81327C6B2A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DA3C4A-84CE-F098-33FA-1CDDE7D75D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341C43-DAC4-0B84-B779-041BC99ABB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3EE988-1C44-4C26-7E23-2405A0C80884}"/>
              </a:ext>
            </a:extLst>
          </p:cNvPr>
          <p:cNvSpPr>
            <a:spLocks noGrp="1"/>
          </p:cNvSpPr>
          <p:nvPr>
            <p:ph type="sldNum" sz="quarter" idx="5"/>
          </p:nvPr>
        </p:nvSpPr>
        <p:spPr/>
        <p:txBody>
          <a:bodyPr/>
          <a:lstStyle/>
          <a:p>
            <a:fld id="{4ED84614-3921-459A-809C-61B1FC2B4023}" type="slidenum">
              <a:rPr lang="en-US" smtClean="0"/>
              <a:t>14</a:t>
            </a:fld>
            <a:endParaRPr lang="en-US"/>
          </a:p>
        </p:txBody>
      </p:sp>
    </p:spTree>
    <p:extLst>
      <p:ext uri="{BB962C8B-B14F-4D97-AF65-F5344CB8AC3E}">
        <p14:creationId xmlns:p14="http://schemas.microsoft.com/office/powerpoint/2010/main" val="3403238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E0906-0938-5AF3-E21A-FB053847D0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8DD51F-4E36-D704-4C16-2D647DB53B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32A5FA-D869-EAFD-3F47-343DF43653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3C87BC-BC38-07E4-EAA9-BD6240CA7907}"/>
              </a:ext>
            </a:extLst>
          </p:cNvPr>
          <p:cNvSpPr>
            <a:spLocks noGrp="1"/>
          </p:cNvSpPr>
          <p:nvPr>
            <p:ph type="sldNum" sz="quarter" idx="5"/>
          </p:nvPr>
        </p:nvSpPr>
        <p:spPr/>
        <p:txBody>
          <a:bodyPr/>
          <a:lstStyle/>
          <a:p>
            <a:fld id="{4ED84614-3921-459A-809C-61B1FC2B4023}" type="slidenum">
              <a:rPr lang="en-US" smtClean="0"/>
              <a:t>15</a:t>
            </a:fld>
            <a:endParaRPr lang="en-US"/>
          </a:p>
        </p:txBody>
      </p:sp>
    </p:spTree>
    <p:extLst>
      <p:ext uri="{BB962C8B-B14F-4D97-AF65-F5344CB8AC3E}">
        <p14:creationId xmlns:p14="http://schemas.microsoft.com/office/powerpoint/2010/main" val="1270154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56CDC-4E2F-26F0-842A-790B522131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09F212-B486-B8FF-7DAE-138453072E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15BC95-3E23-1DB5-0640-9B760BB86E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CA7DD1-09EA-63CC-AEF1-42F818887849}"/>
              </a:ext>
            </a:extLst>
          </p:cNvPr>
          <p:cNvSpPr>
            <a:spLocks noGrp="1"/>
          </p:cNvSpPr>
          <p:nvPr>
            <p:ph type="sldNum" sz="quarter" idx="5"/>
          </p:nvPr>
        </p:nvSpPr>
        <p:spPr/>
        <p:txBody>
          <a:bodyPr/>
          <a:lstStyle/>
          <a:p>
            <a:fld id="{4ED84614-3921-459A-809C-61B1FC2B4023}" type="slidenum">
              <a:rPr lang="en-US" smtClean="0"/>
              <a:t>16</a:t>
            </a:fld>
            <a:endParaRPr lang="en-US"/>
          </a:p>
        </p:txBody>
      </p:sp>
    </p:spTree>
    <p:extLst>
      <p:ext uri="{BB962C8B-B14F-4D97-AF65-F5344CB8AC3E}">
        <p14:creationId xmlns:p14="http://schemas.microsoft.com/office/powerpoint/2010/main" val="4153536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04E5B-4C39-AAF7-2FE4-F775B48E59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3BEA4B-0BAF-50A8-23C6-052BF3CE8A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C7C88B-E48B-3A49-1494-CEF3AE62FB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A166CB-D321-725F-3847-F44A4A34D9CB}"/>
              </a:ext>
            </a:extLst>
          </p:cNvPr>
          <p:cNvSpPr>
            <a:spLocks noGrp="1"/>
          </p:cNvSpPr>
          <p:nvPr>
            <p:ph type="sldNum" sz="quarter" idx="5"/>
          </p:nvPr>
        </p:nvSpPr>
        <p:spPr/>
        <p:txBody>
          <a:bodyPr/>
          <a:lstStyle/>
          <a:p>
            <a:fld id="{4ED84614-3921-459A-809C-61B1FC2B4023}" type="slidenum">
              <a:rPr lang="en-US" smtClean="0"/>
              <a:t>2</a:t>
            </a:fld>
            <a:endParaRPr lang="en-US"/>
          </a:p>
        </p:txBody>
      </p:sp>
    </p:spTree>
    <p:extLst>
      <p:ext uri="{BB962C8B-B14F-4D97-AF65-F5344CB8AC3E}">
        <p14:creationId xmlns:p14="http://schemas.microsoft.com/office/powerpoint/2010/main" val="652077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C0CE5-D60B-82A9-9202-06F1250F0F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D38215-C7D5-C33D-A857-5086B1FA56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536434-1EA4-5A52-D36F-881AE3B49D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C6D14F-7A0D-50AC-253C-5B652DC99B23}"/>
              </a:ext>
            </a:extLst>
          </p:cNvPr>
          <p:cNvSpPr>
            <a:spLocks noGrp="1"/>
          </p:cNvSpPr>
          <p:nvPr>
            <p:ph type="sldNum" sz="quarter" idx="5"/>
          </p:nvPr>
        </p:nvSpPr>
        <p:spPr/>
        <p:txBody>
          <a:bodyPr/>
          <a:lstStyle/>
          <a:p>
            <a:fld id="{4ED84614-3921-459A-809C-61B1FC2B4023}" type="slidenum">
              <a:rPr lang="en-US" smtClean="0"/>
              <a:t>3</a:t>
            </a:fld>
            <a:endParaRPr lang="en-US"/>
          </a:p>
        </p:txBody>
      </p:sp>
    </p:spTree>
    <p:extLst>
      <p:ext uri="{BB962C8B-B14F-4D97-AF65-F5344CB8AC3E}">
        <p14:creationId xmlns:p14="http://schemas.microsoft.com/office/powerpoint/2010/main" val="3159345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C0D32-4D12-60D9-95A2-38FCF6DCB4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F94721-599A-D4B4-D184-9C161484F0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6205FC-244B-1E41-1898-70357A3F67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E45D6E-23CA-F219-789C-5FB921BD86AA}"/>
              </a:ext>
            </a:extLst>
          </p:cNvPr>
          <p:cNvSpPr>
            <a:spLocks noGrp="1"/>
          </p:cNvSpPr>
          <p:nvPr>
            <p:ph type="sldNum" sz="quarter" idx="5"/>
          </p:nvPr>
        </p:nvSpPr>
        <p:spPr/>
        <p:txBody>
          <a:bodyPr/>
          <a:lstStyle/>
          <a:p>
            <a:fld id="{4ED84614-3921-459A-809C-61B1FC2B4023}" type="slidenum">
              <a:rPr lang="en-US" smtClean="0"/>
              <a:t>4</a:t>
            </a:fld>
            <a:endParaRPr lang="en-US"/>
          </a:p>
        </p:txBody>
      </p:sp>
    </p:spTree>
    <p:extLst>
      <p:ext uri="{BB962C8B-B14F-4D97-AF65-F5344CB8AC3E}">
        <p14:creationId xmlns:p14="http://schemas.microsoft.com/office/powerpoint/2010/main" val="1651482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770B6-5A21-2F19-DD6C-40669C3CE0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56E297-193C-84BF-32C0-4F0E3B435C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FE3A8D-AB47-1DFD-416C-5824886AB7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B8C23E-7C2A-5363-3524-E89CB653B802}"/>
              </a:ext>
            </a:extLst>
          </p:cNvPr>
          <p:cNvSpPr>
            <a:spLocks noGrp="1"/>
          </p:cNvSpPr>
          <p:nvPr>
            <p:ph type="sldNum" sz="quarter" idx="5"/>
          </p:nvPr>
        </p:nvSpPr>
        <p:spPr/>
        <p:txBody>
          <a:bodyPr/>
          <a:lstStyle/>
          <a:p>
            <a:fld id="{4ED84614-3921-459A-809C-61B1FC2B4023}" type="slidenum">
              <a:rPr lang="en-US" smtClean="0"/>
              <a:t>5</a:t>
            </a:fld>
            <a:endParaRPr lang="en-US"/>
          </a:p>
        </p:txBody>
      </p:sp>
    </p:spTree>
    <p:extLst>
      <p:ext uri="{BB962C8B-B14F-4D97-AF65-F5344CB8AC3E}">
        <p14:creationId xmlns:p14="http://schemas.microsoft.com/office/powerpoint/2010/main" val="1747949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FB63B-4F87-EA8B-41CA-0A519A5A29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6AA43C-7DE3-E31D-3C11-EE79BB0F67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B9BD-5700-561E-973E-C3EB52A400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F6CE20-B674-F002-E689-E33CEF5B2A19}"/>
              </a:ext>
            </a:extLst>
          </p:cNvPr>
          <p:cNvSpPr>
            <a:spLocks noGrp="1"/>
          </p:cNvSpPr>
          <p:nvPr>
            <p:ph type="sldNum" sz="quarter" idx="5"/>
          </p:nvPr>
        </p:nvSpPr>
        <p:spPr/>
        <p:txBody>
          <a:bodyPr/>
          <a:lstStyle/>
          <a:p>
            <a:fld id="{4ED84614-3921-459A-809C-61B1FC2B4023}" type="slidenum">
              <a:rPr lang="en-US" smtClean="0"/>
              <a:t>6</a:t>
            </a:fld>
            <a:endParaRPr lang="en-US"/>
          </a:p>
        </p:txBody>
      </p:sp>
    </p:spTree>
    <p:extLst>
      <p:ext uri="{BB962C8B-B14F-4D97-AF65-F5344CB8AC3E}">
        <p14:creationId xmlns:p14="http://schemas.microsoft.com/office/powerpoint/2010/main" val="541965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1E0F4-E014-421A-8728-6070CCC8FF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842681-4EF4-2C09-00B5-C768776315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54CE0D-898B-6074-04CF-C4E71FED9F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453A14-7263-541B-4894-1CC9510A8582}"/>
              </a:ext>
            </a:extLst>
          </p:cNvPr>
          <p:cNvSpPr>
            <a:spLocks noGrp="1"/>
          </p:cNvSpPr>
          <p:nvPr>
            <p:ph type="sldNum" sz="quarter" idx="5"/>
          </p:nvPr>
        </p:nvSpPr>
        <p:spPr/>
        <p:txBody>
          <a:bodyPr/>
          <a:lstStyle/>
          <a:p>
            <a:fld id="{4ED84614-3921-459A-809C-61B1FC2B4023}" type="slidenum">
              <a:rPr lang="en-US" smtClean="0"/>
              <a:t>7</a:t>
            </a:fld>
            <a:endParaRPr lang="en-US"/>
          </a:p>
        </p:txBody>
      </p:sp>
    </p:spTree>
    <p:extLst>
      <p:ext uri="{BB962C8B-B14F-4D97-AF65-F5344CB8AC3E}">
        <p14:creationId xmlns:p14="http://schemas.microsoft.com/office/powerpoint/2010/main" val="2767534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311DE-F99D-2C57-75D4-8F511EB9A7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3E8EA0-83B7-B2E4-DC4E-47027256C2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E68304-4455-1415-858F-F14126AD08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3D6305-3AEA-90F8-C307-DA051B0C8591}"/>
              </a:ext>
            </a:extLst>
          </p:cNvPr>
          <p:cNvSpPr>
            <a:spLocks noGrp="1"/>
          </p:cNvSpPr>
          <p:nvPr>
            <p:ph type="sldNum" sz="quarter" idx="5"/>
          </p:nvPr>
        </p:nvSpPr>
        <p:spPr/>
        <p:txBody>
          <a:bodyPr/>
          <a:lstStyle/>
          <a:p>
            <a:fld id="{4ED84614-3921-459A-809C-61B1FC2B4023}" type="slidenum">
              <a:rPr lang="en-US" smtClean="0"/>
              <a:t>8</a:t>
            </a:fld>
            <a:endParaRPr lang="en-US"/>
          </a:p>
        </p:txBody>
      </p:sp>
    </p:spTree>
    <p:extLst>
      <p:ext uri="{BB962C8B-B14F-4D97-AF65-F5344CB8AC3E}">
        <p14:creationId xmlns:p14="http://schemas.microsoft.com/office/powerpoint/2010/main" val="3162730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69025-DE97-EBE2-77A1-53D55DA859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F8E47C-4E59-6186-C077-DE38E5938C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785D43-F227-669F-3969-1B28C7ABED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8CD7CC-E051-06E7-6F93-2204C9889326}"/>
              </a:ext>
            </a:extLst>
          </p:cNvPr>
          <p:cNvSpPr>
            <a:spLocks noGrp="1"/>
          </p:cNvSpPr>
          <p:nvPr>
            <p:ph type="sldNum" sz="quarter" idx="5"/>
          </p:nvPr>
        </p:nvSpPr>
        <p:spPr/>
        <p:txBody>
          <a:bodyPr/>
          <a:lstStyle/>
          <a:p>
            <a:fld id="{4ED84614-3921-459A-809C-61B1FC2B4023}" type="slidenum">
              <a:rPr lang="en-US" smtClean="0"/>
              <a:t>9</a:t>
            </a:fld>
            <a:endParaRPr lang="en-US"/>
          </a:p>
        </p:txBody>
      </p:sp>
    </p:spTree>
    <p:extLst>
      <p:ext uri="{BB962C8B-B14F-4D97-AF65-F5344CB8AC3E}">
        <p14:creationId xmlns:p14="http://schemas.microsoft.com/office/powerpoint/2010/main" val="43919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2.xml"/><Relationship Id="rId1" Type="http://schemas.openxmlformats.org/officeDocument/2006/relationships/tags" Target="../tags/tag9.xml"/><Relationship Id="rId4" Type="http://schemas.openxmlformats.org/officeDocument/2006/relationships/image" Target="../media/image7.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2.xml"/><Relationship Id="rId1" Type="http://schemas.openxmlformats.org/officeDocument/2006/relationships/tags" Target="../tags/tag10.xml"/><Relationship Id="rId4" Type="http://schemas.openxmlformats.org/officeDocument/2006/relationships/image" Target="../media/image8.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11.xml"/><Relationship Id="rId4" Type="http://schemas.openxmlformats.org/officeDocument/2006/relationships/image" Target="../media/image8.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12.xml"/><Relationship Id="rId4" Type="http://schemas.openxmlformats.org/officeDocument/2006/relationships/image" Target="../media/image8.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2.xml"/><Relationship Id="rId1" Type="http://schemas.openxmlformats.org/officeDocument/2006/relationships/tags" Target="../tags/tag13.xml"/><Relationship Id="rId4" Type="http://schemas.openxmlformats.org/officeDocument/2006/relationships/image" Target="../media/image8.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2.xml"/><Relationship Id="rId1" Type="http://schemas.openxmlformats.org/officeDocument/2006/relationships/tags" Target="../tags/tag14.xml"/><Relationship Id="rId4" Type="http://schemas.openxmlformats.org/officeDocument/2006/relationships/image" Target="../media/image9.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2.xml"/><Relationship Id="rId1" Type="http://schemas.openxmlformats.org/officeDocument/2006/relationships/tags" Target="../tags/tag15.xml"/><Relationship Id="rId4" Type="http://schemas.openxmlformats.org/officeDocument/2006/relationships/image" Target="../media/image9.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2.xml"/><Relationship Id="rId1" Type="http://schemas.openxmlformats.org/officeDocument/2006/relationships/tags" Target="../tags/tag16.xml"/><Relationship Id="rId4" Type="http://schemas.openxmlformats.org/officeDocument/2006/relationships/image" Target="../media/image9.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2.xml"/><Relationship Id="rId1" Type="http://schemas.openxmlformats.org/officeDocument/2006/relationships/tags" Target="../tags/tag17.xml"/><Relationship Id="rId4" Type="http://schemas.openxmlformats.org/officeDocument/2006/relationships/image" Target="../media/image8.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2.xml"/><Relationship Id="rId1" Type="http://schemas.openxmlformats.org/officeDocument/2006/relationships/tags" Target="../tags/tag18.xml"/><Relationship Id="rId4" Type="http://schemas.openxmlformats.org/officeDocument/2006/relationships/image" Target="../media/image8.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png"/><Relationship Id="rId2" Type="http://schemas.openxmlformats.org/officeDocument/2006/relationships/slideMaster" Target="../slideMasters/slideMaster2.xml"/><Relationship Id="rId1" Type="http://schemas.openxmlformats.org/officeDocument/2006/relationships/tags" Target="../tags/tag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2.xml"/><Relationship Id="rId1" Type="http://schemas.openxmlformats.org/officeDocument/2006/relationships/tags" Target="../tags/tag19.xml"/><Relationship Id="rId4" Type="http://schemas.openxmlformats.org/officeDocument/2006/relationships/image" Target="../media/image9.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2.xml"/><Relationship Id="rId1" Type="http://schemas.openxmlformats.org/officeDocument/2006/relationships/tags" Target="../tags/tag20.xml"/><Relationship Id="rId4" Type="http://schemas.openxmlformats.org/officeDocument/2006/relationships/image" Target="../media/image10.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2.xml"/><Relationship Id="rId1" Type="http://schemas.openxmlformats.org/officeDocument/2006/relationships/tags" Target="../tags/tag21.xml"/><Relationship Id="rId4" Type="http://schemas.openxmlformats.org/officeDocument/2006/relationships/image" Target="../media/image9.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2.xml"/><Relationship Id="rId1" Type="http://schemas.openxmlformats.org/officeDocument/2006/relationships/tags" Target="../tags/tag22.xml"/><Relationship Id="rId4" Type="http://schemas.openxmlformats.org/officeDocument/2006/relationships/image" Target="../media/image8.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23.xml"/><Relationship Id="rId4" Type="http://schemas.openxmlformats.org/officeDocument/2006/relationships/image" Target="../media/image8.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2.xml"/><Relationship Id="rId1" Type="http://schemas.openxmlformats.org/officeDocument/2006/relationships/tags" Target="../tags/tag24.xml"/><Relationship Id="rId4" Type="http://schemas.openxmlformats.org/officeDocument/2006/relationships/image" Target="../media/image7.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2.xml"/><Relationship Id="rId1" Type="http://schemas.openxmlformats.org/officeDocument/2006/relationships/tags" Target="../tags/tag25.xml"/><Relationship Id="rId4" Type="http://schemas.openxmlformats.org/officeDocument/2006/relationships/image" Target="../media/image8.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2.xml"/><Relationship Id="rId1" Type="http://schemas.openxmlformats.org/officeDocument/2006/relationships/tags" Target="../tags/tag26.xml"/><Relationship Id="rId4" Type="http://schemas.openxmlformats.org/officeDocument/2006/relationships/image" Target="../media/image8.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2.xml"/><Relationship Id="rId1" Type="http://schemas.openxmlformats.org/officeDocument/2006/relationships/tags" Target="../tags/tag27.xml"/><Relationship Id="rId4" Type="http://schemas.openxmlformats.org/officeDocument/2006/relationships/image" Target="../media/image8.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2.xml"/><Relationship Id="rId1" Type="http://schemas.openxmlformats.org/officeDocument/2006/relationships/tags" Target="../tags/tag28.xml"/><Relationship Id="rId4" Type="http://schemas.openxmlformats.org/officeDocument/2006/relationships/image" Target="../media/image8.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3.xml"/><Relationship Id="rId4" Type="http://schemas.openxmlformats.org/officeDocument/2006/relationships/image" Target="../media/image7.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2.xml"/><Relationship Id="rId1" Type="http://schemas.openxmlformats.org/officeDocument/2006/relationships/tags" Target="../tags/tag29.xml"/><Relationship Id="rId4" Type="http://schemas.openxmlformats.org/officeDocument/2006/relationships/image" Target="../media/image9.emf"/></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2.xml"/><Relationship Id="rId1" Type="http://schemas.openxmlformats.org/officeDocument/2006/relationships/tags" Target="../tags/tag30.xml"/><Relationship Id="rId4" Type="http://schemas.openxmlformats.org/officeDocument/2006/relationships/image" Target="../media/image7.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2.xml"/><Relationship Id="rId1" Type="http://schemas.openxmlformats.org/officeDocument/2006/relationships/tags" Target="../tags/tag31.xml"/><Relationship Id="rId4" Type="http://schemas.openxmlformats.org/officeDocument/2006/relationships/image" Target="../media/image8.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2.xml"/><Relationship Id="rId1" Type="http://schemas.openxmlformats.org/officeDocument/2006/relationships/tags" Target="../tags/tag32.xml"/><Relationship Id="rId4" Type="http://schemas.openxmlformats.org/officeDocument/2006/relationships/image" Target="../media/image8.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2.xml"/><Relationship Id="rId1" Type="http://schemas.openxmlformats.org/officeDocument/2006/relationships/tags" Target="../tags/tag33.xml"/><Relationship Id="rId4" Type="http://schemas.openxmlformats.org/officeDocument/2006/relationships/image" Target="../media/image8.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2.xml"/><Relationship Id="rId1" Type="http://schemas.openxmlformats.org/officeDocument/2006/relationships/tags" Target="../tags/tag34.xml"/><Relationship Id="rId4" Type="http://schemas.openxmlformats.org/officeDocument/2006/relationships/image" Target="../media/image9.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2.xml"/><Relationship Id="rId1" Type="http://schemas.openxmlformats.org/officeDocument/2006/relationships/tags" Target="../tags/tag35.xml"/><Relationship Id="rId5" Type="http://schemas.openxmlformats.org/officeDocument/2006/relationships/image" Target="../media/image11.png"/><Relationship Id="rId4" Type="http://schemas.openxmlformats.org/officeDocument/2006/relationships/image" Target="../media/image9.emf"/></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4.xml"/><Relationship Id="rId4" Type="http://schemas.openxmlformats.org/officeDocument/2006/relationships/image" Target="../media/image8.e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5.xml"/><Relationship Id="rId4" Type="http://schemas.openxmlformats.org/officeDocument/2006/relationships/image" Target="../media/image8.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6.xml"/><Relationship Id="rId4" Type="http://schemas.openxmlformats.org/officeDocument/2006/relationships/image" Target="../media/image8.emf"/></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7.xml"/><Relationship Id="rId4" Type="http://schemas.openxmlformats.org/officeDocument/2006/relationships/image" Target="../media/image8.emf"/></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2.xml"/><Relationship Id="rId1" Type="http://schemas.openxmlformats.org/officeDocument/2006/relationships/tags" Target="../tags/tag8.xml"/><Relationship Id="rId4" Type="http://schemas.openxmlformats.org/officeDocument/2006/relationships/image" Target="../media/image9.emf"/></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atin typeface="Arial" panose="020B0604020202020204" pitchFamily="34" charset="0"/>
                <a:cs typeface="Arial" panose="020B0604020202020204" pitchFamily="34" charset="0"/>
              </a:defRPr>
            </a:lvl1pPr>
          </a:lstStyle>
          <a:p>
            <a:r>
              <a:rPr lang="en-US"/>
              <a:t>Topic</a:t>
            </a:r>
          </a:p>
        </p:txBody>
      </p:sp>
      <p:sp>
        <p:nvSpPr>
          <p:cNvPr id="3" name="Content Placeholder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a:lvl2pPr>
          </a:lstStyle>
          <a:p>
            <a:pPr lvl="0"/>
            <a:r>
              <a:rPr lang="en-US"/>
              <a:t>Type</a:t>
            </a:r>
          </a:p>
          <a:p>
            <a:pPr lvl="0"/>
            <a:r>
              <a:rPr lang="en-US"/>
              <a:t>Title</a:t>
            </a:r>
          </a:p>
          <a:p>
            <a:pPr lvl="1"/>
            <a:endParaRPr lang="en-US"/>
          </a:p>
          <a:p>
            <a:pPr lvl="1"/>
            <a:endParaRPr lang="en-US"/>
          </a:p>
          <a:p>
            <a:pPr lvl="0"/>
            <a:r>
              <a:rPr lang="en-US"/>
              <a:t>Description</a:t>
            </a:r>
          </a:p>
        </p:txBody>
      </p:sp>
      <p:sp>
        <p:nvSpPr>
          <p:cNvPr id="4" name="Date Placeholder 3"/>
          <p:cNvSpPr>
            <a:spLocks noGrp="1"/>
          </p:cNvSpPr>
          <p:nvPr>
            <p:ph type="dt" sz="half" idx="10"/>
          </p:nvPr>
        </p:nvSpPr>
        <p:spPr>
          <a:xfrm>
            <a:off x="838200" y="6356350"/>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r>
              <a:rPr lang="en-US"/>
              <a:t>Copyright MSKCC. Confidential — do not distribute without permission.</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E538F9F-6BE8-4D06-A228-26ED279AE55F}" type="slidenum">
              <a:rPr lang="en-US" smtClean="0"/>
              <a:t>‹#›</a:t>
            </a:fld>
            <a:endParaRPr lang="en-US"/>
          </a:p>
        </p:txBody>
      </p:sp>
    </p:spTree>
    <p:extLst>
      <p:ext uri="{BB962C8B-B14F-4D97-AF65-F5344CB8AC3E}">
        <p14:creationId xmlns:p14="http://schemas.microsoft.com/office/powerpoint/2010/main" val="4181296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ubtitle and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15B9E12-8F53-C74D-ACF6-5C5841BDF444}"/>
              </a:ext>
            </a:extLst>
          </p:cNvPr>
          <p:cNvGraphicFramePr>
            <a:graphicFrameLocks noChangeAspect="1"/>
          </p:cNvGraphicFramePr>
          <p:nvPr>
            <p:custDataLst>
              <p:tags r:id="rId1"/>
            </p:custDataLst>
            <p:extLst>
              <p:ext uri="{D42A27DB-BD31-4B8C-83A1-F6EECF244321}">
                <p14:modId xmlns:p14="http://schemas.microsoft.com/office/powerpoint/2010/main" val="123254874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415B9E12-8F53-C74D-ACF6-5C5841BDF44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Text Placeholder 3">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3215953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with Subtitl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4024864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3" name="Content Placeholder 2"/>
          <p:cNvSpPr>
            <a:spLocks noGrp="1"/>
          </p:cNvSpPr>
          <p:nvPr>
            <p:ph sz="half" idx="1"/>
          </p:nvPr>
        </p:nvSpPr>
        <p:spPr>
          <a:xfrm>
            <a:off x="512063" y="1698625"/>
            <a:ext cx="5350855"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49019" y="1698625"/>
            <a:ext cx="5350855"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55708411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Half Pag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270114376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hasCustomPrompt="1"/>
          </p:nvPr>
        </p:nvSpPr>
        <p:spPr>
          <a:xfrm>
            <a:off x="512064" y="815787"/>
            <a:ext cx="5126736" cy="555813"/>
          </a:xfrm>
        </p:spPr>
        <p:txBody>
          <a:bodyPr vert="horz"/>
          <a:lstStyle/>
          <a:p>
            <a:r>
              <a:rPr lang="en-US"/>
              <a:t>Click to short title</a:t>
            </a:r>
          </a:p>
        </p:txBody>
      </p:sp>
      <p:sp>
        <p:nvSpPr>
          <p:cNvPr id="3" name="Content Placeholder 2"/>
          <p:cNvSpPr>
            <a:spLocks noGrp="1"/>
          </p:cNvSpPr>
          <p:nvPr>
            <p:ph sz="half" idx="1"/>
          </p:nvPr>
        </p:nvSpPr>
        <p:spPr>
          <a:xfrm>
            <a:off x="512064" y="1698625"/>
            <a:ext cx="5126736"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51432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51267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Tree>
    <p:extLst>
      <p:ext uri="{BB962C8B-B14F-4D97-AF65-F5344CB8AC3E}">
        <p14:creationId xmlns:p14="http://schemas.microsoft.com/office/powerpoint/2010/main" val="399051372"/>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hree Content with Subtitl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14834700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3" name="Content Placeholder 2"/>
          <p:cNvSpPr>
            <a:spLocks noGrp="1"/>
          </p:cNvSpPr>
          <p:nvPr>
            <p:ph sz="half" idx="1"/>
          </p:nvPr>
        </p:nvSpPr>
        <p:spPr>
          <a:xfrm>
            <a:off x="512063" y="1698625"/>
            <a:ext cx="3411513"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90247" y="1698625"/>
            <a:ext cx="3421479"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8278396" y="1698625"/>
            <a:ext cx="3421479"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44929575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Four Content with Subtitl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01369880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3" name="Content Placeholder 2"/>
          <p:cNvSpPr>
            <a:spLocks noGrp="1"/>
          </p:cNvSpPr>
          <p:nvPr>
            <p:ph sz="half" idx="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815328609"/>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Subtitle Only">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362318819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619815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s Only Light Blue">
    <p:bg>
      <p:bgPr>
        <a:solidFill>
          <a:srgbClr val="F0F7FF"/>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265598859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41227845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ntro 2 Presenters">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309217311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1" name="Text Placeholder 20">
            <a:extLst>
              <a:ext uri="{FF2B5EF4-FFF2-40B4-BE49-F238E27FC236}">
                <a16:creationId xmlns:a16="http://schemas.microsoft.com/office/drawing/2014/main" id="{83520AB0-B15D-4644-8232-A1DA7A34C60E}"/>
              </a:ext>
            </a:extLst>
          </p:cNvPr>
          <p:cNvSpPr>
            <a:spLocks noGrp="1"/>
          </p:cNvSpPr>
          <p:nvPr>
            <p:ph type="body" sz="quarter" idx="15" hasCustomPrompt="1"/>
          </p:nvPr>
        </p:nvSpPr>
        <p:spPr>
          <a:xfrm>
            <a:off x="2549141" y="1909334"/>
            <a:ext cx="2740035" cy="1102154"/>
          </a:xfrm>
        </p:spPr>
        <p:txBody>
          <a:bodyPr/>
          <a:lstStyle>
            <a:lvl1pPr>
              <a:defRPr sz="2400" b="1"/>
            </a:lvl1pPr>
            <a:lvl2pPr marL="0" indent="0">
              <a:buNone/>
              <a:defRPr sz="1400">
                <a:solidFill>
                  <a:schemeClr val="accent2"/>
                </a:solidFill>
              </a:defRPr>
            </a:lvl2pPr>
          </a:lstStyle>
          <a:p>
            <a:pPr lvl="0"/>
            <a:r>
              <a:rPr lang="en-US"/>
              <a:t>First </a:t>
            </a:r>
            <a:r>
              <a:rPr lang="en-US" err="1"/>
              <a:t>Lastname</a:t>
            </a:r>
            <a:endParaRPr lang="en-US"/>
          </a:p>
          <a:p>
            <a:pPr lvl="1"/>
            <a:r>
              <a:rPr lang="en-US"/>
              <a:t>Add title</a:t>
            </a:r>
          </a:p>
        </p:txBody>
      </p:sp>
      <p:sp>
        <p:nvSpPr>
          <p:cNvPr id="23" name="Text Placeholder 20">
            <a:extLst>
              <a:ext uri="{FF2B5EF4-FFF2-40B4-BE49-F238E27FC236}">
                <a16:creationId xmlns:a16="http://schemas.microsoft.com/office/drawing/2014/main" id="{A186D89A-9D30-6C4F-925D-4091D0F3D93A}"/>
              </a:ext>
            </a:extLst>
          </p:cNvPr>
          <p:cNvSpPr>
            <a:spLocks noGrp="1"/>
          </p:cNvSpPr>
          <p:nvPr>
            <p:ph type="body" sz="quarter" idx="17" hasCustomPrompt="1"/>
          </p:nvPr>
        </p:nvSpPr>
        <p:spPr>
          <a:xfrm>
            <a:off x="8501706" y="1909334"/>
            <a:ext cx="2740035" cy="1102154"/>
          </a:xfrm>
        </p:spPr>
        <p:txBody>
          <a:bodyPr/>
          <a:lstStyle>
            <a:lvl1pPr>
              <a:defRPr sz="2400" b="1"/>
            </a:lvl1pPr>
            <a:lvl2pPr marL="0" indent="0">
              <a:buNone/>
              <a:defRPr sz="1400">
                <a:solidFill>
                  <a:schemeClr val="accent2"/>
                </a:solidFill>
              </a:defRPr>
            </a:lvl2pPr>
          </a:lstStyle>
          <a:p>
            <a:pPr lvl="0"/>
            <a:r>
              <a:rPr lang="en-US"/>
              <a:t>First </a:t>
            </a:r>
            <a:r>
              <a:rPr lang="en-US" err="1"/>
              <a:t>Lastname</a:t>
            </a:r>
            <a:endParaRPr lang="en-US"/>
          </a:p>
          <a:p>
            <a:pPr lvl="1"/>
            <a:r>
              <a:rPr lang="en-US"/>
              <a:t>Add title</a:t>
            </a:r>
          </a:p>
        </p:txBody>
      </p:sp>
      <p:sp>
        <p:nvSpPr>
          <p:cNvPr id="18" name="Picture Placeholder 17">
            <a:extLst>
              <a:ext uri="{FF2B5EF4-FFF2-40B4-BE49-F238E27FC236}">
                <a16:creationId xmlns:a16="http://schemas.microsoft.com/office/drawing/2014/main" id="{E68A2CBF-6F30-2D4C-BD65-7D6157EA8B3A}"/>
              </a:ext>
            </a:extLst>
          </p:cNvPr>
          <p:cNvSpPr>
            <a:spLocks noGrp="1"/>
          </p:cNvSpPr>
          <p:nvPr>
            <p:ph type="pic" sz="quarter" idx="13"/>
          </p:nvPr>
        </p:nvSpPr>
        <p:spPr>
          <a:xfrm>
            <a:off x="471702"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anchor="t">
            <a:noAutofit/>
          </a:bodyPr>
          <a:lstStyle>
            <a:lvl1pPr algn="ctr">
              <a:defRPr sz="1200">
                <a:solidFill>
                  <a:srgbClr val="FF0000"/>
                </a:solidFill>
              </a:defRPr>
            </a:lvl1pPr>
          </a:lstStyle>
          <a:p>
            <a:r>
              <a:rPr lang="en-US"/>
              <a:t>Click icon to add picture</a:t>
            </a:r>
          </a:p>
        </p:txBody>
      </p:sp>
      <p:sp>
        <p:nvSpPr>
          <p:cNvPr id="19" name="Picture Placeholder 18">
            <a:extLst>
              <a:ext uri="{FF2B5EF4-FFF2-40B4-BE49-F238E27FC236}">
                <a16:creationId xmlns:a16="http://schemas.microsoft.com/office/drawing/2014/main" id="{1AA6058B-210D-DD48-8898-100F31B78D58}"/>
              </a:ext>
            </a:extLst>
          </p:cNvPr>
          <p:cNvSpPr>
            <a:spLocks noGrp="1"/>
          </p:cNvSpPr>
          <p:nvPr>
            <p:ph type="pic" sz="quarter" idx="14"/>
          </p:nvPr>
        </p:nvSpPr>
        <p:spPr>
          <a:xfrm>
            <a:off x="6447798"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anchor="t">
            <a:noAutofit/>
          </a:bodyPr>
          <a:lstStyle>
            <a:lvl1pPr algn="ctr">
              <a:defRPr sz="1200">
                <a:solidFill>
                  <a:srgbClr val="FF0000"/>
                </a:solidFill>
              </a:defRPr>
            </a:lvl1pPr>
          </a:lstStyle>
          <a:p>
            <a:r>
              <a:rPr lang="en-US"/>
              <a:t>Click icon to add picture</a:t>
            </a:r>
          </a:p>
        </p:txBody>
      </p:sp>
      <p:sp>
        <p:nvSpPr>
          <p:cNvPr id="11" name="Rectangle 10">
            <a:extLst>
              <a:ext uri="{FF2B5EF4-FFF2-40B4-BE49-F238E27FC236}">
                <a16:creationId xmlns:a16="http://schemas.microsoft.com/office/drawing/2014/main" id="{FAEAF8F1-C826-6F47-BE7A-44717A37D861}"/>
              </a:ext>
            </a:extLst>
          </p:cNvPr>
          <p:cNvSpPr/>
          <p:nvPr/>
        </p:nvSpPr>
        <p:spPr>
          <a:xfrm>
            <a:off x="0" y="3666565"/>
            <a:ext cx="12192000" cy="319143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b"/>
          <a:lstStyle/>
          <a:p>
            <a:pPr algn="ctr"/>
            <a:endParaRPr lang="en-US">
              <a:latin typeface="Arial" panose="020B0604020202020204" pitchFamily="34" charset="0"/>
              <a:cs typeface="Arial" panose="020B0604020202020204" pitchFamily="34" charset="0"/>
            </a:endParaRP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small title</a:t>
            </a:r>
          </a:p>
        </p:txBody>
      </p:sp>
      <p:sp>
        <p:nvSpPr>
          <p:cNvPr id="25" name="Text Placeholder 24">
            <a:extLst>
              <a:ext uri="{FF2B5EF4-FFF2-40B4-BE49-F238E27FC236}">
                <a16:creationId xmlns:a16="http://schemas.microsoft.com/office/drawing/2014/main" id="{67ECDB41-474A-6442-AFDC-C46B467A134A}"/>
              </a:ext>
            </a:extLst>
          </p:cNvPr>
          <p:cNvSpPr>
            <a:spLocks noGrp="1"/>
          </p:cNvSpPr>
          <p:nvPr>
            <p:ph type="body" sz="quarter" idx="18" hasCustomPrompt="1"/>
          </p:nvPr>
        </p:nvSpPr>
        <p:spPr>
          <a:xfrm>
            <a:off x="512763" y="4016187"/>
            <a:ext cx="11187112" cy="2089337"/>
          </a:xfrm>
        </p:spPr>
        <p:txBody>
          <a:bodyPr/>
          <a:lstStyle>
            <a:lvl1pPr marL="231775" indent="-231775">
              <a:spcBef>
                <a:spcPts val="1000"/>
              </a:spcBef>
              <a:buFont typeface="Arial" panose="020B0604020202020204" pitchFamily="34" charset="0"/>
              <a:buChar char="•"/>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bullet points</a:t>
            </a:r>
          </a:p>
        </p:txBody>
      </p:sp>
    </p:spTree>
    <p:extLst>
      <p:ext uri="{BB962C8B-B14F-4D97-AF65-F5344CB8AC3E}">
        <p14:creationId xmlns:p14="http://schemas.microsoft.com/office/powerpoint/2010/main" val="22158468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s, Content on Blue Lef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428260057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7" name="Rectangle 16">
            <a:extLst>
              <a:ext uri="{FF2B5EF4-FFF2-40B4-BE49-F238E27FC236}">
                <a16:creationId xmlns:a16="http://schemas.microsoft.com/office/drawing/2014/main" id="{F73B866B-F8DF-9344-BC29-1D15C9490777}"/>
              </a:ext>
            </a:extLst>
          </p:cNvPr>
          <p:cNvSpPr/>
          <p:nvPr/>
        </p:nvSpPr>
        <p:spPr>
          <a:xfrm>
            <a:off x="-8965"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p:nvPr>
        </p:nvSpPr>
        <p:spPr>
          <a:xfrm>
            <a:off x="503798"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512064" y="815786"/>
            <a:ext cx="3412236" cy="1429677"/>
          </a:xfrm>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4838700" y="470636"/>
            <a:ext cx="6861175" cy="563488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3428786"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258745473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s, Content on Blue Righ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320953526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 name="Title 1"/>
          <p:cNvSpPr>
            <a:spLocks noGrp="1"/>
          </p:cNvSpPr>
          <p:nvPr>
            <p:ph type="title"/>
          </p:nvPr>
        </p:nvSpPr>
        <p:spPr>
          <a:xfrm>
            <a:off x="512064" y="815786"/>
            <a:ext cx="3412236" cy="1429677"/>
          </a:xfrm>
        </p:spPr>
        <p:txBody>
          <a:bodyPr vert="horz"/>
          <a:lstStyle>
            <a:lvl1pPr>
              <a:defRPr>
                <a:solidFill>
                  <a:schemeClr val="tx1"/>
                </a:solidFill>
              </a:defRPr>
            </a:lvl1pPr>
          </a:lstStyle>
          <a:p>
            <a:r>
              <a:rPr lang="en-US"/>
              <a:t>Click to edit Master title style</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34287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p:nvPr>
        </p:nvSpPr>
        <p:spPr>
          <a:xfrm>
            <a:off x="503798" y="2514590"/>
            <a:ext cx="3411537" cy="359093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142439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6BB3CA0-80F6-4E45-A799-9E74A7EAB662}"/>
              </a:ext>
            </a:extLst>
          </p:cNvPr>
          <p:cNvGraphicFramePr>
            <a:graphicFrameLocks noChangeAspect="1"/>
          </p:cNvGraphicFramePr>
          <p:nvPr>
            <p:custDataLst>
              <p:tags r:id="rId1"/>
            </p:custDataLst>
            <p:extLst>
              <p:ext uri="{D42A27DB-BD31-4B8C-83A1-F6EECF244321}">
                <p14:modId xmlns:p14="http://schemas.microsoft.com/office/powerpoint/2010/main" val="24468506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66BB3CA0-80F6-4E45-A799-9E74A7EAB662}"/>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pic>
        <p:nvPicPr>
          <p:cNvPr id="10" name="Graphic 9">
            <a:extLst>
              <a:ext uri="{FF2B5EF4-FFF2-40B4-BE49-F238E27FC236}">
                <a16:creationId xmlns:a16="http://schemas.microsoft.com/office/drawing/2014/main" id="{DAB8C990-8E49-0643-A666-AC83EC809EFD}"/>
              </a:ext>
            </a:extLst>
          </p:cNvPr>
          <p:cNvPicPr>
            <a:picLocks noChangeAspect="1"/>
          </p:cNvPicPr>
          <p:nvPr/>
        </p:nvPicPr>
        <p:blipFill rotWithShape="1">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l="8365" t="7796" r="27297" b="27680"/>
          <a:stretch/>
        </p:blipFill>
        <p:spPr>
          <a:xfrm>
            <a:off x="5923722" y="0"/>
            <a:ext cx="6268278" cy="6858000"/>
          </a:xfrm>
          <a:prstGeom prst="rect">
            <a:avLst/>
          </a:prstGeom>
        </p:spPr>
      </p:pic>
      <p:sp>
        <p:nvSpPr>
          <p:cNvPr id="7" name="Footer Placeholder 6">
            <a:extLst>
              <a:ext uri="{FF2B5EF4-FFF2-40B4-BE49-F238E27FC236}">
                <a16:creationId xmlns:a16="http://schemas.microsoft.com/office/drawing/2014/main" id="{3278743C-5E55-7D4C-9CFF-3A25EB7EE36F}"/>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er Placeholder 15">
            <a:extLst>
              <a:ext uri="{FF2B5EF4-FFF2-40B4-BE49-F238E27FC236}">
                <a16:creationId xmlns:a16="http://schemas.microsoft.com/office/drawing/2014/main" id="{7F4DFDD6-B24A-D587-AB59-989051E77824}"/>
              </a:ext>
            </a:extLst>
          </p:cNvPr>
          <p:cNvSpPr txBox="1"/>
          <p:nvPr userDrawn="1"/>
        </p:nvSpPr>
        <p:spPr>
          <a:xfrm>
            <a:off x="544213" y="342202"/>
            <a:ext cx="2852130" cy="861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lgn="r">
              <a:defRPr sz="1700">
                <a:latin typeface="Arial"/>
                <a:ea typeface="Arial"/>
                <a:cs typeface="Arial"/>
                <a:sym typeface="Arial"/>
              </a:defRPr>
            </a:lvl1pPr>
          </a:lstStyle>
          <a:p>
            <a:pPr algn="l"/>
            <a:r>
              <a:rPr lang="en-US" sz="2400" b="1">
                <a:solidFill>
                  <a:srgbClr val="5DCC6F"/>
                </a:solidFill>
              </a:rPr>
              <a:t>Nexus</a:t>
            </a:r>
          </a:p>
          <a:p>
            <a:pPr algn="l"/>
            <a:r>
              <a:rPr lang="en-US" sz="1600" b="1">
                <a:solidFill>
                  <a:schemeClr val="bg1"/>
                </a:solidFill>
              </a:rPr>
              <a:t>MSK’s Implementation </a:t>
            </a:r>
          </a:p>
          <a:p>
            <a:pPr algn="l"/>
            <a:r>
              <a:rPr lang="en-US" sz="1600" b="1">
                <a:solidFill>
                  <a:schemeClr val="bg1"/>
                </a:solidFill>
              </a:rPr>
              <a:t>of Epic</a:t>
            </a:r>
          </a:p>
        </p:txBody>
      </p:sp>
      <p:sp>
        <p:nvSpPr>
          <p:cNvPr id="5" name="Text Placeholder 5">
            <a:extLst>
              <a:ext uri="{FF2B5EF4-FFF2-40B4-BE49-F238E27FC236}">
                <a16:creationId xmlns:a16="http://schemas.microsoft.com/office/drawing/2014/main" id="{FC36E4E4-4118-FB9F-B55C-8B0563B37E96}"/>
              </a:ext>
            </a:extLst>
          </p:cNvPr>
          <p:cNvSpPr>
            <a:spLocks noGrp="1"/>
          </p:cNvSpPr>
          <p:nvPr>
            <p:ph type="body" sz="quarter" idx="21" hasCustomPrompt="1"/>
          </p:nvPr>
        </p:nvSpPr>
        <p:spPr>
          <a:xfrm>
            <a:off x="544213" y="3591739"/>
            <a:ext cx="7419976" cy="549251"/>
          </a:xfrm>
          <a:prstGeom prst="rect">
            <a:avLst/>
          </a:prstGeom>
        </p:spPr>
        <p:txBody>
          <a:bodyPr>
            <a:normAutofit/>
          </a:bodyPr>
          <a:lstStyle>
            <a:lvl1pPr>
              <a:defRPr sz="3200">
                <a:solidFill>
                  <a:srgbClr val="5DCC6F"/>
                </a:solidFill>
              </a:defRPr>
            </a:lvl1pPr>
          </a:lstStyle>
          <a:p>
            <a:r>
              <a:t>Click to add subtitle</a:t>
            </a:r>
          </a:p>
        </p:txBody>
      </p:sp>
      <p:sp>
        <p:nvSpPr>
          <p:cNvPr id="6" name="Body Level One…">
            <a:extLst>
              <a:ext uri="{FF2B5EF4-FFF2-40B4-BE49-F238E27FC236}">
                <a16:creationId xmlns:a16="http://schemas.microsoft.com/office/drawing/2014/main" id="{9029AD66-DCA7-8216-1226-D5A1DD81DE15}"/>
              </a:ext>
            </a:extLst>
          </p:cNvPr>
          <p:cNvSpPr txBox="1">
            <a:spLocks noGrp="1"/>
          </p:cNvSpPr>
          <p:nvPr>
            <p:ph type="body" sz="quarter" idx="1" hasCustomPrompt="1"/>
          </p:nvPr>
        </p:nvSpPr>
        <p:spPr>
          <a:xfrm>
            <a:off x="544213" y="4403540"/>
            <a:ext cx="3505202" cy="457202"/>
          </a:xfrm>
          <a:prstGeom prst="rect">
            <a:avLst/>
          </a:prstGeom>
        </p:spPr>
        <p:txBody>
          <a:bodyPr>
            <a:normAutofit/>
          </a:bodyPr>
          <a:lstStyle>
            <a:lvl1pPr>
              <a:defRPr sz="1400">
                <a:solidFill>
                  <a:srgbClr val="5DCC6F"/>
                </a:solidFill>
              </a:defRPr>
            </a:lvl1pPr>
            <a:lvl2pPr marL="0" indent="0">
              <a:buSzTx/>
              <a:buNone/>
              <a:defRPr sz="1400">
                <a:solidFill>
                  <a:srgbClr val="5DCC6F"/>
                </a:solidFill>
              </a:defRPr>
            </a:lvl2pPr>
            <a:lvl3pPr marL="406400" indent="-177800">
              <a:defRPr sz="1400">
                <a:solidFill>
                  <a:srgbClr val="5DCC6F"/>
                </a:solidFill>
              </a:defRPr>
            </a:lvl3pPr>
            <a:lvl4pPr marL="635000" indent="-177800">
              <a:defRPr sz="1400">
                <a:solidFill>
                  <a:srgbClr val="5DCC6F"/>
                </a:solidFill>
              </a:defRPr>
            </a:lvl4pPr>
            <a:lvl5pPr marL="863600" indent="-177800">
              <a:defRPr sz="1400">
                <a:solidFill>
                  <a:srgbClr val="5DCC6F"/>
                </a:solidFill>
              </a:defRPr>
            </a:lvl5pPr>
          </a:lstStyle>
          <a:p>
            <a:r>
              <a:t>Month 00, 20XX</a:t>
            </a:r>
          </a:p>
          <a:p>
            <a:pPr lvl="1"/>
            <a:endParaRPr/>
          </a:p>
          <a:p>
            <a:pPr lvl="2"/>
            <a:endParaRPr/>
          </a:p>
          <a:p>
            <a:pPr lvl="3"/>
            <a:endParaRPr/>
          </a:p>
          <a:p>
            <a:pPr lvl="4"/>
            <a:endParaRPr/>
          </a:p>
        </p:txBody>
      </p:sp>
      <p:pic>
        <p:nvPicPr>
          <p:cNvPr id="11" name="Graphic 6" descr="Graphic 6">
            <a:extLst>
              <a:ext uri="{FF2B5EF4-FFF2-40B4-BE49-F238E27FC236}">
                <a16:creationId xmlns:a16="http://schemas.microsoft.com/office/drawing/2014/main" id="{F8A62666-752E-36B5-DCA1-D1B51CDC42F4}"/>
              </a:ext>
            </a:extLst>
          </p:cNvPr>
          <p:cNvPicPr>
            <a:picLocks noChangeAspect="1"/>
          </p:cNvPicPr>
          <p:nvPr userDrawn="1"/>
        </p:nvPicPr>
        <p:blipFill>
          <a:blip r:embed="rId7"/>
          <a:stretch>
            <a:fillRect/>
          </a:stretch>
        </p:blipFill>
        <p:spPr>
          <a:xfrm>
            <a:off x="539749" y="5882687"/>
            <a:ext cx="3514129" cy="740666"/>
          </a:xfrm>
          <a:prstGeom prst="rect">
            <a:avLst/>
          </a:prstGeom>
          <a:ln w="12700">
            <a:miter lim="400000"/>
          </a:ln>
        </p:spPr>
      </p:pic>
      <p:sp>
        <p:nvSpPr>
          <p:cNvPr id="12" name="Text Placeholder 5">
            <a:extLst>
              <a:ext uri="{FF2B5EF4-FFF2-40B4-BE49-F238E27FC236}">
                <a16:creationId xmlns:a16="http://schemas.microsoft.com/office/drawing/2014/main" id="{DFBEADB8-1B5B-1393-C27F-D8B3163EE615}"/>
              </a:ext>
            </a:extLst>
          </p:cNvPr>
          <p:cNvSpPr>
            <a:spLocks noGrp="1"/>
          </p:cNvSpPr>
          <p:nvPr>
            <p:ph type="body" sz="quarter" idx="22" hasCustomPrompt="1"/>
          </p:nvPr>
        </p:nvSpPr>
        <p:spPr>
          <a:xfrm>
            <a:off x="544213" y="1938149"/>
            <a:ext cx="7419976" cy="1419260"/>
          </a:xfrm>
          <a:prstGeom prst="rect">
            <a:avLst/>
          </a:prstGeom>
        </p:spPr>
        <p:txBody>
          <a:bodyPr>
            <a:noAutofit/>
          </a:bodyPr>
          <a:lstStyle>
            <a:lvl1pPr>
              <a:defRPr sz="4800" b="1">
                <a:solidFill>
                  <a:schemeClr val="bg1"/>
                </a:solidFill>
              </a:defRPr>
            </a:lvl1pPr>
          </a:lstStyle>
          <a:p>
            <a:r>
              <a:t>Click to add subtitle</a:t>
            </a:r>
          </a:p>
        </p:txBody>
      </p:sp>
    </p:spTree>
    <p:extLst>
      <p:ext uri="{BB962C8B-B14F-4D97-AF65-F5344CB8AC3E}">
        <p14:creationId xmlns:p14="http://schemas.microsoft.com/office/powerpoint/2010/main" val="38636978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tatement with Imag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247700250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Picture Placeholder 3">
            <a:extLst>
              <a:ext uri="{FF2B5EF4-FFF2-40B4-BE49-F238E27FC236}">
                <a16:creationId xmlns:a16="http://schemas.microsoft.com/office/drawing/2014/main" id="{1B008058-B9DB-5E41-ADFA-69BE9568002B}"/>
              </a:ext>
            </a:extLst>
          </p:cNvPr>
          <p:cNvSpPr>
            <a:spLocks noGrp="1"/>
          </p:cNvSpPr>
          <p:nvPr>
            <p:ph type="pic" sz="quarter" idx="13"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a:t>Bring placeholder to front. Drag picture to placeholder or click icon to add. Send placeholder to back. </a:t>
            </a:r>
            <a:br>
              <a:rPr lang="en-US"/>
            </a:br>
            <a:r>
              <a:rPr lang="en-US"/>
              <a:t>Note that the overlay sits on top of the slide; it will need to be pasted onto any new slide using this layout.</a:t>
            </a:r>
          </a:p>
        </p:txBody>
      </p:sp>
      <p:sp>
        <p:nvSpPr>
          <p:cNvPr id="2" name="Title 1"/>
          <p:cNvSpPr>
            <a:spLocks noGrp="1"/>
          </p:cNvSpPr>
          <p:nvPr>
            <p:ph type="title" hasCustomPrompt="1"/>
          </p:nvPr>
        </p:nvSpPr>
        <p:spPr>
          <a:xfrm>
            <a:off x="512063" y="815787"/>
            <a:ext cx="6961399" cy="2519084"/>
          </a:xfrm>
        </p:spPr>
        <p:txBody>
          <a:bodyPr vert="horz"/>
          <a:lstStyle>
            <a:lvl1pPr>
              <a:defRPr>
                <a:solidFill>
                  <a:schemeClr val="bg1"/>
                </a:solidFill>
              </a:defRPr>
            </a:lvl1pPr>
          </a:lstStyle>
          <a:p>
            <a:r>
              <a:rPr lang="en-US"/>
              <a:t>Click to add large statement</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solidFill>
              </a:defRPr>
            </a:lvl1pPr>
          </a:lstStyle>
          <a:p>
            <a:r>
              <a:rPr lang="en-US"/>
              <a:t>Copyright MSKCC. Confidential — do not distribute without permission.</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6961398" cy="295276"/>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33429799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8033E48-F783-B049-92AB-C59C09006C60}"/>
              </a:ext>
            </a:extLst>
          </p:cNvPr>
          <p:cNvGraphicFramePr>
            <a:graphicFrameLocks noChangeAspect="1"/>
          </p:cNvGraphicFramePr>
          <p:nvPr>
            <p:custDataLst>
              <p:tags r:id="rId1"/>
            </p:custDataLst>
            <p:extLst>
              <p:ext uri="{D42A27DB-BD31-4B8C-83A1-F6EECF244321}">
                <p14:modId xmlns:p14="http://schemas.microsoft.com/office/powerpoint/2010/main" val="35551835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58033E48-F783-B049-92AB-C59C09006C60}"/>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Picture Placeholder 6">
            <a:extLst>
              <a:ext uri="{FF2B5EF4-FFF2-40B4-BE49-F238E27FC236}">
                <a16:creationId xmlns:a16="http://schemas.microsoft.com/office/drawing/2014/main" id="{A64D66BA-EC5A-D945-99FE-DA74D720C612}"/>
              </a:ext>
            </a:extLst>
          </p:cNvPr>
          <p:cNvSpPr>
            <a:spLocks noGrp="1"/>
          </p:cNvSpPr>
          <p:nvPr>
            <p:ph type="pic" sz="quarter" idx="12"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a:t>Drag picture to placeholder or click icon to add. Send placeholder to back.</a:t>
            </a:r>
          </a:p>
        </p:txBody>
      </p:sp>
      <p:sp>
        <p:nvSpPr>
          <p:cNvPr id="3" name="Footer Placeholder 2">
            <a:extLst>
              <a:ext uri="{FF2B5EF4-FFF2-40B4-BE49-F238E27FC236}">
                <a16:creationId xmlns:a16="http://schemas.microsoft.com/office/drawing/2014/main" id="{E3BBCD08-FF08-374A-9A06-80B682368766}"/>
              </a:ext>
            </a:extLst>
          </p:cNvPr>
          <p:cNvSpPr>
            <a:spLocks noGrp="1"/>
          </p:cNvSpPr>
          <p:nvPr>
            <p:ph type="ftr" sz="quarter" idx="10"/>
          </p:nvPr>
        </p:nvSpPr>
        <p:spPr/>
        <p:txBody>
          <a:bodyPr/>
          <a:lstStyle>
            <a:lvl1pPr>
              <a:defRPr>
                <a:solidFill>
                  <a:schemeClr val="bg1"/>
                </a:solidFill>
              </a:defRPr>
            </a:lvl1pPr>
          </a:lstStyle>
          <a:p>
            <a:r>
              <a:rPr lang="en-US"/>
              <a:t>Copyright MSKCC. Confidential — do not distribute without permission.</a:t>
            </a:r>
          </a:p>
        </p:txBody>
      </p:sp>
      <p:sp>
        <p:nvSpPr>
          <p:cNvPr id="4" name="Slide Number Placeholder 3">
            <a:extLst>
              <a:ext uri="{FF2B5EF4-FFF2-40B4-BE49-F238E27FC236}">
                <a16:creationId xmlns:a16="http://schemas.microsoft.com/office/drawing/2014/main" id="{E044F558-9BFF-B14B-8BE9-C6BBD3865858}"/>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Rectangle 7">
            <a:extLst>
              <a:ext uri="{FF2B5EF4-FFF2-40B4-BE49-F238E27FC236}">
                <a16:creationId xmlns:a16="http://schemas.microsoft.com/office/drawing/2014/main" id="{8DCFEBAA-2009-8F4B-8CD2-F1FC422B6121}"/>
              </a:ext>
            </a:extLst>
          </p:cNvPr>
          <p:cNvSpPr/>
          <p:nvPr/>
        </p:nvSpPr>
        <p:spPr>
          <a:xfrm>
            <a:off x="0" y="1039089"/>
            <a:ext cx="5029200" cy="50292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6C08B3FE-1395-9148-A8A7-02CF4256C9AF}"/>
              </a:ext>
            </a:extLst>
          </p:cNvPr>
          <p:cNvSpPr/>
          <p:nvPr/>
        </p:nvSpPr>
        <p:spPr>
          <a:xfrm>
            <a:off x="514662" y="2119517"/>
            <a:ext cx="4185354" cy="2585323"/>
          </a:xfrm>
          <a:prstGeom prst="rect">
            <a:avLst/>
          </a:prstGeom>
        </p:spPr>
        <p:txBody>
          <a:bodyPr wrap="square" lIns="0" tIns="0" rIns="0" bIns="0">
            <a:spAutoFit/>
          </a:bodyPr>
          <a:lstStyle/>
          <a:p>
            <a:pPr>
              <a:defRPr/>
            </a:pPr>
            <a:r>
              <a:rPr lang="en-US" sz="2400">
                <a:latin typeface="Arial" panose="020B0604020202020204" pitchFamily="34" charset="0"/>
                <a:cs typeface="Arial" panose="020B0604020202020204" pitchFamily="34" charset="0"/>
              </a:rPr>
              <a:t>I had been diagnosed with Stage 1 Sarcoma at a very reputable major hospital, but the specialists at MSK figured out that my tumor was actually benign, offering me a much safer solution.”</a:t>
            </a:r>
          </a:p>
        </p:txBody>
      </p:sp>
      <p:sp>
        <p:nvSpPr>
          <p:cNvPr id="10" name="Rectangle 9">
            <a:extLst>
              <a:ext uri="{FF2B5EF4-FFF2-40B4-BE49-F238E27FC236}">
                <a16:creationId xmlns:a16="http://schemas.microsoft.com/office/drawing/2014/main" id="{5EEACD5A-F533-5F47-B6C8-B1030DECE0DF}"/>
              </a:ext>
            </a:extLst>
          </p:cNvPr>
          <p:cNvSpPr/>
          <p:nvPr/>
        </p:nvSpPr>
        <p:spPr>
          <a:xfrm>
            <a:off x="514663" y="5115854"/>
            <a:ext cx="4185354" cy="600164"/>
          </a:xfrm>
          <a:prstGeom prst="rect">
            <a:avLst/>
          </a:prstGeom>
        </p:spPr>
        <p:txBody>
          <a:bodyPr wrap="square" lIns="0" tIns="0">
            <a:spAutoFit/>
          </a:bodyPr>
          <a:lstStyle/>
          <a:p>
            <a:pPr lvl="0">
              <a:defRPr/>
            </a:pPr>
            <a:r>
              <a:rPr lang="en-US" b="1">
                <a:solidFill>
                  <a:srgbClr val="325FF5"/>
                </a:solidFill>
                <a:latin typeface="Arial" panose="020B0604020202020204" pitchFamily="34" charset="0"/>
                <a:cs typeface="Arial" panose="020B0604020202020204" pitchFamily="34" charset="0"/>
              </a:rPr>
              <a:t>Anusha</a:t>
            </a:r>
            <a:br>
              <a:rPr lang="en-US">
                <a:solidFill>
                  <a:srgbClr val="325FF5"/>
                </a:solidFill>
                <a:latin typeface="Arial" panose="020B0604020202020204" pitchFamily="34" charset="0"/>
                <a:cs typeface="Arial" panose="020B0604020202020204" pitchFamily="34" charset="0"/>
              </a:rPr>
            </a:br>
            <a:r>
              <a:rPr lang="en-US">
                <a:solidFill>
                  <a:srgbClr val="325FF5"/>
                </a:solidFill>
                <a:latin typeface="Arial" panose="020B0604020202020204" pitchFamily="34" charset="0"/>
                <a:cs typeface="Arial" panose="020B0604020202020204" pitchFamily="34" charset="0"/>
              </a:rPr>
              <a:t>MSK Direct patient</a:t>
            </a:r>
          </a:p>
        </p:txBody>
      </p:sp>
      <p:sp>
        <p:nvSpPr>
          <p:cNvPr id="11" name="Rectangle 10">
            <a:extLst>
              <a:ext uri="{FF2B5EF4-FFF2-40B4-BE49-F238E27FC236}">
                <a16:creationId xmlns:a16="http://schemas.microsoft.com/office/drawing/2014/main" id="{CA003C1E-2671-7042-AFB8-0207AD9F4E88}"/>
              </a:ext>
            </a:extLst>
          </p:cNvPr>
          <p:cNvSpPr/>
          <p:nvPr/>
        </p:nvSpPr>
        <p:spPr>
          <a:xfrm>
            <a:off x="339769" y="1106812"/>
            <a:ext cx="1434256" cy="1569660"/>
          </a:xfrm>
          <a:prstGeom prst="rect">
            <a:avLst/>
          </a:prstGeom>
        </p:spPr>
        <p:txBody>
          <a:bodyPr wrap="square">
            <a:spAutoFit/>
          </a:bodyPr>
          <a:lstStyle/>
          <a:p>
            <a:pPr lvl="0">
              <a:defRPr/>
            </a:pPr>
            <a:r>
              <a:rPr lang="en-US" sz="9600" b="1">
                <a:solidFill>
                  <a:srgbClr val="325FF5"/>
                </a:solidFill>
                <a:latin typeface="Times" pitchFamily="2" charset="0"/>
                <a:cs typeface="Arial" panose="020B0604020202020204" pitchFamily="34" charset="0"/>
              </a:rPr>
              <a:t>“</a:t>
            </a:r>
          </a:p>
        </p:txBody>
      </p:sp>
      <p:sp>
        <p:nvSpPr>
          <p:cNvPr id="13" name="Text Placeholder 12">
            <a:extLst>
              <a:ext uri="{FF2B5EF4-FFF2-40B4-BE49-F238E27FC236}">
                <a16:creationId xmlns:a16="http://schemas.microsoft.com/office/drawing/2014/main" id="{04CC9F91-EFE4-A54B-B9C5-6BBAE3D75CC2}"/>
              </a:ext>
            </a:extLst>
          </p:cNvPr>
          <p:cNvSpPr>
            <a:spLocks noGrp="1"/>
          </p:cNvSpPr>
          <p:nvPr>
            <p:ph type="body" sz="quarter" idx="13" hasCustomPrompt="1"/>
          </p:nvPr>
        </p:nvSpPr>
        <p:spPr>
          <a:xfrm>
            <a:off x="0" y="1039089"/>
            <a:ext cx="5029200" cy="5029200"/>
          </a:xfrm>
          <a:solidFill>
            <a:schemeClr val="bg1"/>
          </a:solidFill>
        </p:spPr>
        <p:txBody>
          <a:bodyPr lIns="457200" tIns="1097280" rIns="457200"/>
          <a:lstStyle>
            <a:lvl1pPr>
              <a:defRPr sz="2400"/>
            </a:lvl1pPr>
            <a:lvl2pPr marL="0" indent="0">
              <a:buNone/>
              <a:defRPr>
                <a:solidFill>
                  <a:schemeClr val="accent2"/>
                </a:solidFill>
              </a:defRPr>
            </a:lvl2pPr>
          </a:lstStyle>
          <a:p>
            <a:pPr lvl="0"/>
            <a:r>
              <a:rPr lang="en-US"/>
              <a:t>Click to add quote</a:t>
            </a:r>
          </a:p>
          <a:p>
            <a:pPr lvl="1"/>
            <a:r>
              <a:rPr lang="en-US"/>
              <a:t>Name of author</a:t>
            </a:r>
          </a:p>
        </p:txBody>
      </p:sp>
    </p:spTree>
    <p:extLst>
      <p:ext uri="{BB962C8B-B14F-4D97-AF65-F5344CB8AC3E}">
        <p14:creationId xmlns:p14="http://schemas.microsoft.com/office/powerpoint/2010/main" val="20194783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Large Quot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403924924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9" name="Text Placeholder 18">
            <a:extLst>
              <a:ext uri="{FF2B5EF4-FFF2-40B4-BE49-F238E27FC236}">
                <a16:creationId xmlns:a16="http://schemas.microsoft.com/office/drawing/2014/main" id="{1CEC1C1C-7C15-B146-89D1-4673F3599949}"/>
              </a:ext>
            </a:extLst>
          </p:cNvPr>
          <p:cNvSpPr>
            <a:spLocks noGrp="1"/>
          </p:cNvSpPr>
          <p:nvPr>
            <p:ph type="body" sz="quarter" idx="12" hasCustomPrompt="1"/>
          </p:nvPr>
        </p:nvSpPr>
        <p:spPr>
          <a:xfrm>
            <a:off x="1312863" y="1175491"/>
            <a:ext cx="8928100" cy="3870325"/>
          </a:xfrm>
        </p:spPr>
        <p:txBody>
          <a:bodyPr/>
          <a:lstStyle>
            <a:lvl1pPr>
              <a:defRPr sz="2800" b="1"/>
            </a:lvl1pPr>
            <a:lvl2pPr marL="285750" indent="-285750">
              <a:buFont typeface="System Font Regular"/>
              <a:buChar char="–"/>
              <a:defRPr i="1"/>
            </a:lvl2pPr>
          </a:lstStyle>
          <a:p>
            <a:pPr lvl="0"/>
            <a:r>
              <a:rPr lang="en-US"/>
              <a:t>Click to add long quote. Lorem ipsum dolor sit amet, consectetuer adipiscing elit. Maecenas porttitor congue massa. Fusce posuere, magna sed pulvinar ultricies, purus lectus malesuada libero, sit amet commodo magna eros quis </a:t>
            </a:r>
            <a:r>
              <a:rPr lang="en-US" err="1"/>
              <a:t>urna</a:t>
            </a:r>
            <a:r>
              <a:rPr lang="en-US"/>
              <a:t>.</a:t>
            </a:r>
          </a:p>
          <a:p>
            <a:pPr lvl="1"/>
            <a:r>
              <a:rPr lang="en-US"/>
              <a:t>Name of author</a:t>
            </a:r>
          </a:p>
        </p:txBody>
      </p:sp>
      <p:sp>
        <p:nvSpPr>
          <p:cNvPr id="2" name="Title 1"/>
          <p:cNvSpPr>
            <a:spLocks noGrp="1"/>
          </p:cNvSpPr>
          <p:nvPr>
            <p:ph type="title"/>
          </p:nvPr>
        </p:nvSpPr>
        <p:spPr>
          <a:xfrm>
            <a:off x="512063" y="405743"/>
            <a:ext cx="11184423" cy="307226"/>
          </a:xfrm>
        </p:spPr>
        <p:txBody>
          <a:bodyPr vert="horz" lIns="0" tIns="0" rIns="0" bIns="0" rtlCol="0" anchor="b">
            <a:noAutofit/>
          </a:bodyPr>
          <a:lstStyle>
            <a:lvl1pPr>
              <a:defRPr lang="en-US" sz="2000" b="1" dirty="0">
                <a:solidFill>
                  <a:schemeClr val="accent2"/>
                </a:solidFill>
                <a:latin typeface="+mn-lt"/>
                <a:ea typeface="+mn-ea"/>
                <a:cs typeface="+mn-cs"/>
              </a:defRPr>
            </a:lvl1pPr>
          </a:lstStyle>
          <a:p>
            <a:pPr marL="0" lvl="0" indent="0">
              <a:lnSpc>
                <a:spcPct val="100000"/>
              </a:lnSpc>
              <a:spcBef>
                <a:spcPts val="0"/>
              </a:spcBef>
              <a:buFont typeface="Arial" panose="020B0604020202020204" pitchFamily="34" charset="0"/>
            </a:pPr>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7" name="Freeform 16">
            <a:extLst>
              <a:ext uri="{FF2B5EF4-FFF2-40B4-BE49-F238E27FC236}">
                <a16:creationId xmlns:a16="http://schemas.microsoft.com/office/drawing/2014/main" id="{2A7B38F7-2661-CE4A-817E-73C2E2DCC1FB}"/>
              </a:ext>
            </a:extLst>
          </p:cNvPr>
          <p:cNvSpPr/>
          <p:nvPr/>
        </p:nvSpPr>
        <p:spPr>
          <a:xfrm>
            <a:off x="502080" y="1067823"/>
            <a:ext cx="553045" cy="409575"/>
          </a:xfrm>
          <a:custGeom>
            <a:avLst/>
            <a:gdLst/>
            <a:ahLst/>
            <a:cxnLst/>
            <a:rect l="l" t="t" r="r" b="b"/>
            <a:pathLst>
              <a:path w="553045" h="409575">
                <a:moveTo>
                  <a:pt x="530423" y="0"/>
                </a:moveTo>
                <a:lnTo>
                  <a:pt x="544711" y="26789"/>
                </a:lnTo>
                <a:cubicBezTo>
                  <a:pt x="508992" y="51792"/>
                  <a:pt x="481607" y="73819"/>
                  <a:pt x="462557" y="92869"/>
                </a:cubicBezTo>
                <a:cubicBezTo>
                  <a:pt x="428823" y="126603"/>
                  <a:pt x="411956" y="157956"/>
                  <a:pt x="411956" y="186928"/>
                </a:cubicBezTo>
                <a:cubicBezTo>
                  <a:pt x="411956" y="195262"/>
                  <a:pt x="414139" y="202009"/>
                  <a:pt x="418504" y="207169"/>
                </a:cubicBezTo>
                <a:cubicBezTo>
                  <a:pt x="422870" y="212328"/>
                  <a:pt x="428823" y="214908"/>
                  <a:pt x="436364" y="214908"/>
                </a:cubicBezTo>
                <a:cubicBezTo>
                  <a:pt x="451445" y="212923"/>
                  <a:pt x="461367" y="211931"/>
                  <a:pt x="466129" y="211931"/>
                </a:cubicBezTo>
                <a:cubicBezTo>
                  <a:pt x="491132" y="211931"/>
                  <a:pt x="511869" y="221059"/>
                  <a:pt x="528339" y="239316"/>
                </a:cubicBezTo>
                <a:cubicBezTo>
                  <a:pt x="544810" y="257572"/>
                  <a:pt x="553045" y="279995"/>
                  <a:pt x="553045" y="306586"/>
                </a:cubicBezTo>
                <a:cubicBezTo>
                  <a:pt x="553045" y="337542"/>
                  <a:pt x="543917" y="362446"/>
                  <a:pt x="525661" y="381298"/>
                </a:cubicBezTo>
                <a:cubicBezTo>
                  <a:pt x="507404" y="400149"/>
                  <a:pt x="482600" y="409575"/>
                  <a:pt x="451247" y="409575"/>
                </a:cubicBezTo>
                <a:cubicBezTo>
                  <a:pt x="415528" y="409575"/>
                  <a:pt x="386159" y="396379"/>
                  <a:pt x="363140" y="369987"/>
                </a:cubicBezTo>
                <a:cubicBezTo>
                  <a:pt x="340122" y="343594"/>
                  <a:pt x="328612" y="308372"/>
                  <a:pt x="328612" y="264319"/>
                </a:cubicBezTo>
                <a:cubicBezTo>
                  <a:pt x="328612" y="219869"/>
                  <a:pt x="344090" y="174030"/>
                  <a:pt x="375047" y="126801"/>
                </a:cubicBezTo>
                <a:cubicBezTo>
                  <a:pt x="406003" y="79573"/>
                  <a:pt x="457795" y="37306"/>
                  <a:pt x="530423" y="0"/>
                </a:cubicBezTo>
                <a:close/>
                <a:moveTo>
                  <a:pt x="201811" y="0"/>
                </a:moveTo>
                <a:lnTo>
                  <a:pt x="216098" y="26789"/>
                </a:lnTo>
                <a:cubicBezTo>
                  <a:pt x="177998" y="53776"/>
                  <a:pt x="149820" y="76398"/>
                  <a:pt x="131564" y="94655"/>
                </a:cubicBezTo>
                <a:cubicBezTo>
                  <a:pt x="99417" y="127595"/>
                  <a:pt x="83343" y="159147"/>
                  <a:pt x="83343" y="189309"/>
                </a:cubicBezTo>
                <a:cubicBezTo>
                  <a:pt x="83343" y="199628"/>
                  <a:pt x="86320" y="206375"/>
                  <a:pt x="92273" y="209550"/>
                </a:cubicBezTo>
                <a:cubicBezTo>
                  <a:pt x="98226" y="213122"/>
                  <a:pt x="103386" y="214908"/>
                  <a:pt x="107751" y="214908"/>
                </a:cubicBezTo>
                <a:cubicBezTo>
                  <a:pt x="122832" y="212923"/>
                  <a:pt x="132754" y="211931"/>
                  <a:pt x="137517" y="211931"/>
                </a:cubicBezTo>
                <a:cubicBezTo>
                  <a:pt x="162917" y="211931"/>
                  <a:pt x="183753" y="221158"/>
                  <a:pt x="200025" y="239613"/>
                </a:cubicBezTo>
                <a:cubicBezTo>
                  <a:pt x="216297" y="258068"/>
                  <a:pt x="224433" y="280392"/>
                  <a:pt x="224433" y="306586"/>
                </a:cubicBezTo>
                <a:cubicBezTo>
                  <a:pt x="224433" y="335955"/>
                  <a:pt x="215503" y="360462"/>
                  <a:pt x="197643" y="380107"/>
                </a:cubicBezTo>
                <a:cubicBezTo>
                  <a:pt x="179784" y="399752"/>
                  <a:pt x="155178" y="409575"/>
                  <a:pt x="123825" y="409575"/>
                </a:cubicBezTo>
                <a:cubicBezTo>
                  <a:pt x="86915" y="409575"/>
                  <a:pt x="57050" y="396379"/>
                  <a:pt x="34230" y="369987"/>
                </a:cubicBezTo>
                <a:cubicBezTo>
                  <a:pt x="11410" y="343594"/>
                  <a:pt x="0" y="308372"/>
                  <a:pt x="0" y="264319"/>
                </a:cubicBezTo>
                <a:cubicBezTo>
                  <a:pt x="0" y="222250"/>
                  <a:pt x="14585" y="177502"/>
                  <a:pt x="43755" y="130076"/>
                </a:cubicBezTo>
                <a:cubicBezTo>
                  <a:pt x="72925" y="82649"/>
                  <a:pt x="125611" y="39291"/>
                  <a:pt x="201811" y="0"/>
                </a:cubicBez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0" normalizeH="0" baseline="0" noProof="0">
              <a:ln>
                <a:noFill/>
              </a:ln>
              <a:solidFill>
                <a:srgbClr val="2E5FF4"/>
              </a:solidFill>
              <a:effectLst/>
              <a:uLnTx/>
              <a:uFillTx/>
              <a:latin typeface="Times" pitchFamily="2" charset="0"/>
              <a:ea typeface="+mn-ea"/>
              <a:cs typeface="Arial" panose="020B0604020202020204" pitchFamily="34" charset="0"/>
            </a:endParaRPr>
          </a:p>
        </p:txBody>
      </p:sp>
    </p:spTree>
    <p:extLst>
      <p:ext uri="{BB962C8B-B14F-4D97-AF65-F5344CB8AC3E}">
        <p14:creationId xmlns:p14="http://schemas.microsoft.com/office/powerpoint/2010/main" val="4626232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Image Lef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420129377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6553200" y="457201"/>
            <a:ext cx="5143286" cy="324444"/>
          </a:xfrm>
        </p:spPr>
        <p:txBody>
          <a:bodyPr vert="horz"/>
          <a:lstStyle>
            <a:lvl1pPr>
              <a:defRPr sz="2000" b="1">
                <a:solidFill>
                  <a:schemeClr val="accent2"/>
                </a:solidFill>
              </a:defRPr>
            </a:lvl1pPr>
          </a:lstStyle>
          <a:p>
            <a:r>
              <a:rPr lang="en-US"/>
              <a:t>Click to edit Master title style</a:t>
            </a:r>
          </a:p>
        </p:txBody>
      </p:sp>
      <p:sp>
        <p:nvSpPr>
          <p:cNvPr id="4" name="Content Placeholder 3"/>
          <p:cNvSpPr>
            <a:spLocks noGrp="1"/>
          </p:cNvSpPr>
          <p:nvPr>
            <p:ph sz="half" idx="2"/>
          </p:nvPr>
        </p:nvSpPr>
        <p:spPr>
          <a:xfrm>
            <a:off x="6553200" y="1011250"/>
            <a:ext cx="5146674" cy="5094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Tree>
    <p:extLst>
      <p:ext uri="{BB962C8B-B14F-4D97-AF65-F5344CB8AC3E}">
        <p14:creationId xmlns:p14="http://schemas.microsoft.com/office/powerpoint/2010/main" val="3955039165"/>
      </p:ext>
    </p:extLst>
  </p:cSld>
  <p:clrMapOvr>
    <a:masterClrMapping/>
  </p:clrMapOvr>
  <p:extLst>
    <p:ext uri="{DCECCB84-F9BA-43D5-87BE-67443E8EF086}">
      <p15:sldGuideLst xmlns:p15="http://schemas.microsoft.com/office/powerpoint/2012/main">
        <p15:guide id="1" pos="3840">
          <p15:clr>
            <a:srgbClr val="FBAE40"/>
          </p15:clr>
        </p15:guide>
        <p15:guide id="2" pos="412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Imge Righ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75997491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609600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2" name="Title 1"/>
          <p:cNvSpPr>
            <a:spLocks noGrp="1"/>
          </p:cNvSpPr>
          <p:nvPr>
            <p:ph type="title"/>
          </p:nvPr>
        </p:nvSpPr>
        <p:spPr>
          <a:xfrm>
            <a:off x="504825" y="457201"/>
            <a:ext cx="5143286" cy="324444"/>
          </a:xfrm>
        </p:spPr>
        <p:txBody>
          <a:bodyPr vert="horz"/>
          <a:lstStyle>
            <a:lvl1pPr>
              <a:defRPr sz="2000" b="1">
                <a:solidFill>
                  <a:schemeClr val="accent2"/>
                </a:solidFill>
              </a:defRPr>
            </a:lvl1pPr>
          </a:lstStyle>
          <a:p>
            <a:r>
              <a:rPr lang="en-US"/>
              <a:t>Click to edit Master title style</a:t>
            </a:r>
          </a:p>
        </p:txBody>
      </p:sp>
      <p:sp>
        <p:nvSpPr>
          <p:cNvPr id="4" name="Content Placeholder 3"/>
          <p:cNvSpPr>
            <a:spLocks noGrp="1"/>
          </p:cNvSpPr>
          <p:nvPr>
            <p:ph sz="half" idx="2"/>
          </p:nvPr>
        </p:nvSpPr>
        <p:spPr>
          <a:xfrm>
            <a:off x="504825" y="1011250"/>
            <a:ext cx="5146674" cy="5094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11" name="Text Placeholder 3">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495513" y="6374651"/>
            <a:ext cx="5152597"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53028663"/>
      </p:ext>
    </p:extLst>
  </p:cSld>
  <p:clrMapOvr>
    <a:masterClrMapping/>
  </p:clrMapOvr>
  <p:extLst>
    <p:ext uri="{DCECCB84-F9BA-43D5-87BE-67443E8EF086}">
      <p15:sldGuideLst xmlns:p15="http://schemas.microsoft.com/office/powerpoint/2012/main">
        <p15:guide id="1" pos="3840">
          <p15:clr>
            <a:srgbClr val="FBAE40"/>
          </p15:clr>
        </p15:guide>
        <p15:guide id="2" pos="355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Content Blue">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15B9E12-8F53-C74D-ACF6-5C5841BDF444}"/>
              </a:ext>
            </a:extLst>
          </p:cNvPr>
          <p:cNvGraphicFramePr>
            <a:graphicFrameLocks noChangeAspect="1"/>
          </p:cNvGraphicFramePr>
          <p:nvPr>
            <p:custDataLst>
              <p:tags r:id="rId1"/>
            </p:custDataLst>
            <p:extLst>
              <p:ext uri="{D42A27DB-BD31-4B8C-83A1-F6EECF244321}">
                <p14:modId xmlns:p14="http://schemas.microsoft.com/office/powerpoint/2010/main" val="49166859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415B9E12-8F53-C74D-ACF6-5C5841BDF44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Text Placeholder 3">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1090465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wo Content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429439930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3656013992"/>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hree Content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91354987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2676539"/>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Four Content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208805511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688007"/>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Four Charts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415806423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457201"/>
            <a:ext cx="11184423" cy="545670"/>
          </a:xfrm>
        </p:spPr>
        <p:txBody>
          <a:bodyPr vert="horz"/>
          <a:lstStyle>
            <a:lvl1pPr>
              <a:defRPr>
                <a:solidFill>
                  <a:schemeClr val="bg1"/>
                </a:solidFill>
              </a:defRPr>
            </a:lvl1pPr>
          </a:lstStyle>
          <a:p>
            <a:r>
              <a:rPr lang="en-US"/>
              <a:t>Click to edit Master title style</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solidFill>
                  <a:schemeClr val="bg1"/>
                </a:solidFill>
              </a:defRPr>
            </a:lvl1pPr>
          </a:lstStyle>
          <a:p>
            <a:pPr lvl="0"/>
            <a:r>
              <a:rPr lang="en-US"/>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solidFill>
                  <a:schemeClr val="bg1"/>
                </a:solidFill>
              </a:defRPr>
            </a:lvl1pPr>
          </a:lstStyle>
          <a:p>
            <a:pPr lvl="0"/>
            <a:r>
              <a:rPr lang="en-US"/>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solidFill>
                  <a:schemeClr val="bg1"/>
                </a:solidFill>
              </a:defRPr>
            </a:lvl1pPr>
          </a:lstStyle>
          <a:p>
            <a:pPr lvl="0"/>
            <a:r>
              <a:rPr lang="en-US"/>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solidFill>
                  <a:schemeClr val="bg1"/>
                </a:solidFill>
              </a:defRPr>
            </a:lvl1pPr>
          </a:lstStyle>
          <a:p>
            <a:pPr lvl="0"/>
            <a:r>
              <a:rPr lang="en-US"/>
              <a:t>Chart title</a:t>
            </a:r>
          </a:p>
        </p:txBody>
      </p:sp>
    </p:spTree>
    <p:extLst>
      <p:ext uri="{BB962C8B-B14F-4D97-AF65-F5344CB8AC3E}">
        <p14:creationId xmlns:p14="http://schemas.microsoft.com/office/powerpoint/2010/main" val="3343923982"/>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15B9E12-8F53-C74D-ACF6-5C5841BDF444}"/>
              </a:ext>
            </a:extLst>
          </p:cNvPr>
          <p:cNvGraphicFramePr>
            <a:graphicFrameLocks noChangeAspect="1"/>
          </p:cNvGraphicFramePr>
          <p:nvPr>
            <p:custDataLst>
              <p:tags r:id="rId1"/>
            </p:custDataLst>
            <p:extLst>
              <p:ext uri="{D42A27DB-BD31-4B8C-83A1-F6EECF244321}">
                <p14:modId xmlns:p14="http://schemas.microsoft.com/office/powerpoint/2010/main" val="360357475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415B9E12-8F53-C74D-ACF6-5C5841BDF44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Text Placeholder 3">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36359698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Only Blu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240271160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bg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7949167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lank Blue">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Text Placeholder 3">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33054150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Subtitle and Content Blue">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15B9E12-8F53-C74D-ACF6-5C5841BDF444}"/>
              </a:ext>
            </a:extLst>
          </p:cNvPr>
          <p:cNvGraphicFramePr>
            <a:graphicFrameLocks noChangeAspect="1"/>
          </p:cNvGraphicFramePr>
          <p:nvPr>
            <p:custDataLst>
              <p:tags r:id="rId1"/>
            </p:custDataLst>
            <p:extLst>
              <p:ext uri="{D42A27DB-BD31-4B8C-83A1-F6EECF244321}">
                <p14:modId xmlns:p14="http://schemas.microsoft.com/office/powerpoint/2010/main" val="207590627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415B9E12-8F53-C74D-ACF6-5C5841BDF44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Text Placeholder 3">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8165615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wo Content with Subtitle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54692451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3587229302"/>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hree Content with Subtitle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214355682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1267577363"/>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Four Content with Subtitle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3977147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3196960902"/>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Subtitle Only Blu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372579222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lvl1pPr>
              <a:defRPr>
                <a:solidFill>
                  <a:schemeClr val="bg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27412901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ack Pag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422464702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DA4C0644-293B-B945-859B-1213AFFA3E69}"/>
              </a:ext>
            </a:extLst>
          </p:cNvPr>
          <p:cNvPicPr>
            <a:picLocks noChangeAspect="1"/>
          </p:cNvPicPr>
          <p:nvPr/>
        </p:nvPicPr>
        <p:blipFill>
          <a:blip r:embed="rId5"/>
          <a:stretch>
            <a:fillRect/>
          </a:stretch>
        </p:blipFill>
        <p:spPr>
          <a:xfrm>
            <a:off x="4622800" y="2628925"/>
            <a:ext cx="2946400" cy="1600150"/>
          </a:xfrm>
          <a:prstGeom prst="rect">
            <a:avLst/>
          </a:prstGeom>
        </p:spPr>
      </p:pic>
    </p:spTree>
    <p:extLst>
      <p:ext uri="{BB962C8B-B14F-4D97-AF65-F5344CB8AC3E}">
        <p14:creationId xmlns:p14="http://schemas.microsoft.com/office/powerpoint/2010/main" val="25579984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Layout 1 column">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3590005-1172-0E45-B072-C8FCCAF1C8B2}"/>
              </a:ext>
            </a:extLst>
          </p:cNvPr>
          <p:cNvSpPr>
            <a:spLocks noGrp="1"/>
          </p:cNvSpPr>
          <p:nvPr>
            <p:ph sz="quarter" idx="13"/>
          </p:nvPr>
        </p:nvSpPr>
        <p:spPr>
          <a:xfrm>
            <a:off x="490537" y="1746504"/>
            <a:ext cx="11214629" cy="4376738"/>
          </a:xfrm>
        </p:spPr>
        <p:txBody>
          <a:bodyPr numCol="1" spcCol="365760"/>
          <a:lstStyle>
            <a:lvl1pPr>
              <a:defRPr b="0">
                <a:solidFill>
                  <a:schemeClr val="tx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2">
            <a:extLst>
              <a:ext uri="{FF2B5EF4-FFF2-40B4-BE49-F238E27FC236}">
                <a16:creationId xmlns:a16="http://schemas.microsoft.com/office/drawing/2014/main" id="{2C206D14-59F1-44D7-AD38-CFCFB78A303D}"/>
              </a:ext>
            </a:extLst>
          </p:cNvPr>
          <p:cNvSpPr>
            <a:spLocks noGrp="1"/>
          </p:cNvSpPr>
          <p:nvPr>
            <p:ph type="title"/>
          </p:nvPr>
        </p:nvSpPr>
        <p:spPr>
          <a:xfrm>
            <a:off x="488951" y="192024"/>
            <a:ext cx="11216216" cy="610399"/>
          </a:xfrm>
        </p:spPr>
        <p:txBody>
          <a:bodyPr/>
          <a:lstStyle>
            <a:lvl1pPr>
              <a:defRPr/>
            </a:lvl1pPr>
          </a:lstStyle>
          <a:p>
            <a:r>
              <a:rPr lang="en-US"/>
              <a:t>Click to edit Master title style</a:t>
            </a:r>
          </a:p>
        </p:txBody>
      </p:sp>
      <p:sp>
        <p:nvSpPr>
          <p:cNvPr id="6" name="Content Placeholder 11">
            <a:extLst>
              <a:ext uri="{FF2B5EF4-FFF2-40B4-BE49-F238E27FC236}">
                <a16:creationId xmlns:a16="http://schemas.microsoft.com/office/drawing/2014/main" id="{7733C356-E235-4998-ADE7-57D28EE9CC7C}"/>
              </a:ext>
            </a:extLst>
          </p:cNvPr>
          <p:cNvSpPr>
            <a:spLocks noGrp="1"/>
          </p:cNvSpPr>
          <p:nvPr>
            <p:ph sz="quarter" idx="14"/>
          </p:nvPr>
        </p:nvSpPr>
        <p:spPr>
          <a:xfrm>
            <a:off x="487363" y="759873"/>
            <a:ext cx="11215686" cy="566928"/>
          </a:xfrm>
        </p:spPr>
        <p:txBody>
          <a:bodyPr anchor="ctr" anchorCtr="0">
            <a:noAutofit/>
          </a:bodyPr>
          <a:lstStyle>
            <a:lvl1pPr>
              <a:lnSpc>
                <a:spcPts val="1900"/>
              </a:lnSpc>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0263551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06401" y="1219201"/>
            <a:ext cx="5588000" cy="4953000"/>
          </a:xfrm>
        </p:spPr>
        <p:txBody>
          <a:bodyPr/>
          <a:lstStyle>
            <a:lvl1pPr marL="435378" indent="-326534">
              <a:spcBef>
                <a:spcPts val="1429"/>
              </a:spcBef>
              <a:spcAft>
                <a:spcPts val="0"/>
              </a:spcAft>
              <a:defRPr sz="2000">
                <a:solidFill>
                  <a:srgbClr val="404040"/>
                </a:solidFill>
                <a:latin typeface="+mn-lt"/>
                <a:cs typeface="Georgia"/>
              </a:defRPr>
            </a:lvl1pPr>
            <a:lvl2pPr marL="653067" indent="-326534">
              <a:spcBef>
                <a:spcPts val="714"/>
              </a:spcBef>
              <a:buSzPct val="100000"/>
              <a:buFont typeface="Lucida Grande"/>
              <a:buChar char="-"/>
              <a:defRPr/>
            </a:lvl2pPr>
            <a:lvl3pPr>
              <a:defRPr/>
            </a:lvl3pPr>
            <a:lvl4pPr>
              <a:defRPr/>
            </a:lvl4pPr>
            <a:lvl5pPr>
              <a:defRPr/>
            </a:lvl5pPr>
          </a:lstStyle>
          <a:p>
            <a:pPr lvl="0"/>
            <a:endParaRPr lang="en-US"/>
          </a:p>
        </p:txBody>
      </p:sp>
      <p:sp>
        <p:nvSpPr>
          <p:cNvPr id="11" name="Picture Placeholder 10"/>
          <p:cNvSpPr>
            <a:spLocks noGrp="1"/>
          </p:cNvSpPr>
          <p:nvPr>
            <p:ph type="pic" sz="quarter" idx="11"/>
          </p:nvPr>
        </p:nvSpPr>
        <p:spPr>
          <a:xfrm>
            <a:off x="6197600" y="1219201"/>
            <a:ext cx="5588000" cy="4953000"/>
          </a:xfrm>
        </p:spPr>
        <p:txBody>
          <a:bodyPr/>
          <a:lstStyle>
            <a:lvl1pPr>
              <a:defRPr sz="2000">
                <a:solidFill>
                  <a:srgbClr val="404040"/>
                </a:solidFill>
                <a:latin typeface="+mn-lt"/>
                <a:cs typeface="Georgia"/>
              </a:defRPr>
            </a:lvl1pPr>
          </a:lstStyle>
          <a:p>
            <a:pPr lvl="0"/>
            <a:endParaRPr lang="en-US" noProof="0"/>
          </a:p>
        </p:txBody>
      </p:sp>
      <p:sp>
        <p:nvSpPr>
          <p:cNvPr id="8" name="Rectangle 7"/>
          <p:cNvSpPr/>
          <p:nvPr userDrawn="1"/>
        </p:nvSpPr>
        <p:spPr>
          <a:xfrm>
            <a:off x="406400" y="279400"/>
            <a:ext cx="11074400" cy="711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08853" tIns="54426" rIns="108853" bIns="54426" anchor="ctr">
            <a:prstTxWarp prst="textNoShape">
              <a:avLst/>
            </a:prstTxWarp>
          </a:bodyPr>
          <a:lstStyle/>
          <a:p>
            <a:pPr algn="ctr" fontAlgn="base">
              <a:spcBef>
                <a:spcPct val="0"/>
              </a:spcBef>
              <a:spcAft>
                <a:spcPct val="0"/>
              </a:spcAft>
            </a:pPr>
            <a:endParaRPr lang="en-US" sz="2333" b="1">
              <a:solidFill>
                <a:srgbClr val="FFFFFF"/>
              </a:solidFill>
              <a:ea typeface="ＭＳ Ｐゴシック" charset="-128"/>
              <a:cs typeface="ＭＳ Ｐゴシック" charset="-128"/>
            </a:endParaRPr>
          </a:p>
        </p:txBody>
      </p:sp>
      <p:sp>
        <p:nvSpPr>
          <p:cNvPr id="9" name="Title 1"/>
          <p:cNvSpPr>
            <a:spLocks noGrp="1"/>
          </p:cNvSpPr>
          <p:nvPr>
            <p:ph type="title"/>
          </p:nvPr>
        </p:nvSpPr>
        <p:spPr>
          <a:xfrm>
            <a:off x="406400" y="279400"/>
            <a:ext cx="9753600" cy="711200"/>
          </a:xfrm>
          <a:ln>
            <a:noFill/>
          </a:ln>
        </p:spPr>
        <p:txBody>
          <a:bodyPr lIns="261244" tIns="0" rIns="0" bIns="0"/>
          <a:lstStyle>
            <a:lvl1pPr>
              <a:defRPr sz="2333" b="1" baseline="0">
                <a:latin typeface="+mn-lt"/>
                <a:cs typeface="Georgia"/>
              </a:defRPr>
            </a:lvl1pPr>
          </a:lstStyle>
          <a:p>
            <a:endParaRPr lang="en-US"/>
          </a:p>
        </p:txBody>
      </p:sp>
      <p:sp>
        <p:nvSpPr>
          <p:cNvPr id="14" name="Date Placeholder 1"/>
          <p:cNvSpPr>
            <a:spLocks noGrp="1"/>
          </p:cNvSpPr>
          <p:nvPr>
            <p:ph type="dt" sz="half" idx="2"/>
          </p:nvPr>
        </p:nvSpPr>
        <p:spPr>
          <a:xfrm>
            <a:off x="762000" y="6495738"/>
            <a:ext cx="2032000" cy="365125"/>
          </a:xfrm>
          <a:prstGeom prst="rect">
            <a:avLst/>
          </a:prstGeom>
        </p:spPr>
        <p:txBody>
          <a:bodyPr vert="horz" lIns="91440" tIns="45720" rIns="91440" bIns="45720" rtlCol="0" anchor="ctr"/>
          <a:lstStyle>
            <a:lvl1pPr algn="l">
              <a:defRPr sz="1000" i="1">
                <a:solidFill>
                  <a:srgbClr val="931638"/>
                </a:solidFill>
              </a:defRPr>
            </a:lvl1pPr>
          </a:lstStyle>
          <a:p>
            <a:endParaRPr lang="en-US"/>
          </a:p>
        </p:txBody>
      </p:sp>
      <p:sp>
        <p:nvSpPr>
          <p:cNvPr id="15" name="Slide Number Placeholder 5"/>
          <p:cNvSpPr>
            <a:spLocks noGrp="1"/>
          </p:cNvSpPr>
          <p:nvPr>
            <p:ph type="sldNum" sz="quarter" idx="4"/>
          </p:nvPr>
        </p:nvSpPr>
        <p:spPr>
          <a:xfrm>
            <a:off x="84667" y="6492875"/>
            <a:ext cx="508000" cy="365125"/>
          </a:xfrm>
          <a:prstGeom prst="rect">
            <a:avLst/>
          </a:prstGeom>
        </p:spPr>
        <p:txBody>
          <a:bodyPr vert="horz" lIns="91440" tIns="45720" rIns="91440" bIns="45720" rtlCol="0" anchor="ctr"/>
          <a:lstStyle>
            <a:lvl1pPr algn="ctr">
              <a:defRPr lang="en-US" sz="1000" i="1" kern="1200" smtClean="0">
                <a:solidFill>
                  <a:srgbClr val="931638"/>
                </a:solidFill>
                <a:latin typeface="Arial" charset="-52"/>
                <a:ea typeface="ＭＳ Ｐゴシック" charset="-128"/>
                <a:cs typeface="ＭＳ Ｐゴシック" charset="-128"/>
              </a:defRPr>
            </a:lvl1pPr>
          </a:lstStyle>
          <a:p>
            <a:pPr defTabSz="609561"/>
            <a:fld id="{89DD3D0C-5427-274A-8E3C-7C8DC8932C19}" type="slidenum">
              <a:rPr/>
              <a:pPr defTabSz="609561"/>
              <a:t>‹#›</a:t>
            </a:fld>
            <a:endParaRPr/>
          </a:p>
        </p:txBody>
      </p:sp>
    </p:spTree>
    <p:extLst>
      <p:ext uri="{BB962C8B-B14F-4D97-AF65-F5344CB8AC3E}">
        <p14:creationId xmlns:p14="http://schemas.microsoft.com/office/powerpoint/2010/main" val="3536755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359635768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a:t>Click to edit Master title style</a:t>
            </a:r>
          </a:p>
        </p:txBody>
      </p:sp>
      <p:sp>
        <p:nvSpPr>
          <p:cNvPr id="3" name="Content Placeholder 2"/>
          <p:cNvSpPr>
            <a:spLocks noGrp="1"/>
          </p:cNvSpPr>
          <p:nvPr>
            <p:ph sz="half" idx="1"/>
          </p:nvPr>
        </p:nvSpPr>
        <p:spPr>
          <a:xfrm>
            <a:off x="512063" y="1698625"/>
            <a:ext cx="5350855"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49019" y="1698625"/>
            <a:ext cx="5350855"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2070130643"/>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Basic title only">
    <p:bg>
      <p:bgPr>
        <a:solidFill>
          <a:schemeClr val="bg1"/>
        </a:solidFill>
        <a:effectLst/>
      </p:bgPr>
    </p:bg>
    <p:spTree>
      <p:nvGrpSpPr>
        <p:cNvPr id="1" name=""/>
        <p:cNvGrpSpPr/>
        <p:nvPr/>
      </p:nvGrpSpPr>
      <p:grpSpPr>
        <a:xfrm>
          <a:off x="0" y="0"/>
          <a:ext cx="0" cy="0"/>
          <a:chOff x="0" y="0"/>
          <a:chExt cx="0" cy="0"/>
        </a:xfrm>
      </p:grpSpPr>
      <p:sp>
        <p:nvSpPr>
          <p:cNvPr id="18" name="Title 9"/>
          <p:cNvSpPr>
            <a:spLocks noGrp="1"/>
          </p:cNvSpPr>
          <p:nvPr>
            <p:ph type="title" hasCustomPrompt="1"/>
          </p:nvPr>
        </p:nvSpPr>
        <p:spPr>
          <a:xfrm>
            <a:off x="719666" y="379235"/>
            <a:ext cx="10735735" cy="810163"/>
          </a:xfrm>
        </p:spPr>
        <p:txBody>
          <a:bodyPr/>
          <a:lstStyle/>
          <a:p>
            <a:r>
              <a:rPr lang="en-US"/>
              <a:t>Headline</a:t>
            </a:r>
          </a:p>
        </p:txBody>
      </p:sp>
    </p:spTree>
    <p:extLst>
      <p:ext uri="{BB962C8B-B14F-4D97-AF65-F5344CB8AC3E}">
        <p14:creationId xmlns:p14="http://schemas.microsoft.com/office/powerpoint/2010/main" val="3471427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Centere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lgn="ctr">
              <a:defRPr>
                <a:solidFill>
                  <a:srgbClr val="056F9F"/>
                </a:solidFill>
              </a:defRPr>
            </a:lvl1pPr>
          </a:lstStyle>
          <a:p>
            <a:r>
              <a:rPr lang="en-US"/>
              <a:t>Click to edit Master title style</a:t>
            </a:r>
          </a:p>
        </p:txBody>
      </p:sp>
      <p:grpSp>
        <p:nvGrpSpPr>
          <p:cNvPr id="17" name="Group 16"/>
          <p:cNvGrpSpPr/>
          <p:nvPr userDrawn="1"/>
        </p:nvGrpSpPr>
        <p:grpSpPr>
          <a:xfrm rot="16200000">
            <a:off x="6026551" y="-6026550"/>
            <a:ext cx="138901" cy="12192001"/>
            <a:chOff x="-2" y="217272"/>
            <a:chExt cx="138901" cy="12192001"/>
          </a:xfrm>
        </p:grpSpPr>
        <p:sp>
          <p:nvSpPr>
            <p:cNvPr id="18" name="Rectangle 17"/>
            <p:cNvSpPr/>
            <p:nvPr userDrawn="1"/>
          </p:nvSpPr>
          <p:spPr>
            <a:xfrm>
              <a:off x="0" y="217272"/>
              <a:ext cx="138899" cy="12192001"/>
            </a:xfrm>
            <a:prstGeom prst="rect">
              <a:avLst/>
            </a:prstGeom>
            <a:solidFill>
              <a:srgbClr val="056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2" y="6474499"/>
              <a:ext cx="138899" cy="1230148"/>
            </a:xfrm>
            <a:prstGeom prst="rect">
              <a:avLst/>
            </a:prstGeom>
            <a:solidFill>
              <a:srgbClr val="F790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1" y="9841622"/>
              <a:ext cx="138899" cy="681463"/>
            </a:xfrm>
            <a:prstGeom prst="rect">
              <a:avLst/>
            </a:prstGeom>
            <a:solidFill>
              <a:srgbClr val="75B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 y="11543099"/>
              <a:ext cx="138899" cy="286326"/>
            </a:xfrm>
            <a:prstGeom prst="rect">
              <a:avLst/>
            </a:prstGeom>
            <a:solidFill>
              <a:srgbClr val="56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descr="Logo&#10;&#10;Description automatically generated">
            <a:extLst>
              <a:ext uri="{FF2B5EF4-FFF2-40B4-BE49-F238E27FC236}">
                <a16:creationId xmlns:a16="http://schemas.microsoft.com/office/drawing/2014/main" id="{BE215723-9132-4B6B-AD25-9566F3EC18B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13081232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1_Blank">
    <p:spTree>
      <p:nvGrpSpPr>
        <p:cNvPr id="1" name=""/>
        <p:cNvGrpSpPr/>
        <p:nvPr/>
      </p:nvGrpSpPr>
      <p:grpSpPr>
        <a:xfrm>
          <a:off x="0" y="0"/>
          <a:ext cx="0" cy="0"/>
          <a:chOff x="0" y="0"/>
          <a:chExt cx="0" cy="0"/>
        </a:xfrm>
      </p:grpSpPr>
      <p:sp>
        <p:nvSpPr>
          <p:cNvPr id="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7" name="Body Level One…"/>
          <p:cNvSpPr txBox="1">
            <a:spLocks noGrp="1"/>
          </p:cNvSpPr>
          <p:nvPr>
            <p:ph type="body" sz="quarter" idx="1" hasCustomPrompt="1"/>
          </p:nvPr>
        </p:nvSpPr>
        <p:spPr>
          <a:xfrm>
            <a:off x="495513" y="6374650"/>
            <a:ext cx="7772401" cy="245224"/>
          </a:xfrm>
          <a:prstGeom prst="rect">
            <a:avLst/>
          </a:prstGeom>
        </p:spPr>
        <p:txBody>
          <a:bodyPr anchor="b"/>
          <a:lstStyle>
            <a:lvl1pPr>
              <a:defRPr sz="800">
                <a:solidFill>
                  <a:srgbClr val="808080"/>
                </a:solidFill>
              </a:defRPr>
            </a:lvl1pPr>
            <a:lvl2pPr marL="0" indent="457200">
              <a:buSzTx/>
              <a:buNone/>
              <a:defRPr sz="800">
                <a:solidFill>
                  <a:srgbClr val="808080"/>
                </a:solidFill>
              </a:defRPr>
            </a:lvl2pPr>
            <a:lvl3pPr marL="0" indent="914400">
              <a:buSzTx/>
              <a:buNone/>
              <a:defRPr sz="800">
                <a:solidFill>
                  <a:srgbClr val="808080"/>
                </a:solidFill>
              </a:defRPr>
            </a:lvl3pPr>
            <a:lvl4pPr marL="0" indent="1371600">
              <a:buSzTx/>
              <a:buNone/>
              <a:defRPr sz="800">
                <a:solidFill>
                  <a:srgbClr val="808080"/>
                </a:solidFill>
              </a:defRPr>
            </a:lvl4pPr>
            <a:lvl5pPr marL="0" indent="1828800">
              <a:buSzTx/>
              <a:buNone/>
              <a:defRPr sz="800">
                <a:solidFill>
                  <a:srgbClr val="808080"/>
                </a:solidFill>
              </a:defRPr>
            </a:lvl5pPr>
          </a:lstStyle>
          <a:p>
            <a:r>
              <a:t>Click to add a footnote</a:t>
            </a:r>
          </a:p>
          <a:p>
            <a:pPr lvl="1"/>
            <a:endParaRPr/>
          </a:p>
          <a:p>
            <a:pPr lvl="2"/>
            <a:endParaRPr/>
          </a:p>
          <a:p>
            <a:pPr lvl="3"/>
            <a:endParaRPr/>
          </a:p>
          <a:p>
            <a:pPr lvl="4"/>
            <a:endParaRPr/>
          </a:p>
        </p:txBody>
      </p:sp>
    </p:spTree>
    <p:extLst>
      <p:ext uri="{BB962C8B-B14F-4D97-AF65-F5344CB8AC3E}">
        <p14:creationId xmlns:p14="http://schemas.microsoft.com/office/powerpoint/2010/main" val="1894604122"/>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Subtitle">
    <p:spTree>
      <p:nvGrpSpPr>
        <p:cNvPr id="1" name=""/>
        <p:cNvGrpSpPr/>
        <p:nvPr/>
      </p:nvGrpSpPr>
      <p:grpSpPr>
        <a:xfrm>
          <a:off x="0" y="0"/>
          <a:ext cx="0" cy="0"/>
          <a:chOff x="0" y="0"/>
          <a:chExt cx="0" cy="0"/>
        </a:xfrm>
      </p:grpSpPr>
      <p:sp>
        <p:nvSpPr>
          <p:cNvPr id="29" name="Title 1"/>
          <p:cNvSpPr>
            <a:spLocks noGrp="1"/>
          </p:cNvSpPr>
          <p:nvPr>
            <p:ph type="title"/>
          </p:nvPr>
        </p:nvSpPr>
        <p:spPr>
          <a:xfrm>
            <a:off x="1765137" y="1012622"/>
            <a:ext cx="8681015" cy="1400539"/>
          </a:xfrm>
          <a:prstGeom prst="rect">
            <a:avLst/>
          </a:prstGeom>
        </p:spPr>
        <p:txBody>
          <a:bodyPr anchor="ctr" anchorCtr="0">
            <a:noAutofit/>
          </a:bodyPr>
          <a:lstStyle>
            <a:lvl1pPr algn="l">
              <a:defRPr sz="4800">
                <a:solidFill>
                  <a:srgbClr val="056F9F"/>
                </a:solidFill>
              </a:defRPr>
            </a:lvl1pPr>
          </a:lstStyle>
          <a:p>
            <a:r>
              <a:rPr lang="en-US"/>
              <a:t>Click to edit Master title style</a:t>
            </a:r>
          </a:p>
        </p:txBody>
      </p:sp>
      <p:sp>
        <p:nvSpPr>
          <p:cNvPr id="30" name="Rectangle 29"/>
          <p:cNvSpPr/>
          <p:nvPr userDrawn="1"/>
        </p:nvSpPr>
        <p:spPr>
          <a:xfrm>
            <a:off x="-2" y="1012621"/>
            <a:ext cx="1400540" cy="1400540"/>
          </a:xfrm>
          <a:prstGeom prst="rect">
            <a:avLst/>
          </a:prstGeom>
          <a:solidFill>
            <a:srgbClr val="F790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12053100" y="1012621"/>
            <a:ext cx="138899" cy="1400540"/>
          </a:xfrm>
          <a:prstGeom prst="rect">
            <a:avLst/>
          </a:prstGeom>
          <a:solidFill>
            <a:srgbClr val="F790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10;&#10;Description automatically generated">
            <a:extLst>
              <a:ext uri="{FF2B5EF4-FFF2-40B4-BE49-F238E27FC236}">
                <a16:creationId xmlns:a16="http://schemas.microsoft.com/office/drawing/2014/main" id="{1AE19146-2D2A-4CCA-A749-3B6018675B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39177272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Title Slide Blue">
    <p:bg>
      <p:bgPr>
        <a:solidFill>
          <a:schemeClr val="tx1"/>
        </a:solidFill>
        <a:effectLst/>
      </p:bgPr>
    </p:bg>
    <p:spTree>
      <p:nvGrpSpPr>
        <p:cNvPr id="1" name=""/>
        <p:cNvGrpSpPr/>
        <p:nvPr/>
      </p:nvGrpSpPr>
      <p:grpSpPr>
        <a:xfrm>
          <a:off x="0" y="0"/>
          <a:ext cx="0" cy="0"/>
          <a:chOff x="0" y="0"/>
          <a:chExt cx="0" cy="0"/>
        </a:xfrm>
      </p:grpSpPr>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latin typeface="+mn-lt"/>
              </a:defRPr>
            </a:lvl1pPr>
          </a:lstStyle>
          <a:p>
            <a:r>
              <a:rPr lang="en-US"/>
              <a:t>Copyright MSKCC. Confidential — do not distribute without permission.</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4393406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1_Section Hea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6D86FA2C-F8A6-90E8-5782-DF29638FC6C0}"/>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2">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3278743C-5E55-7D4C-9CFF-3A25EB7EE36F}"/>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tx1"/>
                </a:solidFill>
              </a:defRPr>
            </a:lvl1pPr>
          </a:lstStyle>
          <a:p>
            <a:r>
              <a:rPr lang="en-US" dirty="0"/>
              <a:t>This slide is for a divider, statement or takeaway.</a:t>
            </a:r>
          </a:p>
        </p:txBody>
      </p:sp>
    </p:spTree>
    <p:extLst>
      <p:ext uri="{BB962C8B-B14F-4D97-AF65-F5344CB8AC3E}">
        <p14:creationId xmlns:p14="http://schemas.microsoft.com/office/powerpoint/2010/main" val="30114717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Title Slide">
    <p:bg>
      <p:bgPr>
        <a:solidFill>
          <a:srgbClr val="FFFFFF"/>
        </a:solidFill>
        <a:effectLst/>
      </p:bgPr>
    </p:bg>
    <p:spTree>
      <p:nvGrpSpPr>
        <p:cNvPr id="1" name=""/>
        <p:cNvGrpSpPr/>
        <p:nvPr/>
      </p:nvGrpSpPr>
      <p:grpSpPr>
        <a:xfrm>
          <a:off x="0" y="0"/>
          <a:ext cx="0" cy="0"/>
          <a:chOff x="0" y="0"/>
          <a:chExt cx="0" cy="0"/>
        </a:xfrm>
      </p:grpSpPr>
      <p:pic>
        <p:nvPicPr>
          <p:cNvPr id="12" name="Graphic 9" descr="Graphic 9"/>
          <p:cNvPicPr>
            <a:picLocks noChangeAspect="1"/>
          </p:cNvPicPr>
          <p:nvPr/>
        </p:nvPicPr>
        <p:blipFill>
          <a:blip r:embed="rId2"/>
          <a:stretch>
            <a:fillRect/>
          </a:stretch>
        </p:blipFill>
        <p:spPr>
          <a:xfrm>
            <a:off x="504825" y="5582377"/>
            <a:ext cx="3505199" cy="738783"/>
          </a:xfrm>
          <a:prstGeom prst="rect">
            <a:avLst/>
          </a:prstGeom>
          <a:ln w="12700">
            <a:miter lim="400000"/>
          </a:ln>
        </p:spPr>
      </p:pic>
      <p:sp>
        <p:nvSpPr>
          <p:cNvPr id="13" name="Click to add presentation title"/>
          <p:cNvSpPr txBox="1">
            <a:spLocks noGrp="1"/>
          </p:cNvSpPr>
          <p:nvPr>
            <p:ph type="title" hasCustomPrompt="1"/>
          </p:nvPr>
        </p:nvSpPr>
        <p:spPr>
          <a:xfrm>
            <a:off x="504825" y="1920239"/>
            <a:ext cx="7419975" cy="1508762"/>
          </a:xfrm>
          <a:prstGeom prst="rect">
            <a:avLst/>
          </a:prstGeom>
        </p:spPr>
        <p:txBody>
          <a:bodyPr>
            <a:normAutofit/>
          </a:bodyPr>
          <a:lstStyle>
            <a:lvl1pPr>
              <a:defRPr sz="4800"/>
            </a:lvl1pPr>
          </a:lstStyle>
          <a:p>
            <a:r>
              <a:t>Click to add presentation title</a:t>
            </a:r>
          </a:p>
        </p:txBody>
      </p:sp>
      <p:sp>
        <p:nvSpPr>
          <p:cNvPr id="14" name="Body Level One…"/>
          <p:cNvSpPr txBox="1">
            <a:spLocks noGrp="1"/>
          </p:cNvSpPr>
          <p:nvPr>
            <p:ph type="body" sz="quarter" idx="1" hasCustomPrompt="1"/>
          </p:nvPr>
        </p:nvSpPr>
        <p:spPr>
          <a:xfrm>
            <a:off x="504825" y="4389120"/>
            <a:ext cx="3505202" cy="457202"/>
          </a:xfrm>
          <a:prstGeom prst="rect">
            <a:avLst/>
          </a:prstGeom>
        </p:spPr>
        <p:txBody>
          <a:bodyPr>
            <a:normAutofit/>
          </a:bodyPr>
          <a:lstStyle>
            <a:lvl1pPr>
              <a:defRPr sz="1400">
                <a:solidFill>
                  <a:srgbClr val="308229"/>
                </a:solidFill>
              </a:defRPr>
            </a:lvl1pPr>
            <a:lvl2pPr marL="0" indent="0">
              <a:buSzTx/>
              <a:buNone/>
              <a:defRPr sz="1400">
                <a:solidFill>
                  <a:srgbClr val="308229"/>
                </a:solidFill>
              </a:defRPr>
            </a:lvl2pPr>
            <a:lvl3pPr marL="406400" indent="-177800">
              <a:defRPr sz="1400">
                <a:solidFill>
                  <a:srgbClr val="308229"/>
                </a:solidFill>
              </a:defRPr>
            </a:lvl3pPr>
            <a:lvl4pPr marL="635000" indent="-177800">
              <a:defRPr sz="1400">
                <a:solidFill>
                  <a:srgbClr val="308229"/>
                </a:solidFill>
              </a:defRPr>
            </a:lvl4pPr>
            <a:lvl5pPr marL="863600" indent="-177800">
              <a:defRPr sz="1400">
                <a:solidFill>
                  <a:srgbClr val="308229"/>
                </a:solidFill>
              </a:defRPr>
            </a:lvl5pPr>
          </a:lstStyle>
          <a:p>
            <a:r>
              <a:t>Month 00, 20XX</a:t>
            </a:r>
          </a:p>
          <a:p>
            <a:pPr lvl="1"/>
            <a:endParaRPr/>
          </a:p>
          <a:p>
            <a:pPr lvl="2"/>
            <a:endParaRPr/>
          </a:p>
          <a:p>
            <a:pPr lvl="3"/>
            <a:endParaRPr/>
          </a:p>
          <a:p>
            <a:pPr lvl="4"/>
            <a:endParaRPr/>
          </a:p>
        </p:txBody>
      </p:sp>
      <p:sp>
        <p:nvSpPr>
          <p:cNvPr id="15" name="Text Placeholder 5"/>
          <p:cNvSpPr>
            <a:spLocks noGrp="1"/>
          </p:cNvSpPr>
          <p:nvPr>
            <p:ph type="body" sz="quarter" idx="21" hasCustomPrompt="1"/>
          </p:nvPr>
        </p:nvSpPr>
        <p:spPr>
          <a:xfrm>
            <a:off x="504823" y="3566159"/>
            <a:ext cx="7419976" cy="549251"/>
          </a:xfrm>
          <a:prstGeom prst="rect">
            <a:avLst/>
          </a:prstGeom>
        </p:spPr>
        <p:txBody>
          <a:bodyPr>
            <a:normAutofit/>
          </a:bodyPr>
          <a:lstStyle>
            <a:lvl1pPr>
              <a:defRPr sz="3200">
                <a:solidFill>
                  <a:srgbClr val="308229"/>
                </a:solidFill>
              </a:defRPr>
            </a:lvl1pPr>
          </a:lstStyle>
          <a:p>
            <a:r>
              <a:t>Click to add subtitle</a:t>
            </a:r>
          </a:p>
        </p:txBody>
      </p:sp>
      <p:sp>
        <p:nvSpPr>
          <p:cNvPr id="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 name="Footer Placeholder 15">
            <a:extLst>
              <a:ext uri="{FF2B5EF4-FFF2-40B4-BE49-F238E27FC236}">
                <a16:creationId xmlns:a16="http://schemas.microsoft.com/office/drawing/2014/main" id="{9A0DA94E-655A-654D-AE1B-83EBB634B157}"/>
              </a:ext>
            </a:extLst>
          </p:cNvPr>
          <p:cNvSpPr txBox="1"/>
          <p:nvPr userDrawn="1"/>
        </p:nvSpPr>
        <p:spPr>
          <a:xfrm>
            <a:off x="544213" y="342202"/>
            <a:ext cx="2353366" cy="86177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nchor="ctr">
            <a:spAutoFit/>
          </a:bodyPr>
          <a:lstStyle>
            <a:lvl1pPr algn="r">
              <a:defRPr sz="1700">
                <a:latin typeface="Arial"/>
                <a:ea typeface="Arial"/>
                <a:cs typeface="Arial"/>
                <a:sym typeface="Arial"/>
              </a:defRPr>
            </a:lvl1pPr>
          </a:lstStyle>
          <a:p>
            <a:pPr algn="l"/>
            <a:r>
              <a:rPr lang="en-US" sz="2400" b="1">
                <a:solidFill>
                  <a:srgbClr val="308229"/>
                </a:solidFill>
              </a:rPr>
              <a:t>Nexus</a:t>
            </a:r>
          </a:p>
          <a:p>
            <a:pPr algn="l"/>
            <a:r>
              <a:rPr lang="en-US" sz="1600" b="1"/>
              <a:t>MSK’s Implementation </a:t>
            </a:r>
          </a:p>
          <a:p>
            <a:pPr algn="l"/>
            <a:r>
              <a:rPr lang="en-US" sz="1600" b="1"/>
              <a:t>of Epic</a:t>
            </a:r>
          </a:p>
        </p:txBody>
      </p:sp>
    </p:spTree>
    <p:extLst>
      <p:ext uri="{BB962C8B-B14F-4D97-AF65-F5344CB8AC3E}">
        <p14:creationId xmlns:p14="http://schemas.microsoft.com/office/powerpoint/2010/main" val="1006515237"/>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Title Slide Blue 1/2 Image ODL">
    <p:bg>
      <p:bgPr>
        <a:solidFill>
          <a:srgbClr val="E65722"/>
        </a:solidFill>
        <a:effectLst/>
      </p:bgPr>
    </p:bg>
    <p:spTree>
      <p:nvGrpSpPr>
        <p:cNvPr id="1" name=""/>
        <p:cNvGrpSpPr/>
        <p:nvPr/>
      </p:nvGrpSpPr>
      <p:grpSpPr>
        <a:xfrm>
          <a:off x="0" y="0"/>
          <a:ext cx="0" cy="0"/>
          <a:chOff x="0" y="0"/>
          <a:chExt cx="0" cy="0"/>
        </a:xfrm>
      </p:grpSpPr>
      <p:sp>
        <p:nvSpPr>
          <p:cNvPr id="120" name="Picture Placeholder 4"/>
          <p:cNvSpPr>
            <a:spLocks noGrp="1"/>
          </p:cNvSpPr>
          <p:nvPr>
            <p:ph type="pic" idx="21"/>
          </p:nvPr>
        </p:nvSpPr>
        <p:spPr>
          <a:xfrm>
            <a:off x="6096000" y="0"/>
            <a:ext cx="6096000" cy="6858000"/>
          </a:xfrm>
          <a:prstGeom prst="rect">
            <a:avLst/>
          </a:prstGeom>
        </p:spPr>
        <p:txBody>
          <a:bodyPr lIns="91439" tIns="45719" rIns="91439" bIns="45719"/>
          <a:lstStyle/>
          <a:p>
            <a:endParaRPr/>
          </a:p>
        </p:txBody>
      </p:sp>
      <p:pic>
        <p:nvPicPr>
          <p:cNvPr id="121" name="Graphic 11" descr="Graphic 11"/>
          <p:cNvPicPr>
            <a:picLocks noChangeAspect="1"/>
          </p:cNvPicPr>
          <p:nvPr/>
        </p:nvPicPr>
        <p:blipFill>
          <a:blip r:embed="rId2"/>
          <a:stretch>
            <a:fillRect/>
          </a:stretch>
        </p:blipFill>
        <p:spPr>
          <a:xfrm>
            <a:off x="504825" y="5580495"/>
            <a:ext cx="3514129" cy="740666"/>
          </a:xfrm>
          <a:prstGeom prst="rect">
            <a:avLst/>
          </a:prstGeom>
          <a:ln w="12700">
            <a:miter lim="400000"/>
          </a:ln>
        </p:spPr>
      </p:pic>
      <p:sp>
        <p:nvSpPr>
          <p:cNvPr id="122" name="Click to add presentation title"/>
          <p:cNvSpPr txBox="1">
            <a:spLocks noGrp="1"/>
          </p:cNvSpPr>
          <p:nvPr>
            <p:ph type="title" hasCustomPrompt="1"/>
          </p:nvPr>
        </p:nvSpPr>
        <p:spPr>
          <a:xfrm>
            <a:off x="504826" y="1920238"/>
            <a:ext cx="5131971" cy="1508762"/>
          </a:xfrm>
          <a:prstGeom prst="rect">
            <a:avLst/>
          </a:prstGeom>
        </p:spPr>
        <p:txBody>
          <a:bodyPr>
            <a:normAutofit/>
          </a:bodyPr>
          <a:lstStyle>
            <a:lvl1pPr>
              <a:defRPr sz="4800">
                <a:solidFill>
                  <a:srgbClr val="FFFFFF"/>
                </a:solidFill>
              </a:defRPr>
            </a:lvl1pPr>
          </a:lstStyle>
          <a:p>
            <a:r>
              <a:t>Click to add presentation title</a:t>
            </a:r>
          </a:p>
        </p:txBody>
      </p:sp>
      <p:sp>
        <p:nvSpPr>
          <p:cNvPr id="123" name="Body Level One…"/>
          <p:cNvSpPr txBox="1">
            <a:spLocks noGrp="1"/>
          </p:cNvSpPr>
          <p:nvPr>
            <p:ph type="body" sz="quarter" idx="1" hasCustomPrompt="1"/>
          </p:nvPr>
        </p:nvSpPr>
        <p:spPr>
          <a:xfrm>
            <a:off x="504826" y="1371600"/>
            <a:ext cx="5131971" cy="530693"/>
          </a:xfrm>
          <a:prstGeom prst="rect">
            <a:avLst/>
          </a:prstGeom>
        </p:spPr>
        <p:txBody>
          <a:bodyPr>
            <a:normAutofit/>
          </a:bodyPr>
          <a:lstStyle>
            <a:lvl1pPr>
              <a:defRPr sz="3200" b="1">
                <a:solidFill>
                  <a:srgbClr val="FFBE02"/>
                </a:solidFill>
              </a:defRPr>
            </a:lvl1pPr>
            <a:lvl2pPr marL="0" indent="0">
              <a:buSzTx/>
              <a:buNone/>
              <a:defRPr sz="3200" b="1">
                <a:solidFill>
                  <a:srgbClr val="FFBE02"/>
                </a:solidFill>
              </a:defRPr>
            </a:lvl2pPr>
            <a:lvl3pPr marL="0" indent="0">
              <a:buSzTx/>
              <a:buNone/>
              <a:defRPr sz="3200" b="1">
                <a:solidFill>
                  <a:srgbClr val="FFBE02"/>
                </a:solidFill>
              </a:defRPr>
            </a:lvl3pPr>
            <a:lvl4pPr marL="0" indent="0">
              <a:buSzTx/>
              <a:buNone/>
              <a:defRPr sz="3200" b="1">
                <a:solidFill>
                  <a:srgbClr val="FFBE02"/>
                </a:solidFill>
              </a:defRPr>
            </a:lvl4pPr>
            <a:lvl5pPr marL="0" indent="0">
              <a:buSzTx/>
              <a:buNone/>
              <a:defRPr sz="3200" b="1">
                <a:solidFill>
                  <a:srgbClr val="FFBE02"/>
                </a:solidFill>
              </a:defRPr>
            </a:lvl5pPr>
          </a:lstStyle>
          <a:p>
            <a:r>
              <a:t>Add Org/Dept/Lab name</a:t>
            </a:r>
          </a:p>
          <a:p>
            <a:pPr lvl="1"/>
            <a:endParaRPr/>
          </a:p>
          <a:p>
            <a:pPr lvl="2"/>
            <a:endParaRPr/>
          </a:p>
          <a:p>
            <a:pPr lvl="3"/>
            <a:endParaRPr/>
          </a:p>
          <a:p>
            <a:pPr lvl="4"/>
            <a:endParaRPr/>
          </a:p>
        </p:txBody>
      </p:sp>
      <p:sp>
        <p:nvSpPr>
          <p:cNvPr id="124" name="Text Placeholder 5"/>
          <p:cNvSpPr>
            <a:spLocks noGrp="1"/>
          </p:cNvSpPr>
          <p:nvPr>
            <p:ph type="body" sz="quarter" idx="22" hasCustomPrompt="1"/>
          </p:nvPr>
        </p:nvSpPr>
        <p:spPr>
          <a:xfrm>
            <a:off x="504823" y="4389120"/>
            <a:ext cx="3505205" cy="457202"/>
          </a:xfrm>
          <a:prstGeom prst="rect">
            <a:avLst/>
          </a:prstGeom>
        </p:spPr>
        <p:txBody>
          <a:bodyPr>
            <a:normAutofit/>
          </a:bodyPr>
          <a:lstStyle>
            <a:lvl1pPr>
              <a:defRPr sz="1400">
                <a:solidFill>
                  <a:srgbClr val="FFBE02"/>
                </a:solidFill>
              </a:defRPr>
            </a:lvl1pPr>
          </a:lstStyle>
          <a:p>
            <a:r>
              <a:t>Month 00, 20XX</a:t>
            </a:r>
          </a:p>
        </p:txBody>
      </p:sp>
      <p:sp>
        <p:nvSpPr>
          <p:cNvPr id="125" name="Text Placeholder 5"/>
          <p:cNvSpPr>
            <a:spLocks noGrp="1"/>
          </p:cNvSpPr>
          <p:nvPr>
            <p:ph type="body" sz="quarter" idx="23" hasCustomPrompt="1"/>
          </p:nvPr>
        </p:nvSpPr>
        <p:spPr>
          <a:xfrm>
            <a:off x="504821" y="3566159"/>
            <a:ext cx="5131975" cy="549251"/>
          </a:xfrm>
          <a:prstGeom prst="rect">
            <a:avLst/>
          </a:prstGeom>
        </p:spPr>
        <p:txBody>
          <a:bodyPr>
            <a:normAutofit/>
          </a:bodyPr>
          <a:lstStyle>
            <a:lvl1pPr>
              <a:defRPr sz="3200">
                <a:solidFill>
                  <a:srgbClr val="FFBE02"/>
                </a:solidFill>
              </a:defRPr>
            </a:lvl1pPr>
          </a:lstStyle>
          <a:p>
            <a:r>
              <a:t>Click to add subtitle</a:t>
            </a:r>
          </a:p>
        </p:txBody>
      </p:sp>
      <p:sp>
        <p:nvSpPr>
          <p:cNvPr id="1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17003820"/>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Divider Layouts">
    <p:spTree>
      <p:nvGrpSpPr>
        <p:cNvPr id="1" name=""/>
        <p:cNvGrpSpPr/>
        <p:nvPr/>
      </p:nvGrpSpPr>
      <p:grpSpPr>
        <a:xfrm>
          <a:off x="0" y="0"/>
          <a:ext cx="0" cy="0"/>
          <a:chOff x="0" y="0"/>
          <a:chExt cx="0" cy="0"/>
        </a:xfrm>
      </p:grpSpPr>
      <p:sp>
        <p:nvSpPr>
          <p:cNvPr id="13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2341755"/>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Section Header Blue">
    <p:bg>
      <p:bgPr>
        <a:solidFill>
          <a:schemeClr val="tx1"/>
        </a:solidFill>
        <a:effectLst/>
      </p:bgPr>
    </p:bg>
    <p:spTree>
      <p:nvGrpSpPr>
        <p:cNvPr id="1" name=""/>
        <p:cNvGrpSpPr/>
        <p:nvPr/>
      </p:nvGrpSpPr>
      <p:grpSpPr>
        <a:xfrm>
          <a:off x="0" y="0"/>
          <a:ext cx="0" cy="0"/>
          <a:chOff x="0" y="0"/>
          <a:chExt cx="0" cy="0"/>
        </a:xfrm>
      </p:grpSpPr>
      <p:sp>
        <p:nvSpPr>
          <p:cNvPr id="149" name="This slide is for a divider, statement or takeaway."/>
          <p:cNvSpPr txBox="1">
            <a:spLocks noGrp="1"/>
          </p:cNvSpPr>
          <p:nvPr>
            <p:ph type="title" hasCustomPrompt="1"/>
          </p:nvPr>
        </p:nvSpPr>
        <p:spPr>
          <a:xfrm>
            <a:off x="504825" y="1371600"/>
            <a:ext cx="7419975" cy="4718050"/>
          </a:xfrm>
          <a:prstGeom prst="rect">
            <a:avLst/>
          </a:prstGeom>
        </p:spPr>
        <p:txBody>
          <a:bodyPr anchor="ctr">
            <a:normAutofit/>
          </a:bodyPr>
          <a:lstStyle>
            <a:lvl1pPr>
              <a:defRPr sz="4800">
                <a:solidFill>
                  <a:srgbClr val="FFFFFF"/>
                </a:solidFill>
              </a:defRPr>
            </a:lvl1pPr>
          </a:lstStyle>
          <a:p>
            <a:r>
              <a:t>This slide is for a divider, statement or takeaway.</a:t>
            </a:r>
          </a:p>
        </p:txBody>
      </p:sp>
      <p:pic>
        <p:nvPicPr>
          <p:cNvPr id="150" name="Image" descr="Image"/>
          <p:cNvPicPr>
            <a:picLocks noChangeAspect="1"/>
          </p:cNvPicPr>
          <p:nvPr/>
        </p:nvPicPr>
        <p:blipFill>
          <a:blip r:embed="rId2">
            <a:alphaModFix amt="12406"/>
          </a:blip>
          <a:stretch>
            <a:fillRect/>
          </a:stretch>
        </p:blipFill>
        <p:spPr>
          <a:xfrm>
            <a:off x="6424438" y="458653"/>
            <a:ext cx="7167382" cy="8068524"/>
          </a:xfrm>
          <a:prstGeom prst="rect">
            <a:avLst/>
          </a:prstGeom>
          <a:ln w="12700">
            <a:miter lim="400000"/>
          </a:ln>
        </p:spPr>
      </p:pic>
      <p:sp>
        <p:nvSpPr>
          <p:cNvPr id="151"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5889526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374711182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a:t>Click to edit Master title style</a:t>
            </a:r>
          </a:p>
        </p:txBody>
      </p:sp>
      <p:sp>
        <p:nvSpPr>
          <p:cNvPr id="3" name="Content Placeholder 2"/>
          <p:cNvSpPr>
            <a:spLocks noGrp="1"/>
          </p:cNvSpPr>
          <p:nvPr>
            <p:ph sz="half" idx="1"/>
          </p:nvPr>
        </p:nvSpPr>
        <p:spPr>
          <a:xfrm>
            <a:off x="512063" y="1698625"/>
            <a:ext cx="3411513"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90247" y="1698625"/>
            <a:ext cx="3421479"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8278396" y="1698625"/>
            <a:ext cx="3421479"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537184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Title Only + Content">
    <p:spTree>
      <p:nvGrpSpPr>
        <p:cNvPr id="1" name=""/>
        <p:cNvGrpSpPr/>
        <p:nvPr/>
      </p:nvGrpSpPr>
      <p:grpSpPr>
        <a:xfrm>
          <a:off x="0" y="0"/>
          <a:ext cx="0" cy="0"/>
          <a:chOff x="0" y="0"/>
          <a:chExt cx="0" cy="0"/>
        </a:xfrm>
      </p:grpSpPr>
      <p:sp>
        <p:nvSpPr>
          <p:cNvPr id="158" name="ZoneTexte 2"/>
          <p:cNvSpPr txBox="1"/>
          <p:nvPr/>
        </p:nvSpPr>
        <p:spPr>
          <a:xfrm>
            <a:off x="291780" y="2093877"/>
            <a:ext cx="11608443" cy="267024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8" tIns="45718" rIns="45718" bIns="45718" anchor="ctr">
            <a:spAutoFit/>
          </a:bodyPr>
          <a:lstStyle>
            <a:lvl1pPr algn="ctr">
              <a:defRPr sz="9000">
                <a:solidFill>
                  <a:srgbClr val="272524"/>
                </a:solidFill>
                <a:latin typeface="Arial"/>
                <a:ea typeface="Arial"/>
                <a:cs typeface="Arial"/>
                <a:sym typeface="Arial"/>
              </a:defRPr>
            </a:lvl1pPr>
          </a:lstStyle>
          <a:p>
            <a:r>
              <a:t>Title Only + Content layouts</a:t>
            </a:r>
          </a:p>
        </p:txBody>
      </p:sp>
      <p:sp>
        <p:nvSpPr>
          <p:cNvPr id="15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33477650"/>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Title and Content">
    <p:bg>
      <p:bgPr>
        <a:solidFill>
          <a:srgbClr val="FFFFFF"/>
        </a:solidFill>
        <a:effectLst/>
      </p:bgPr>
    </p:bg>
    <p:spTree>
      <p:nvGrpSpPr>
        <p:cNvPr id="1" name=""/>
        <p:cNvGrpSpPr/>
        <p:nvPr/>
      </p:nvGrpSpPr>
      <p:grpSpPr>
        <a:xfrm>
          <a:off x="0" y="0"/>
          <a:ext cx="0" cy="0"/>
          <a:chOff x="0" y="0"/>
          <a:chExt cx="0" cy="0"/>
        </a:xfrm>
      </p:grpSpPr>
      <p:sp>
        <p:nvSpPr>
          <p:cNvPr id="166"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167" name="Slide title; Arial 32pt bold, sentence case. This layout accommodates a title that extends downward to a 2nd line."/>
          <p:cNvSpPr txBox="1">
            <a:spLocks noGrp="1"/>
          </p:cNvSpPr>
          <p:nvPr>
            <p:ph type="title" hasCustomPrompt="1"/>
          </p:nvPr>
        </p:nvSpPr>
        <p:spPr>
          <a:xfrm>
            <a:off x="512062" y="457201"/>
            <a:ext cx="11184425" cy="914401"/>
          </a:xfrm>
          <a:prstGeom prst="rect">
            <a:avLst/>
          </a:prstGeom>
        </p:spPr>
        <p:txBody>
          <a:bodyPr>
            <a:normAutofit/>
          </a:bodyPr>
          <a:lstStyle/>
          <a:p>
            <a:r>
              <a:t>Slide title; Arial 32pt bold, sentence case. This layout accommodates a title that extends downward to a 2nd line.</a:t>
            </a:r>
          </a:p>
        </p:txBody>
      </p:sp>
      <p:sp>
        <p:nvSpPr>
          <p:cNvPr id="168"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20252867"/>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Three Content">
    <p:bg>
      <p:bgPr>
        <a:solidFill>
          <a:srgbClr val="FFFFFF"/>
        </a:solidFill>
        <a:effectLst/>
      </p:bgPr>
    </p:bg>
    <p:spTree>
      <p:nvGrpSpPr>
        <p:cNvPr id="1" name=""/>
        <p:cNvGrpSpPr/>
        <p:nvPr/>
      </p:nvGrpSpPr>
      <p:grpSpPr>
        <a:xfrm>
          <a:off x="0" y="0"/>
          <a:ext cx="0" cy="0"/>
          <a:chOff x="0" y="0"/>
          <a:chExt cx="0" cy="0"/>
        </a:xfrm>
      </p:grpSpPr>
      <p:sp>
        <p:nvSpPr>
          <p:cNvPr id="184"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185" name="Slide title; Arial 32pt bold, sentence case. This layout accommodates a title that extends downward to a 2nd line."/>
          <p:cNvSpPr txBox="1">
            <a:spLocks noGrp="1"/>
          </p:cNvSpPr>
          <p:nvPr>
            <p:ph type="title" hasCustomPrompt="1"/>
          </p:nvPr>
        </p:nvSpPr>
        <p:spPr>
          <a:xfrm>
            <a:off x="512062" y="457201"/>
            <a:ext cx="11184425" cy="914401"/>
          </a:xfrm>
          <a:prstGeom prst="rect">
            <a:avLst/>
          </a:prstGeom>
        </p:spPr>
        <p:txBody>
          <a:bodyPr>
            <a:normAutofit/>
          </a:bodyPr>
          <a:lstStyle/>
          <a:p>
            <a:r>
              <a:t>Slide title; Arial 32pt bold, sentence case. This layout accommodates a title that extends downward to a 2nd line.</a:t>
            </a:r>
          </a:p>
        </p:txBody>
      </p:sp>
      <p:sp>
        <p:nvSpPr>
          <p:cNvPr id="186"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12953005"/>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Four Content">
    <p:bg>
      <p:bgPr>
        <a:solidFill>
          <a:srgbClr val="FFFFFF"/>
        </a:solidFill>
        <a:effectLst/>
      </p:bgPr>
    </p:bg>
    <p:spTree>
      <p:nvGrpSpPr>
        <p:cNvPr id="1" name=""/>
        <p:cNvGrpSpPr/>
        <p:nvPr/>
      </p:nvGrpSpPr>
      <p:grpSpPr>
        <a:xfrm>
          <a:off x="0" y="0"/>
          <a:ext cx="0" cy="0"/>
          <a:chOff x="0" y="0"/>
          <a:chExt cx="0" cy="0"/>
        </a:xfrm>
      </p:grpSpPr>
      <p:sp>
        <p:nvSpPr>
          <p:cNvPr id="193"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194" name="Slide title; Arial 32pt bold, sentence case. This layout accommodates a title that extends downward to a 2nd line."/>
          <p:cNvSpPr txBox="1">
            <a:spLocks noGrp="1"/>
          </p:cNvSpPr>
          <p:nvPr>
            <p:ph type="title" hasCustomPrompt="1"/>
          </p:nvPr>
        </p:nvSpPr>
        <p:spPr>
          <a:xfrm>
            <a:off x="512062" y="457201"/>
            <a:ext cx="11184425" cy="914401"/>
          </a:xfrm>
          <a:prstGeom prst="rect">
            <a:avLst/>
          </a:prstGeom>
        </p:spPr>
        <p:txBody>
          <a:bodyPr>
            <a:normAutofit/>
          </a:bodyPr>
          <a:lstStyle/>
          <a:p>
            <a:r>
              <a:t>Slide title; Arial 32pt bold, sentence case. This layout accommodates a title that extends downward to a 2nd line.</a:t>
            </a:r>
          </a:p>
        </p:txBody>
      </p:sp>
      <p:sp>
        <p:nvSpPr>
          <p:cNvPr id="195"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4489359"/>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Four Charts">
    <p:bg>
      <p:bgPr>
        <a:solidFill>
          <a:srgbClr val="FFFFFF"/>
        </a:solidFill>
        <a:effectLst/>
      </p:bgPr>
    </p:bg>
    <p:spTree>
      <p:nvGrpSpPr>
        <p:cNvPr id="1" name=""/>
        <p:cNvGrpSpPr/>
        <p:nvPr/>
      </p:nvGrpSpPr>
      <p:grpSpPr>
        <a:xfrm>
          <a:off x="0" y="0"/>
          <a:ext cx="0" cy="0"/>
          <a:chOff x="0" y="0"/>
          <a:chExt cx="0" cy="0"/>
        </a:xfrm>
      </p:grpSpPr>
      <p:sp>
        <p:nvSpPr>
          <p:cNvPr id="202"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203" name="Slide title; Arial 32pt bold, sentence case (1 line)"/>
          <p:cNvSpPr txBox="1">
            <a:spLocks noGrp="1"/>
          </p:cNvSpPr>
          <p:nvPr>
            <p:ph type="title" hasCustomPrompt="1"/>
          </p:nvPr>
        </p:nvSpPr>
        <p:spPr>
          <a:xfrm>
            <a:off x="512062" y="457201"/>
            <a:ext cx="11184425" cy="545672"/>
          </a:xfrm>
          <a:prstGeom prst="rect">
            <a:avLst/>
          </a:prstGeom>
        </p:spPr>
        <p:txBody>
          <a:bodyPr>
            <a:normAutofit/>
          </a:bodyPr>
          <a:lstStyle/>
          <a:p>
            <a:r>
              <a:t>Slide title; Arial 32pt bold, sentence case (1 line)</a:t>
            </a:r>
          </a:p>
        </p:txBody>
      </p:sp>
      <p:sp>
        <p:nvSpPr>
          <p:cNvPr id="204" name="Straight Connector 10"/>
          <p:cNvSpPr/>
          <p:nvPr/>
        </p:nvSpPr>
        <p:spPr>
          <a:xfrm flipH="1">
            <a:off x="6096000" y="1245991"/>
            <a:ext cx="2" cy="5037221"/>
          </a:xfrm>
          <a:prstGeom prst="line">
            <a:avLst/>
          </a:prstGeom>
          <a:ln w="6350">
            <a:solidFill>
              <a:srgbClr val="002569"/>
            </a:solidFill>
            <a:miter/>
          </a:ln>
        </p:spPr>
        <p:txBody>
          <a:bodyPr lIns="45718" tIns="45718" rIns="45718" bIns="45718"/>
          <a:lstStyle/>
          <a:p>
            <a:endParaRPr/>
          </a:p>
        </p:txBody>
      </p:sp>
      <p:sp>
        <p:nvSpPr>
          <p:cNvPr id="205" name="Straight Connector 12"/>
          <p:cNvSpPr/>
          <p:nvPr/>
        </p:nvSpPr>
        <p:spPr>
          <a:xfrm>
            <a:off x="514660" y="3672113"/>
            <a:ext cx="11162679" cy="2"/>
          </a:xfrm>
          <a:prstGeom prst="line">
            <a:avLst/>
          </a:prstGeom>
          <a:ln w="6350">
            <a:solidFill>
              <a:srgbClr val="002569"/>
            </a:solidFill>
            <a:miter/>
          </a:ln>
        </p:spPr>
        <p:txBody>
          <a:bodyPr lIns="45718" tIns="45718" rIns="45718" bIns="45718"/>
          <a:lstStyle/>
          <a:p>
            <a:endParaRPr/>
          </a:p>
        </p:txBody>
      </p:sp>
      <p:sp>
        <p:nvSpPr>
          <p:cNvPr id="206" name="Text Placeholder 15"/>
          <p:cNvSpPr>
            <a:spLocks noGrp="1"/>
          </p:cNvSpPr>
          <p:nvPr>
            <p:ph type="body" sz="quarter" idx="21" hasCustomPrompt="1"/>
          </p:nvPr>
        </p:nvSpPr>
        <p:spPr>
          <a:xfrm>
            <a:off x="512062" y="1246187"/>
            <a:ext cx="1103108" cy="1073922"/>
          </a:xfrm>
          <a:prstGeom prst="rect">
            <a:avLst/>
          </a:prstGeom>
        </p:spPr>
        <p:txBody>
          <a:bodyPr>
            <a:normAutofit/>
          </a:bodyPr>
          <a:lstStyle>
            <a:lvl1pPr>
              <a:defRPr b="1"/>
            </a:lvl1pPr>
          </a:lstStyle>
          <a:p>
            <a:r>
              <a:t>Chart title</a:t>
            </a:r>
          </a:p>
        </p:txBody>
      </p:sp>
      <p:sp>
        <p:nvSpPr>
          <p:cNvPr id="207" name="Text Placeholder 15"/>
          <p:cNvSpPr>
            <a:spLocks noGrp="1"/>
          </p:cNvSpPr>
          <p:nvPr>
            <p:ph type="body" sz="quarter" idx="22" hasCustomPrompt="1"/>
          </p:nvPr>
        </p:nvSpPr>
        <p:spPr>
          <a:xfrm>
            <a:off x="6446715" y="1246187"/>
            <a:ext cx="1103108" cy="1073922"/>
          </a:xfrm>
          <a:prstGeom prst="rect">
            <a:avLst/>
          </a:prstGeom>
        </p:spPr>
        <p:txBody>
          <a:bodyPr>
            <a:normAutofit/>
          </a:bodyPr>
          <a:lstStyle>
            <a:lvl1pPr>
              <a:defRPr b="1"/>
            </a:lvl1pPr>
          </a:lstStyle>
          <a:p>
            <a:r>
              <a:t>Chart title</a:t>
            </a:r>
          </a:p>
        </p:txBody>
      </p:sp>
      <p:sp>
        <p:nvSpPr>
          <p:cNvPr id="208" name="Text Placeholder 15"/>
          <p:cNvSpPr>
            <a:spLocks noGrp="1"/>
          </p:cNvSpPr>
          <p:nvPr>
            <p:ph type="body" sz="quarter" idx="23" hasCustomPrompt="1"/>
          </p:nvPr>
        </p:nvSpPr>
        <p:spPr>
          <a:xfrm>
            <a:off x="512062" y="3997016"/>
            <a:ext cx="1103108" cy="1073922"/>
          </a:xfrm>
          <a:prstGeom prst="rect">
            <a:avLst/>
          </a:prstGeom>
        </p:spPr>
        <p:txBody>
          <a:bodyPr>
            <a:normAutofit/>
          </a:bodyPr>
          <a:lstStyle>
            <a:lvl1pPr>
              <a:defRPr b="1"/>
            </a:lvl1pPr>
          </a:lstStyle>
          <a:p>
            <a:r>
              <a:t>Chart title</a:t>
            </a:r>
          </a:p>
        </p:txBody>
      </p:sp>
      <p:sp>
        <p:nvSpPr>
          <p:cNvPr id="209" name="Text Placeholder 15"/>
          <p:cNvSpPr>
            <a:spLocks noGrp="1"/>
          </p:cNvSpPr>
          <p:nvPr>
            <p:ph type="body" sz="quarter" idx="24" hasCustomPrompt="1"/>
          </p:nvPr>
        </p:nvSpPr>
        <p:spPr>
          <a:xfrm>
            <a:off x="6446715" y="3997016"/>
            <a:ext cx="1103108" cy="1073922"/>
          </a:xfrm>
          <a:prstGeom prst="rect">
            <a:avLst/>
          </a:prstGeom>
        </p:spPr>
        <p:txBody>
          <a:bodyPr>
            <a:normAutofit/>
          </a:bodyPr>
          <a:lstStyle>
            <a:lvl1pPr>
              <a:defRPr b="1"/>
            </a:lvl1pPr>
          </a:lstStyle>
          <a:p>
            <a:r>
              <a:t>Chart title</a:t>
            </a:r>
          </a:p>
        </p:txBody>
      </p:sp>
      <p:sp>
        <p:nvSpPr>
          <p:cNvPr id="210"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18942258"/>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Three Content Blue">
    <p:bg>
      <p:bgPr>
        <a:solidFill>
          <a:srgbClr val="002569"/>
        </a:solidFill>
        <a:effectLst/>
      </p:bgPr>
    </p:bg>
    <p:spTree>
      <p:nvGrpSpPr>
        <p:cNvPr id="1" name=""/>
        <p:cNvGrpSpPr/>
        <p:nvPr/>
      </p:nvGrpSpPr>
      <p:grpSpPr>
        <a:xfrm>
          <a:off x="0" y="0"/>
          <a:ext cx="0" cy="0"/>
          <a:chOff x="0" y="0"/>
          <a:chExt cx="0" cy="0"/>
        </a:xfrm>
      </p:grpSpPr>
      <p:sp>
        <p:nvSpPr>
          <p:cNvPr id="252"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253" name="Slide title; Arial 32pt bold, sentence case. This layout accommodates a title that extends downward to a 2nd line."/>
          <p:cNvSpPr txBox="1">
            <a:spLocks noGrp="1"/>
          </p:cNvSpPr>
          <p:nvPr>
            <p:ph type="title" hasCustomPrompt="1"/>
          </p:nvPr>
        </p:nvSpPr>
        <p:spPr>
          <a:xfrm>
            <a:off x="512062" y="457201"/>
            <a:ext cx="11184425" cy="914401"/>
          </a:xfrm>
          <a:prstGeom prst="rect">
            <a:avLst/>
          </a:prstGeom>
        </p:spPr>
        <p:txBody>
          <a:bodyPr>
            <a:normAutofit/>
          </a:bodyPr>
          <a:lstStyle>
            <a:lvl1pPr>
              <a:defRPr>
                <a:solidFill>
                  <a:srgbClr val="FFFFFF"/>
                </a:solidFill>
              </a:defRPr>
            </a:lvl1pPr>
          </a:lstStyle>
          <a:p>
            <a:r>
              <a:t>Slide title; Arial 32pt bold, sentence case. This layout accommodates a title that extends downward to a 2nd line.</a:t>
            </a:r>
          </a:p>
        </p:txBody>
      </p:sp>
      <p:sp>
        <p:nvSpPr>
          <p:cNvPr id="254"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054823623"/>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Four Content Blue">
    <p:bg>
      <p:bgPr>
        <a:solidFill>
          <a:srgbClr val="002569"/>
        </a:solidFill>
        <a:effectLst/>
      </p:bgPr>
    </p:bg>
    <p:spTree>
      <p:nvGrpSpPr>
        <p:cNvPr id="1" name=""/>
        <p:cNvGrpSpPr/>
        <p:nvPr/>
      </p:nvGrpSpPr>
      <p:grpSpPr>
        <a:xfrm>
          <a:off x="0" y="0"/>
          <a:ext cx="0" cy="0"/>
          <a:chOff x="0" y="0"/>
          <a:chExt cx="0" cy="0"/>
        </a:xfrm>
      </p:grpSpPr>
      <p:sp>
        <p:nvSpPr>
          <p:cNvPr id="261"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262" name="Slide title; Arial 32pt bold, sentence case. This layout accommodates a title that extends downward to a 2nd line."/>
          <p:cNvSpPr txBox="1">
            <a:spLocks noGrp="1"/>
          </p:cNvSpPr>
          <p:nvPr>
            <p:ph type="title" hasCustomPrompt="1"/>
          </p:nvPr>
        </p:nvSpPr>
        <p:spPr>
          <a:xfrm>
            <a:off x="512062" y="457201"/>
            <a:ext cx="11184425" cy="914401"/>
          </a:xfrm>
          <a:prstGeom prst="rect">
            <a:avLst/>
          </a:prstGeom>
        </p:spPr>
        <p:txBody>
          <a:bodyPr>
            <a:normAutofit/>
          </a:bodyPr>
          <a:lstStyle>
            <a:lvl1pPr>
              <a:defRPr>
                <a:solidFill>
                  <a:srgbClr val="FFFFFF"/>
                </a:solidFill>
              </a:defRPr>
            </a:lvl1pPr>
          </a:lstStyle>
          <a:p>
            <a:r>
              <a:t>Slide title; Arial 32pt bold, sentence case. This layout accommodates a title that extends downward to a 2nd line.</a:t>
            </a:r>
          </a:p>
        </p:txBody>
      </p:sp>
      <p:sp>
        <p:nvSpPr>
          <p:cNvPr id="263"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88138710"/>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Four Charts Blue">
    <p:bg>
      <p:bgPr>
        <a:solidFill>
          <a:srgbClr val="002569"/>
        </a:solidFill>
        <a:effectLst/>
      </p:bgPr>
    </p:bg>
    <p:spTree>
      <p:nvGrpSpPr>
        <p:cNvPr id="1" name=""/>
        <p:cNvGrpSpPr/>
        <p:nvPr/>
      </p:nvGrpSpPr>
      <p:grpSpPr>
        <a:xfrm>
          <a:off x="0" y="0"/>
          <a:ext cx="0" cy="0"/>
          <a:chOff x="0" y="0"/>
          <a:chExt cx="0" cy="0"/>
        </a:xfrm>
      </p:grpSpPr>
      <p:sp>
        <p:nvSpPr>
          <p:cNvPr id="270"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271" name="Slide title; Arial 32pt bold, sentence case (1 line)"/>
          <p:cNvSpPr txBox="1">
            <a:spLocks noGrp="1"/>
          </p:cNvSpPr>
          <p:nvPr>
            <p:ph type="title" hasCustomPrompt="1"/>
          </p:nvPr>
        </p:nvSpPr>
        <p:spPr>
          <a:xfrm>
            <a:off x="512062" y="457201"/>
            <a:ext cx="11184425" cy="545672"/>
          </a:xfrm>
          <a:prstGeom prst="rect">
            <a:avLst/>
          </a:prstGeom>
        </p:spPr>
        <p:txBody>
          <a:bodyPr>
            <a:normAutofit/>
          </a:bodyPr>
          <a:lstStyle>
            <a:lvl1pPr>
              <a:defRPr>
                <a:solidFill>
                  <a:srgbClr val="FFFFFF"/>
                </a:solidFill>
              </a:defRPr>
            </a:lvl1pPr>
          </a:lstStyle>
          <a:p>
            <a:r>
              <a:t>Slide title; Arial 32pt bold, sentence case (1 line)</a:t>
            </a:r>
          </a:p>
        </p:txBody>
      </p:sp>
      <p:sp>
        <p:nvSpPr>
          <p:cNvPr id="272" name="Straight Connector 10"/>
          <p:cNvSpPr/>
          <p:nvPr/>
        </p:nvSpPr>
        <p:spPr>
          <a:xfrm flipH="1">
            <a:off x="6096000" y="1245991"/>
            <a:ext cx="2" cy="5037221"/>
          </a:xfrm>
          <a:prstGeom prst="line">
            <a:avLst/>
          </a:prstGeom>
          <a:ln w="6350">
            <a:solidFill>
              <a:srgbClr val="FFFFFF"/>
            </a:solidFill>
            <a:miter/>
          </a:ln>
        </p:spPr>
        <p:txBody>
          <a:bodyPr lIns="45718" tIns="45718" rIns="45718" bIns="45718"/>
          <a:lstStyle/>
          <a:p>
            <a:endParaRPr/>
          </a:p>
        </p:txBody>
      </p:sp>
      <p:sp>
        <p:nvSpPr>
          <p:cNvPr id="273" name="Straight Connector 12"/>
          <p:cNvSpPr/>
          <p:nvPr/>
        </p:nvSpPr>
        <p:spPr>
          <a:xfrm>
            <a:off x="514660" y="3672113"/>
            <a:ext cx="11162679" cy="2"/>
          </a:xfrm>
          <a:prstGeom prst="line">
            <a:avLst/>
          </a:prstGeom>
          <a:ln w="6350">
            <a:solidFill>
              <a:srgbClr val="FFFFFF"/>
            </a:solidFill>
            <a:miter/>
          </a:ln>
        </p:spPr>
        <p:txBody>
          <a:bodyPr lIns="45718" tIns="45718" rIns="45718" bIns="45718"/>
          <a:lstStyle/>
          <a:p>
            <a:endParaRPr/>
          </a:p>
        </p:txBody>
      </p:sp>
      <p:sp>
        <p:nvSpPr>
          <p:cNvPr id="274" name="Text Placeholder 15"/>
          <p:cNvSpPr>
            <a:spLocks noGrp="1"/>
          </p:cNvSpPr>
          <p:nvPr>
            <p:ph type="body" sz="quarter" idx="21" hasCustomPrompt="1"/>
          </p:nvPr>
        </p:nvSpPr>
        <p:spPr>
          <a:xfrm>
            <a:off x="512062" y="1246187"/>
            <a:ext cx="1103108" cy="1073922"/>
          </a:xfrm>
          <a:prstGeom prst="rect">
            <a:avLst/>
          </a:prstGeom>
        </p:spPr>
        <p:txBody>
          <a:bodyPr>
            <a:normAutofit/>
          </a:bodyPr>
          <a:lstStyle>
            <a:lvl1pPr>
              <a:defRPr b="1">
                <a:solidFill>
                  <a:srgbClr val="FFFFFF"/>
                </a:solidFill>
              </a:defRPr>
            </a:lvl1pPr>
          </a:lstStyle>
          <a:p>
            <a:r>
              <a:t>Chart title</a:t>
            </a:r>
          </a:p>
        </p:txBody>
      </p:sp>
      <p:sp>
        <p:nvSpPr>
          <p:cNvPr id="275" name="Text Placeholder 15"/>
          <p:cNvSpPr>
            <a:spLocks noGrp="1"/>
          </p:cNvSpPr>
          <p:nvPr>
            <p:ph type="body" sz="quarter" idx="22" hasCustomPrompt="1"/>
          </p:nvPr>
        </p:nvSpPr>
        <p:spPr>
          <a:xfrm>
            <a:off x="6446715" y="1246187"/>
            <a:ext cx="1103108" cy="1073922"/>
          </a:xfrm>
          <a:prstGeom prst="rect">
            <a:avLst/>
          </a:prstGeom>
        </p:spPr>
        <p:txBody>
          <a:bodyPr>
            <a:normAutofit/>
          </a:bodyPr>
          <a:lstStyle>
            <a:lvl1pPr>
              <a:defRPr b="1">
                <a:solidFill>
                  <a:srgbClr val="FFFFFF"/>
                </a:solidFill>
              </a:defRPr>
            </a:lvl1pPr>
          </a:lstStyle>
          <a:p>
            <a:r>
              <a:t>Chart title</a:t>
            </a:r>
          </a:p>
        </p:txBody>
      </p:sp>
      <p:sp>
        <p:nvSpPr>
          <p:cNvPr id="276" name="Text Placeholder 15"/>
          <p:cNvSpPr>
            <a:spLocks noGrp="1"/>
          </p:cNvSpPr>
          <p:nvPr>
            <p:ph type="body" sz="quarter" idx="23" hasCustomPrompt="1"/>
          </p:nvPr>
        </p:nvSpPr>
        <p:spPr>
          <a:xfrm>
            <a:off x="512062" y="3997016"/>
            <a:ext cx="1103108" cy="1073922"/>
          </a:xfrm>
          <a:prstGeom prst="rect">
            <a:avLst/>
          </a:prstGeom>
        </p:spPr>
        <p:txBody>
          <a:bodyPr>
            <a:normAutofit/>
          </a:bodyPr>
          <a:lstStyle>
            <a:lvl1pPr>
              <a:defRPr b="1">
                <a:solidFill>
                  <a:srgbClr val="FFFFFF"/>
                </a:solidFill>
              </a:defRPr>
            </a:lvl1pPr>
          </a:lstStyle>
          <a:p>
            <a:r>
              <a:t>Chart title</a:t>
            </a:r>
          </a:p>
        </p:txBody>
      </p:sp>
      <p:sp>
        <p:nvSpPr>
          <p:cNvPr id="277" name="Text Placeholder 15"/>
          <p:cNvSpPr>
            <a:spLocks noGrp="1"/>
          </p:cNvSpPr>
          <p:nvPr>
            <p:ph type="body" sz="quarter" idx="24" hasCustomPrompt="1"/>
          </p:nvPr>
        </p:nvSpPr>
        <p:spPr>
          <a:xfrm>
            <a:off x="6446715" y="3997016"/>
            <a:ext cx="1103108" cy="1073922"/>
          </a:xfrm>
          <a:prstGeom prst="rect">
            <a:avLst/>
          </a:prstGeom>
        </p:spPr>
        <p:txBody>
          <a:bodyPr>
            <a:normAutofit/>
          </a:bodyPr>
          <a:lstStyle>
            <a:lvl1pPr>
              <a:defRPr b="1">
                <a:solidFill>
                  <a:srgbClr val="FFFFFF"/>
                </a:solidFill>
              </a:defRPr>
            </a:lvl1pPr>
          </a:lstStyle>
          <a:p>
            <a:r>
              <a:t>Chart title</a:t>
            </a:r>
          </a:p>
        </p:txBody>
      </p:sp>
      <p:sp>
        <p:nvSpPr>
          <p:cNvPr id="278"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85982006"/>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Blank Blue">
    <p:bg>
      <p:bgPr>
        <a:solidFill>
          <a:srgbClr val="002569"/>
        </a:solidFill>
        <a:effectLst/>
      </p:bgPr>
    </p:bg>
    <p:spTree>
      <p:nvGrpSpPr>
        <p:cNvPr id="1" name=""/>
        <p:cNvGrpSpPr/>
        <p:nvPr/>
      </p:nvGrpSpPr>
      <p:grpSpPr>
        <a:xfrm>
          <a:off x="0" y="0"/>
          <a:ext cx="0" cy="0"/>
          <a:chOff x="0" y="0"/>
          <a:chExt cx="0" cy="0"/>
        </a:xfrm>
      </p:grpSpPr>
      <p:sp>
        <p:nvSpPr>
          <p:cNvPr id="294"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295"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85731941"/>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Content Title Eyebrow Subtitle">
    <p:spTree>
      <p:nvGrpSpPr>
        <p:cNvPr id="1" name=""/>
        <p:cNvGrpSpPr/>
        <p:nvPr/>
      </p:nvGrpSpPr>
      <p:grpSpPr>
        <a:xfrm>
          <a:off x="0" y="0"/>
          <a:ext cx="0" cy="0"/>
          <a:chOff x="0" y="0"/>
          <a:chExt cx="0" cy="0"/>
        </a:xfrm>
      </p:grpSpPr>
      <p:sp>
        <p:nvSpPr>
          <p:cNvPr id="302" name="ZoneTexte 2"/>
          <p:cNvSpPr txBox="1"/>
          <p:nvPr/>
        </p:nvSpPr>
        <p:spPr>
          <a:xfrm>
            <a:off x="291780" y="2093877"/>
            <a:ext cx="11608443" cy="267024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8" tIns="45718" rIns="45718" bIns="45718" anchor="ctr">
            <a:spAutoFit/>
          </a:bodyPr>
          <a:lstStyle>
            <a:lvl1pPr algn="ctr">
              <a:defRPr sz="9000">
                <a:solidFill>
                  <a:srgbClr val="272524"/>
                </a:solidFill>
                <a:latin typeface="Arial"/>
                <a:ea typeface="Arial"/>
                <a:cs typeface="Arial"/>
                <a:sym typeface="Arial"/>
              </a:defRPr>
            </a:lvl1pPr>
          </a:lstStyle>
          <a:p>
            <a:r>
              <a:t>Title and Subtitle-Above layouts</a:t>
            </a:r>
          </a:p>
        </p:txBody>
      </p:sp>
      <p:sp>
        <p:nvSpPr>
          <p:cNvPr id="3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982266"/>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237590514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a:t>Click to edit Master title style</a:t>
            </a:r>
          </a:p>
        </p:txBody>
      </p:sp>
      <p:sp>
        <p:nvSpPr>
          <p:cNvPr id="3" name="Content Placeholder 2"/>
          <p:cNvSpPr>
            <a:spLocks noGrp="1"/>
          </p:cNvSpPr>
          <p:nvPr>
            <p:ph sz="half" idx="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1525094"/>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Subtitle-A + Two Content">
    <p:bg>
      <p:bgPr>
        <a:solidFill>
          <a:srgbClr val="FFFFFF"/>
        </a:solidFill>
        <a:effectLst/>
      </p:bgPr>
    </p:bg>
    <p:spTree>
      <p:nvGrpSpPr>
        <p:cNvPr id="1" name=""/>
        <p:cNvGrpSpPr/>
        <p:nvPr/>
      </p:nvGrpSpPr>
      <p:grpSpPr>
        <a:xfrm>
          <a:off x="0" y="0"/>
          <a:ext cx="0" cy="0"/>
          <a:chOff x="0" y="0"/>
          <a:chExt cx="0" cy="0"/>
        </a:xfrm>
      </p:grpSpPr>
      <p:sp>
        <p:nvSpPr>
          <p:cNvPr id="320"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321" name="Slide title; Arial 32pt bold, sentence case (1 line)"/>
          <p:cNvSpPr txBox="1">
            <a:spLocks noGrp="1"/>
          </p:cNvSpPr>
          <p:nvPr>
            <p:ph type="title" hasCustomPrompt="1"/>
          </p:nvPr>
        </p:nvSpPr>
        <p:spPr>
          <a:xfrm>
            <a:off x="512062" y="815787"/>
            <a:ext cx="11184425" cy="555815"/>
          </a:xfrm>
          <a:prstGeom prst="rect">
            <a:avLst/>
          </a:prstGeom>
        </p:spPr>
        <p:txBody>
          <a:bodyPr>
            <a:normAutofit/>
          </a:bodyPr>
          <a:lstStyle/>
          <a:p>
            <a:r>
              <a:t>Slide title; Arial 32pt bold, sentence case (1 line)</a:t>
            </a:r>
          </a:p>
        </p:txBody>
      </p:sp>
      <p:sp>
        <p:nvSpPr>
          <p:cNvPr id="322"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308229"/>
                </a:solidFill>
              </a:defRPr>
            </a:lvl1pPr>
          </a:lstStyle>
          <a:p>
            <a:r>
              <a:t>Slide subtitle; Arial 20pt bold, sentence case (1 line)</a:t>
            </a:r>
          </a:p>
        </p:txBody>
      </p:sp>
      <p:sp>
        <p:nvSpPr>
          <p:cNvPr id="323"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1301811"/>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Subtitle-A + Content Half Page">
    <p:bg>
      <p:bgPr>
        <a:solidFill>
          <a:srgbClr val="FFFFFF"/>
        </a:solidFill>
        <a:effectLst/>
      </p:bgPr>
    </p:bg>
    <p:spTree>
      <p:nvGrpSpPr>
        <p:cNvPr id="1" name=""/>
        <p:cNvGrpSpPr/>
        <p:nvPr/>
      </p:nvGrpSpPr>
      <p:grpSpPr>
        <a:xfrm>
          <a:off x="0" y="0"/>
          <a:ext cx="0" cy="0"/>
          <a:chOff x="0" y="0"/>
          <a:chExt cx="0" cy="0"/>
        </a:xfrm>
      </p:grpSpPr>
      <p:sp>
        <p:nvSpPr>
          <p:cNvPr id="330" name="Rectangle 5"/>
          <p:cNvSpPr/>
          <p:nvPr/>
        </p:nvSpPr>
        <p:spPr>
          <a:xfrm>
            <a:off x="6096001" y="0"/>
            <a:ext cx="6096002" cy="6858000"/>
          </a:xfrm>
          <a:prstGeom prst="rect">
            <a:avLst/>
          </a:prstGeom>
          <a:solidFill>
            <a:srgbClr val="002569"/>
          </a:solidFill>
          <a:ln w="12700">
            <a:miter lim="400000"/>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331" name="Triangle 12"/>
          <p:cNvSpPr/>
          <p:nvPr/>
        </p:nvSpPr>
        <p:spPr>
          <a:xfrm rot="5400000">
            <a:off x="5899286" y="3271797"/>
            <a:ext cx="685800" cy="314406"/>
          </a:xfrm>
          <a:prstGeom prst="triangle">
            <a:avLst/>
          </a:prstGeom>
          <a:solidFill>
            <a:srgbClr val="FFFFFF"/>
          </a:solidFill>
          <a:ln w="12700">
            <a:miter lim="400000"/>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332" name="Body Level One…"/>
          <p:cNvSpPr txBox="1">
            <a:spLocks noGrp="1"/>
          </p:cNvSpPr>
          <p:nvPr>
            <p:ph type="body" sz="quarter" idx="1" hasCustomPrompt="1"/>
          </p:nvPr>
        </p:nvSpPr>
        <p:spPr>
          <a:xfrm>
            <a:off x="512062" y="6374650"/>
            <a:ext cx="5143289"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333" name="Slide title; short (1 line)"/>
          <p:cNvSpPr txBox="1">
            <a:spLocks noGrp="1"/>
          </p:cNvSpPr>
          <p:nvPr>
            <p:ph type="title" hasCustomPrompt="1"/>
          </p:nvPr>
        </p:nvSpPr>
        <p:spPr>
          <a:xfrm>
            <a:off x="512062" y="815787"/>
            <a:ext cx="5126739" cy="555815"/>
          </a:xfrm>
          <a:prstGeom prst="rect">
            <a:avLst/>
          </a:prstGeom>
        </p:spPr>
        <p:txBody>
          <a:bodyPr>
            <a:normAutofit/>
          </a:bodyPr>
          <a:lstStyle/>
          <a:p>
            <a:r>
              <a:t>Slide title; short (1 line)</a:t>
            </a:r>
          </a:p>
        </p:txBody>
      </p:sp>
      <p:sp>
        <p:nvSpPr>
          <p:cNvPr id="334" name="Text Placeholder 2"/>
          <p:cNvSpPr>
            <a:spLocks noGrp="1"/>
          </p:cNvSpPr>
          <p:nvPr>
            <p:ph type="body" sz="quarter" idx="21" hasCustomPrompt="1"/>
          </p:nvPr>
        </p:nvSpPr>
        <p:spPr>
          <a:xfrm>
            <a:off x="512064" y="421339"/>
            <a:ext cx="5126736" cy="295278"/>
          </a:xfrm>
          <a:prstGeom prst="rect">
            <a:avLst/>
          </a:prstGeom>
        </p:spPr>
        <p:txBody>
          <a:bodyPr anchor="b">
            <a:normAutofit/>
          </a:bodyPr>
          <a:lstStyle>
            <a:lvl1pPr>
              <a:defRPr sz="2000" b="1">
                <a:solidFill>
                  <a:srgbClr val="308229"/>
                </a:solidFill>
              </a:defRPr>
            </a:lvl1pPr>
          </a:lstStyle>
          <a:p>
            <a:r>
              <a:t>Slide subtitle; short (1 line)</a:t>
            </a:r>
          </a:p>
        </p:txBody>
      </p:sp>
      <p:sp>
        <p:nvSpPr>
          <p:cNvPr id="335"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18112667"/>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Subtitle-A + Three Content">
    <p:bg>
      <p:bgPr>
        <a:solidFill>
          <a:srgbClr val="FFFFFF"/>
        </a:solidFill>
        <a:effectLst/>
      </p:bgPr>
    </p:bg>
    <p:spTree>
      <p:nvGrpSpPr>
        <p:cNvPr id="1" name=""/>
        <p:cNvGrpSpPr/>
        <p:nvPr/>
      </p:nvGrpSpPr>
      <p:grpSpPr>
        <a:xfrm>
          <a:off x="0" y="0"/>
          <a:ext cx="0" cy="0"/>
          <a:chOff x="0" y="0"/>
          <a:chExt cx="0" cy="0"/>
        </a:xfrm>
      </p:grpSpPr>
      <p:sp>
        <p:nvSpPr>
          <p:cNvPr id="342"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343" name="Slide title; Arial 32pt bold, sentence case (1 line)"/>
          <p:cNvSpPr txBox="1">
            <a:spLocks noGrp="1"/>
          </p:cNvSpPr>
          <p:nvPr>
            <p:ph type="title" hasCustomPrompt="1"/>
          </p:nvPr>
        </p:nvSpPr>
        <p:spPr>
          <a:xfrm>
            <a:off x="512062" y="815787"/>
            <a:ext cx="11184425" cy="555815"/>
          </a:xfrm>
          <a:prstGeom prst="rect">
            <a:avLst/>
          </a:prstGeom>
        </p:spPr>
        <p:txBody>
          <a:bodyPr>
            <a:normAutofit/>
          </a:bodyPr>
          <a:lstStyle/>
          <a:p>
            <a:r>
              <a:t>Slide title; Arial 32pt bold, sentence case (1 line)</a:t>
            </a:r>
          </a:p>
        </p:txBody>
      </p:sp>
      <p:sp>
        <p:nvSpPr>
          <p:cNvPr id="344"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308229"/>
                </a:solidFill>
              </a:defRPr>
            </a:lvl1pPr>
          </a:lstStyle>
          <a:p>
            <a:r>
              <a:t>Slide subtitle; Arial 20pt bold, sentence case (1 line)</a:t>
            </a:r>
          </a:p>
        </p:txBody>
      </p:sp>
      <p:sp>
        <p:nvSpPr>
          <p:cNvPr id="345"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80106228"/>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Subtitle-A + Title Only">
    <p:bg>
      <p:bgPr>
        <a:solidFill>
          <a:srgbClr val="FFFFFF"/>
        </a:solidFill>
        <a:effectLst/>
      </p:bgPr>
    </p:bg>
    <p:spTree>
      <p:nvGrpSpPr>
        <p:cNvPr id="1" name=""/>
        <p:cNvGrpSpPr/>
        <p:nvPr/>
      </p:nvGrpSpPr>
      <p:grpSpPr>
        <a:xfrm>
          <a:off x="0" y="0"/>
          <a:ext cx="0" cy="0"/>
          <a:chOff x="0" y="0"/>
          <a:chExt cx="0" cy="0"/>
        </a:xfrm>
      </p:grpSpPr>
      <p:sp>
        <p:nvSpPr>
          <p:cNvPr id="362"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363" name="Slide title; Arial 32pt bold, sentence case (1 line)"/>
          <p:cNvSpPr txBox="1">
            <a:spLocks noGrp="1"/>
          </p:cNvSpPr>
          <p:nvPr>
            <p:ph type="title" hasCustomPrompt="1"/>
          </p:nvPr>
        </p:nvSpPr>
        <p:spPr>
          <a:xfrm>
            <a:off x="512062" y="815787"/>
            <a:ext cx="11184425" cy="555815"/>
          </a:xfrm>
          <a:prstGeom prst="rect">
            <a:avLst/>
          </a:prstGeom>
        </p:spPr>
        <p:txBody>
          <a:bodyPr>
            <a:normAutofit/>
          </a:bodyPr>
          <a:lstStyle/>
          <a:p>
            <a:r>
              <a:t>Slide title; Arial 32pt bold, sentence case (1 line)</a:t>
            </a:r>
          </a:p>
        </p:txBody>
      </p:sp>
      <p:sp>
        <p:nvSpPr>
          <p:cNvPr id="364"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308229"/>
                </a:solidFill>
              </a:defRPr>
            </a:lvl1pPr>
          </a:lstStyle>
          <a:p>
            <a:r>
              <a:t>Slide subtitle; Arial 20pt bold, sentence case (1 line)</a:t>
            </a:r>
          </a:p>
        </p:txBody>
      </p:sp>
      <p:sp>
        <p:nvSpPr>
          <p:cNvPr id="365"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053160116"/>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Subtitle-A + Title Only Light Blue">
    <p:bg>
      <p:bgPr>
        <a:solidFill>
          <a:srgbClr val="F0F7FF"/>
        </a:solidFill>
        <a:effectLst/>
      </p:bgPr>
    </p:bg>
    <p:spTree>
      <p:nvGrpSpPr>
        <p:cNvPr id="1" name=""/>
        <p:cNvGrpSpPr/>
        <p:nvPr/>
      </p:nvGrpSpPr>
      <p:grpSpPr>
        <a:xfrm>
          <a:off x="0" y="0"/>
          <a:ext cx="0" cy="0"/>
          <a:chOff x="0" y="0"/>
          <a:chExt cx="0" cy="0"/>
        </a:xfrm>
      </p:grpSpPr>
      <p:sp>
        <p:nvSpPr>
          <p:cNvPr id="372"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373" name="Slide title; Arial 32pt bold, sentence case (1 line)"/>
          <p:cNvSpPr txBox="1">
            <a:spLocks noGrp="1"/>
          </p:cNvSpPr>
          <p:nvPr>
            <p:ph type="title" hasCustomPrompt="1"/>
          </p:nvPr>
        </p:nvSpPr>
        <p:spPr>
          <a:xfrm>
            <a:off x="512062" y="815787"/>
            <a:ext cx="11184425" cy="555815"/>
          </a:xfrm>
          <a:prstGeom prst="rect">
            <a:avLst/>
          </a:prstGeom>
        </p:spPr>
        <p:txBody>
          <a:bodyPr>
            <a:normAutofit/>
          </a:bodyPr>
          <a:lstStyle/>
          <a:p>
            <a:r>
              <a:t>Slide title; Arial 32pt bold, sentence case (1 line)</a:t>
            </a:r>
          </a:p>
        </p:txBody>
      </p:sp>
      <p:sp>
        <p:nvSpPr>
          <p:cNvPr id="374"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308229"/>
                </a:solidFill>
              </a:defRPr>
            </a:lvl1pPr>
          </a:lstStyle>
          <a:p>
            <a:r>
              <a:t>Slide subtitle; Arial 20pt bold, sentence case (1 line)</a:t>
            </a:r>
          </a:p>
        </p:txBody>
      </p:sp>
      <p:sp>
        <p:nvSpPr>
          <p:cNvPr id="375"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9870655"/>
      </p:ext>
    </p:extLst>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
  <p:cSld name="Subtitle-A + Content on Blue Left">
    <p:bg>
      <p:bgPr>
        <a:solidFill>
          <a:srgbClr val="FFFFFF"/>
        </a:solidFill>
        <a:effectLst/>
      </p:bgPr>
    </p:bg>
    <p:spTree>
      <p:nvGrpSpPr>
        <p:cNvPr id="1" name=""/>
        <p:cNvGrpSpPr/>
        <p:nvPr/>
      </p:nvGrpSpPr>
      <p:grpSpPr>
        <a:xfrm>
          <a:off x="0" y="0"/>
          <a:ext cx="0" cy="0"/>
          <a:chOff x="0" y="0"/>
          <a:chExt cx="0" cy="0"/>
        </a:xfrm>
      </p:grpSpPr>
      <p:sp>
        <p:nvSpPr>
          <p:cNvPr id="382" name="Rectangle 16"/>
          <p:cNvSpPr/>
          <p:nvPr/>
        </p:nvSpPr>
        <p:spPr>
          <a:xfrm>
            <a:off x="-8965" y="0"/>
            <a:ext cx="4382814" cy="6858000"/>
          </a:xfrm>
          <a:prstGeom prst="rect">
            <a:avLst/>
          </a:prstGeom>
          <a:solidFill>
            <a:srgbClr val="002569"/>
          </a:solidFill>
          <a:ln w="12700">
            <a:miter lim="400000"/>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383" name="Body Level One…"/>
          <p:cNvSpPr txBox="1">
            <a:spLocks noGrp="1"/>
          </p:cNvSpPr>
          <p:nvPr>
            <p:ph type="body" sz="quarter" idx="1" hasCustomPrompt="1"/>
          </p:nvPr>
        </p:nvSpPr>
        <p:spPr>
          <a:xfrm>
            <a:off x="4838700" y="6374650"/>
            <a:ext cx="383913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384" name="Short slide title; Arial 32pt bold"/>
          <p:cNvSpPr txBox="1">
            <a:spLocks noGrp="1"/>
          </p:cNvSpPr>
          <p:nvPr>
            <p:ph type="title" hasCustomPrompt="1"/>
          </p:nvPr>
        </p:nvSpPr>
        <p:spPr>
          <a:xfrm>
            <a:off x="512062" y="815784"/>
            <a:ext cx="3412239" cy="1429680"/>
          </a:xfrm>
          <a:prstGeom prst="rect">
            <a:avLst/>
          </a:prstGeom>
        </p:spPr>
        <p:txBody>
          <a:bodyPr>
            <a:normAutofit/>
          </a:bodyPr>
          <a:lstStyle>
            <a:lvl1pPr>
              <a:defRPr>
                <a:solidFill>
                  <a:srgbClr val="FFFFFF"/>
                </a:solidFill>
              </a:defRPr>
            </a:lvl1pPr>
          </a:lstStyle>
          <a:p>
            <a:r>
              <a:t>Short slide title; Arial 32pt bold</a:t>
            </a:r>
          </a:p>
        </p:txBody>
      </p:sp>
      <p:sp>
        <p:nvSpPr>
          <p:cNvPr id="385" name="Text Placeholder 2"/>
          <p:cNvSpPr>
            <a:spLocks noGrp="1"/>
          </p:cNvSpPr>
          <p:nvPr>
            <p:ph type="body" sz="quarter" idx="21" hasCustomPrompt="1"/>
          </p:nvPr>
        </p:nvSpPr>
        <p:spPr>
          <a:xfrm>
            <a:off x="512064" y="421339"/>
            <a:ext cx="3412236" cy="295278"/>
          </a:xfrm>
          <a:prstGeom prst="rect">
            <a:avLst/>
          </a:prstGeom>
        </p:spPr>
        <p:txBody>
          <a:bodyPr anchor="b">
            <a:normAutofit/>
          </a:bodyPr>
          <a:lstStyle>
            <a:lvl1pPr>
              <a:defRPr sz="2000" b="1">
                <a:solidFill>
                  <a:srgbClr val="5DCC6F"/>
                </a:solidFill>
              </a:defRPr>
            </a:lvl1pPr>
          </a:lstStyle>
          <a:p>
            <a:r>
              <a:t>Short subtitle</a:t>
            </a:r>
          </a:p>
        </p:txBody>
      </p:sp>
      <p:sp>
        <p:nvSpPr>
          <p:cNvPr id="386" name="Text Placeholder 19"/>
          <p:cNvSpPr>
            <a:spLocks noGrp="1"/>
          </p:cNvSpPr>
          <p:nvPr>
            <p:ph type="body" sz="quarter" idx="22" hasCustomPrompt="1"/>
          </p:nvPr>
        </p:nvSpPr>
        <p:spPr>
          <a:xfrm>
            <a:off x="512062" y="2514588"/>
            <a:ext cx="3411541" cy="3590936"/>
          </a:xfrm>
          <a:prstGeom prst="rect">
            <a:avLst/>
          </a:prstGeom>
        </p:spPr>
        <p:txBody>
          <a:bodyPr>
            <a:normAutofit/>
          </a:bodyPr>
          <a:lstStyle>
            <a:lvl1pPr>
              <a:defRPr>
                <a:solidFill>
                  <a:srgbClr val="FFFFFF"/>
                </a:solidFill>
              </a:defRPr>
            </a:lvl1pPr>
          </a:lstStyle>
          <a:p>
            <a:r>
              <a:t>Click to type text. To activate sub-level formatting, place cursor at beginning of text/line and hit tab or shift tab.
Second level
Third level
Fourth level
Fifth level</a:t>
            </a:r>
          </a:p>
        </p:txBody>
      </p:sp>
      <p:sp>
        <p:nvSpPr>
          <p:cNvPr id="387"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53422796"/>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x">
  <p:cSld name="Subtitle-A +  Content Blue">
    <p:bg>
      <p:bgPr>
        <a:solidFill>
          <a:srgbClr val="002569"/>
        </a:solidFill>
        <a:effectLst/>
      </p:bgPr>
    </p:bg>
    <p:spTree>
      <p:nvGrpSpPr>
        <p:cNvPr id="1" name=""/>
        <p:cNvGrpSpPr/>
        <p:nvPr/>
      </p:nvGrpSpPr>
      <p:grpSpPr>
        <a:xfrm>
          <a:off x="0" y="0"/>
          <a:ext cx="0" cy="0"/>
          <a:chOff x="0" y="0"/>
          <a:chExt cx="0" cy="0"/>
        </a:xfrm>
      </p:grpSpPr>
      <p:sp>
        <p:nvSpPr>
          <p:cNvPr id="406"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407" name="Slide title; Arial 32pt bold, sentence case (1 line)"/>
          <p:cNvSpPr txBox="1">
            <a:spLocks noGrp="1"/>
          </p:cNvSpPr>
          <p:nvPr>
            <p:ph type="title" hasCustomPrompt="1"/>
          </p:nvPr>
        </p:nvSpPr>
        <p:spPr>
          <a:xfrm>
            <a:off x="512062" y="815787"/>
            <a:ext cx="11184425" cy="555815"/>
          </a:xfrm>
          <a:prstGeom prst="rect">
            <a:avLst/>
          </a:prstGeom>
        </p:spPr>
        <p:txBody>
          <a:bodyPr>
            <a:normAutofit/>
          </a:bodyPr>
          <a:lstStyle>
            <a:lvl1pPr>
              <a:defRPr>
                <a:solidFill>
                  <a:srgbClr val="FFFFFF"/>
                </a:solidFill>
              </a:defRPr>
            </a:lvl1pPr>
          </a:lstStyle>
          <a:p>
            <a:r>
              <a:t>Slide title; Arial 32pt bold, sentence case (1 line)</a:t>
            </a:r>
          </a:p>
        </p:txBody>
      </p:sp>
      <p:sp>
        <p:nvSpPr>
          <p:cNvPr id="408"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409"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2845386"/>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Subtitle-A + Two Content Blue">
    <p:bg>
      <p:bgPr>
        <a:solidFill>
          <a:srgbClr val="002569"/>
        </a:solidFill>
        <a:effectLst/>
      </p:bgPr>
    </p:bg>
    <p:spTree>
      <p:nvGrpSpPr>
        <p:cNvPr id="1" name=""/>
        <p:cNvGrpSpPr/>
        <p:nvPr/>
      </p:nvGrpSpPr>
      <p:grpSpPr>
        <a:xfrm>
          <a:off x="0" y="0"/>
          <a:ext cx="0" cy="0"/>
          <a:chOff x="0" y="0"/>
          <a:chExt cx="0" cy="0"/>
        </a:xfrm>
      </p:grpSpPr>
      <p:sp>
        <p:nvSpPr>
          <p:cNvPr id="416"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417" name="Slide title; Arial 32pt bold, sentence case (1 line)"/>
          <p:cNvSpPr txBox="1">
            <a:spLocks noGrp="1"/>
          </p:cNvSpPr>
          <p:nvPr>
            <p:ph type="title" hasCustomPrompt="1"/>
          </p:nvPr>
        </p:nvSpPr>
        <p:spPr>
          <a:xfrm>
            <a:off x="512062" y="815787"/>
            <a:ext cx="11184425" cy="555815"/>
          </a:xfrm>
          <a:prstGeom prst="rect">
            <a:avLst/>
          </a:prstGeom>
        </p:spPr>
        <p:txBody>
          <a:bodyPr>
            <a:normAutofit/>
          </a:bodyPr>
          <a:lstStyle>
            <a:lvl1pPr>
              <a:defRPr>
                <a:solidFill>
                  <a:srgbClr val="FFFFFF"/>
                </a:solidFill>
              </a:defRPr>
            </a:lvl1pPr>
          </a:lstStyle>
          <a:p>
            <a:r>
              <a:t>Slide title; Arial 32pt bold, sentence case (1 line)</a:t>
            </a:r>
          </a:p>
        </p:txBody>
      </p:sp>
      <p:sp>
        <p:nvSpPr>
          <p:cNvPr id="418"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419"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926448068"/>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Subtitle-A + Three Content Blue">
    <p:bg>
      <p:bgPr>
        <a:solidFill>
          <a:srgbClr val="002569"/>
        </a:solidFill>
        <a:effectLst/>
      </p:bgPr>
    </p:bg>
    <p:spTree>
      <p:nvGrpSpPr>
        <p:cNvPr id="1" name=""/>
        <p:cNvGrpSpPr/>
        <p:nvPr/>
      </p:nvGrpSpPr>
      <p:grpSpPr>
        <a:xfrm>
          <a:off x="0" y="0"/>
          <a:ext cx="0" cy="0"/>
          <a:chOff x="0" y="0"/>
          <a:chExt cx="0" cy="0"/>
        </a:xfrm>
      </p:grpSpPr>
      <p:sp>
        <p:nvSpPr>
          <p:cNvPr id="426"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427" name="Slide title; Arial 32pt bold, sentence case (1 line)"/>
          <p:cNvSpPr txBox="1">
            <a:spLocks noGrp="1"/>
          </p:cNvSpPr>
          <p:nvPr>
            <p:ph type="title" hasCustomPrompt="1"/>
          </p:nvPr>
        </p:nvSpPr>
        <p:spPr>
          <a:xfrm>
            <a:off x="512062" y="815787"/>
            <a:ext cx="11184425" cy="555815"/>
          </a:xfrm>
          <a:prstGeom prst="rect">
            <a:avLst/>
          </a:prstGeom>
        </p:spPr>
        <p:txBody>
          <a:bodyPr>
            <a:normAutofit/>
          </a:bodyPr>
          <a:lstStyle>
            <a:lvl1pPr>
              <a:defRPr>
                <a:solidFill>
                  <a:srgbClr val="FFFFFF"/>
                </a:solidFill>
              </a:defRPr>
            </a:lvl1pPr>
          </a:lstStyle>
          <a:p>
            <a:r>
              <a:t>Slide title; Arial 32pt bold, sentence case (1 line)</a:t>
            </a:r>
          </a:p>
        </p:txBody>
      </p:sp>
      <p:sp>
        <p:nvSpPr>
          <p:cNvPr id="428"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429"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866315458"/>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Subtitle-A + Title Only Blue">
    <p:bg>
      <p:bgPr>
        <a:solidFill>
          <a:srgbClr val="002569"/>
        </a:solidFill>
        <a:effectLst/>
      </p:bgPr>
    </p:bg>
    <p:spTree>
      <p:nvGrpSpPr>
        <p:cNvPr id="1" name=""/>
        <p:cNvGrpSpPr/>
        <p:nvPr/>
      </p:nvGrpSpPr>
      <p:grpSpPr>
        <a:xfrm>
          <a:off x="0" y="0"/>
          <a:ext cx="0" cy="0"/>
          <a:chOff x="0" y="0"/>
          <a:chExt cx="0" cy="0"/>
        </a:xfrm>
      </p:grpSpPr>
      <p:sp>
        <p:nvSpPr>
          <p:cNvPr id="446"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447" name="Slide title; Arial 32pt bold, sentence case (1 line)"/>
          <p:cNvSpPr txBox="1">
            <a:spLocks noGrp="1"/>
          </p:cNvSpPr>
          <p:nvPr>
            <p:ph type="title" hasCustomPrompt="1"/>
          </p:nvPr>
        </p:nvSpPr>
        <p:spPr>
          <a:xfrm>
            <a:off x="512062" y="815787"/>
            <a:ext cx="11184425" cy="555815"/>
          </a:xfrm>
          <a:prstGeom prst="rect">
            <a:avLst/>
          </a:prstGeom>
        </p:spPr>
        <p:txBody>
          <a:bodyPr>
            <a:normAutofit/>
          </a:bodyPr>
          <a:lstStyle>
            <a:lvl1pPr>
              <a:defRPr>
                <a:solidFill>
                  <a:srgbClr val="FFFFFF"/>
                </a:solidFill>
              </a:defRPr>
            </a:lvl1pPr>
          </a:lstStyle>
          <a:p>
            <a:r>
              <a:t>Slide title; Arial 32pt bold, sentence case (1 line)</a:t>
            </a:r>
          </a:p>
        </p:txBody>
      </p:sp>
      <p:sp>
        <p:nvSpPr>
          <p:cNvPr id="448"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449"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73288920"/>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Four Charts">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336204741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457201"/>
            <a:ext cx="11184423" cy="545670"/>
          </a:xfrm>
        </p:spPr>
        <p:txBody>
          <a:bodyPr vert="horz"/>
          <a:lstStyle/>
          <a:p>
            <a:r>
              <a:rPr lang="en-US"/>
              <a:t>Click to edit Master title style</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lvl1pPr>
          </a:lstStyle>
          <a:p>
            <a:pPr lvl="0"/>
            <a:r>
              <a:rPr lang="en-US"/>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lvl1pPr>
          </a:lstStyle>
          <a:p>
            <a:pPr lvl="0"/>
            <a:r>
              <a:rPr lang="en-US"/>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lvl1pPr>
          </a:lstStyle>
          <a:p>
            <a:pPr lvl="0"/>
            <a:r>
              <a:rPr lang="en-US"/>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lvl1pPr>
          </a:lstStyle>
          <a:p>
            <a:pPr lvl="0"/>
            <a:r>
              <a:rPr lang="en-US"/>
              <a:t>Chart title</a:t>
            </a:r>
          </a:p>
        </p:txBody>
      </p:sp>
    </p:spTree>
    <p:extLst>
      <p:ext uri="{BB962C8B-B14F-4D97-AF65-F5344CB8AC3E}">
        <p14:creationId xmlns:p14="http://schemas.microsoft.com/office/powerpoint/2010/main" val="4183531968"/>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Content Title and Subtitle">
    <p:spTree>
      <p:nvGrpSpPr>
        <p:cNvPr id="1" name=""/>
        <p:cNvGrpSpPr/>
        <p:nvPr/>
      </p:nvGrpSpPr>
      <p:grpSpPr>
        <a:xfrm>
          <a:off x="0" y="0"/>
          <a:ext cx="0" cy="0"/>
          <a:chOff x="0" y="0"/>
          <a:chExt cx="0" cy="0"/>
        </a:xfrm>
      </p:grpSpPr>
      <p:sp>
        <p:nvSpPr>
          <p:cNvPr id="456" name="ZoneTexte 2"/>
          <p:cNvSpPr txBox="1"/>
          <p:nvPr/>
        </p:nvSpPr>
        <p:spPr>
          <a:xfrm>
            <a:off x="291780" y="2093877"/>
            <a:ext cx="11608443" cy="267024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8" tIns="45718" rIns="45718" bIns="45718" anchor="ctr">
            <a:spAutoFit/>
          </a:bodyPr>
          <a:lstStyle>
            <a:lvl1pPr algn="ctr">
              <a:defRPr sz="9000">
                <a:solidFill>
                  <a:srgbClr val="272524"/>
                </a:solidFill>
                <a:latin typeface="Arial"/>
                <a:ea typeface="Arial"/>
                <a:cs typeface="Arial"/>
                <a:sym typeface="Arial"/>
              </a:defRPr>
            </a:lvl1pPr>
          </a:lstStyle>
          <a:p>
            <a:r>
              <a:t>Title and Subtitle-Below layouts</a:t>
            </a:r>
          </a:p>
        </p:txBody>
      </p:sp>
      <p:sp>
        <p:nvSpPr>
          <p:cNvPr id="4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79410312"/>
      </p:ext>
    </p:extLst>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Subtitle-B + Two Content">
    <p:bg>
      <p:bgPr>
        <a:solidFill>
          <a:srgbClr val="FFFFFF"/>
        </a:solidFill>
        <a:effectLst/>
      </p:bgPr>
    </p:bg>
    <p:spTree>
      <p:nvGrpSpPr>
        <p:cNvPr id="1" name=""/>
        <p:cNvGrpSpPr/>
        <p:nvPr/>
      </p:nvGrpSpPr>
      <p:grpSpPr>
        <a:xfrm>
          <a:off x="0" y="0"/>
          <a:ext cx="0" cy="0"/>
          <a:chOff x="0" y="0"/>
          <a:chExt cx="0" cy="0"/>
        </a:xfrm>
      </p:grpSpPr>
      <p:sp>
        <p:nvSpPr>
          <p:cNvPr id="474"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475" name="Slide title; Arial 32pt bold, sentence case (1 line)"/>
          <p:cNvSpPr txBox="1">
            <a:spLocks noGrp="1"/>
          </p:cNvSpPr>
          <p:nvPr>
            <p:ph type="title" hasCustomPrompt="1"/>
          </p:nvPr>
        </p:nvSpPr>
        <p:spPr>
          <a:xfrm>
            <a:off x="512062" y="457200"/>
            <a:ext cx="11184425" cy="555814"/>
          </a:xfrm>
          <a:prstGeom prst="rect">
            <a:avLst/>
          </a:prstGeom>
        </p:spPr>
        <p:txBody>
          <a:bodyPr>
            <a:normAutofit/>
          </a:bodyPr>
          <a:lstStyle/>
          <a:p>
            <a:r>
              <a:t>Slide title; Arial 32pt bold, sentence case (1 line)</a:t>
            </a:r>
          </a:p>
        </p:txBody>
      </p:sp>
      <p:sp>
        <p:nvSpPr>
          <p:cNvPr id="476" name="Text Placeholder 2"/>
          <p:cNvSpPr>
            <a:spLocks noGrp="1"/>
          </p:cNvSpPr>
          <p:nvPr>
            <p:ph type="body" sz="quarter" idx="21" hasCustomPrompt="1"/>
          </p:nvPr>
        </p:nvSpPr>
        <p:spPr>
          <a:xfrm>
            <a:off x="512062" y="1051560"/>
            <a:ext cx="11184425" cy="295278"/>
          </a:xfrm>
          <a:prstGeom prst="rect">
            <a:avLst/>
          </a:prstGeom>
        </p:spPr>
        <p:txBody>
          <a:bodyPr anchor="b">
            <a:normAutofit/>
          </a:bodyPr>
          <a:lstStyle>
            <a:lvl1pPr>
              <a:defRPr sz="2000" b="1">
                <a:solidFill>
                  <a:srgbClr val="308229"/>
                </a:solidFill>
              </a:defRPr>
            </a:lvl1pPr>
          </a:lstStyle>
          <a:p>
            <a:r>
              <a:t>Slide subtitle; Arial 20pt bold, sentence case (1 line)</a:t>
            </a:r>
          </a:p>
        </p:txBody>
      </p:sp>
      <p:sp>
        <p:nvSpPr>
          <p:cNvPr id="477"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59057202"/>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Subtitle-B + Four Content">
    <p:bg>
      <p:bgPr>
        <a:solidFill>
          <a:srgbClr val="FFFFFF"/>
        </a:solidFill>
        <a:effectLst/>
      </p:bgPr>
    </p:bg>
    <p:spTree>
      <p:nvGrpSpPr>
        <p:cNvPr id="1" name=""/>
        <p:cNvGrpSpPr/>
        <p:nvPr/>
      </p:nvGrpSpPr>
      <p:grpSpPr>
        <a:xfrm>
          <a:off x="0" y="0"/>
          <a:ext cx="0" cy="0"/>
          <a:chOff x="0" y="0"/>
          <a:chExt cx="0" cy="0"/>
        </a:xfrm>
      </p:grpSpPr>
      <p:sp>
        <p:nvSpPr>
          <p:cNvPr id="506"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507" name="Slide title; Arial 32pt bold, sentence case (1 line)"/>
          <p:cNvSpPr txBox="1">
            <a:spLocks noGrp="1"/>
          </p:cNvSpPr>
          <p:nvPr>
            <p:ph type="title" hasCustomPrompt="1"/>
          </p:nvPr>
        </p:nvSpPr>
        <p:spPr>
          <a:xfrm>
            <a:off x="512062" y="457200"/>
            <a:ext cx="11184425" cy="555814"/>
          </a:xfrm>
          <a:prstGeom prst="rect">
            <a:avLst/>
          </a:prstGeom>
        </p:spPr>
        <p:txBody>
          <a:bodyPr>
            <a:normAutofit/>
          </a:bodyPr>
          <a:lstStyle/>
          <a:p>
            <a:r>
              <a:t>Slide title; Arial 32pt bold, sentence case (1 line)</a:t>
            </a:r>
          </a:p>
        </p:txBody>
      </p:sp>
      <p:sp>
        <p:nvSpPr>
          <p:cNvPr id="508" name="Text Placeholder 2"/>
          <p:cNvSpPr>
            <a:spLocks noGrp="1"/>
          </p:cNvSpPr>
          <p:nvPr>
            <p:ph type="body" sz="quarter" idx="21" hasCustomPrompt="1"/>
          </p:nvPr>
        </p:nvSpPr>
        <p:spPr>
          <a:xfrm>
            <a:off x="512062" y="1051560"/>
            <a:ext cx="11184425" cy="295278"/>
          </a:xfrm>
          <a:prstGeom prst="rect">
            <a:avLst/>
          </a:prstGeom>
        </p:spPr>
        <p:txBody>
          <a:bodyPr anchor="b">
            <a:normAutofit/>
          </a:bodyPr>
          <a:lstStyle>
            <a:lvl1pPr>
              <a:defRPr sz="2000" b="1">
                <a:solidFill>
                  <a:srgbClr val="308229"/>
                </a:solidFill>
              </a:defRPr>
            </a:lvl1pPr>
          </a:lstStyle>
          <a:p>
            <a:r>
              <a:t>Slide subtitle; Arial 20pt bold, sentence case (1 line)</a:t>
            </a:r>
          </a:p>
        </p:txBody>
      </p:sp>
      <p:sp>
        <p:nvSpPr>
          <p:cNvPr id="509"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67088212"/>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cSld name="Subtitle-B + Title Only">
    <p:bg>
      <p:bgPr>
        <a:solidFill>
          <a:srgbClr val="FFFFFF"/>
        </a:solidFill>
        <a:effectLst/>
      </p:bgPr>
    </p:bg>
    <p:spTree>
      <p:nvGrpSpPr>
        <p:cNvPr id="1" name=""/>
        <p:cNvGrpSpPr/>
        <p:nvPr/>
      </p:nvGrpSpPr>
      <p:grpSpPr>
        <a:xfrm>
          <a:off x="0" y="0"/>
          <a:ext cx="0" cy="0"/>
          <a:chOff x="0" y="0"/>
          <a:chExt cx="0" cy="0"/>
        </a:xfrm>
      </p:grpSpPr>
      <p:sp>
        <p:nvSpPr>
          <p:cNvPr id="516"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517" name="Slide title; Arial 32pt bold, sentence case (1 line)"/>
          <p:cNvSpPr txBox="1">
            <a:spLocks noGrp="1"/>
          </p:cNvSpPr>
          <p:nvPr>
            <p:ph type="title" hasCustomPrompt="1"/>
          </p:nvPr>
        </p:nvSpPr>
        <p:spPr>
          <a:xfrm>
            <a:off x="512062" y="457200"/>
            <a:ext cx="11184425" cy="555814"/>
          </a:xfrm>
          <a:prstGeom prst="rect">
            <a:avLst/>
          </a:prstGeom>
        </p:spPr>
        <p:txBody>
          <a:bodyPr>
            <a:normAutofit/>
          </a:bodyPr>
          <a:lstStyle/>
          <a:p>
            <a:r>
              <a:t>Slide title; Arial 32pt bold, sentence case (1 line)</a:t>
            </a:r>
          </a:p>
        </p:txBody>
      </p:sp>
      <p:sp>
        <p:nvSpPr>
          <p:cNvPr id="518" name="Text Placeholder 2"/>
          <p:cNvSpPr>
            <a:spLocks noGrp="1"/>
          </p:cNvSpPr>
          <p:nvPr>
            <p:ph type="body" sz="quarter" idx="21" hasCustomPrompt="1"/>
          </p:nvPr>
        </p:nvSpPr>
        <p:spPr>
          <a:xfrm>
            <a:off x="512062" y="1051560"/>
            <a:ext cx="11184425" cy="295278"/>
          </a:xfrm>
          <a:prstGeom prst="rect">
            <a:avLst/>
          </a:prstGeom>
        </p:spPr>
        <p:txBody>
          <a:bodyPr anchor="b">
            <a:normAutofit/>
          </a:bodyPr>
          <a:lstStyle>
            <a:lvl1pPr>
              <a:defRPr sz="2000" b="1">
                <a:solidFill>
                  <a:srgbClr val="308229"/>
                </a:solidFill>
              </a:defRPr>
            </a:lvl1pPr>
          </a:lstStyle>
          <a:p>
            <a:r>
              <a:t>Slide subtitle; Arial 20pt bold, sentence case (1 line)</a:t>
            </a:r>
          </a:p>
        </p:txBody>
      </p:sp>
      <p:sp>
        <p:nvSpPr>
          <p:cNvPr id="519"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30422776"/>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x">
  <p:cSld name="Subtitle-B + Content on Blue Left">
    <p:bg>
      <p:bgPr>
        <a:solidFill>
          <a:srgbClr val="FFFFFF"/>
        </a:solidFill>
        <a:effectLst/>
      </p:bgPr>
    </p:bg>
    <p:spTree>
      <p:nvGrpSpPr>
        <p:cNvPr id="1" name=""/>
        <p:cNvGrpSpPr/>
        <p:nvPr/>
      </p:nvGrpSpPr>
      <p:grpSpPr>
        <a:xfrm>
          <a:off x="0" y="0"/>
          <a:ext cx="0" cy="0"/>
          <a:chOff x="0" y="0"/>
          <a:chExt cx="0" cy="0"/>
        </a:xfrm>
      </p:grpSpPr>
      <p:sp>
        <p:nvSpPr>
          <p:cNvPr id="536" name="Rectangle 16"/>
          <p:cNvSpPr/>
          <p:nvPr/>
        </p:nvSpPr>
        <p:spPr>
          <a:xfrm>
            <a:off x="0" y="0"/>
            <a:ext cx="4382814" cy="6858000"/>
          </a:xfrm>
          <a:prstGeom prst="rect">
            <a:avLst/>
          </a:prstGeom>
          <a:solidFill>
            <a:srgbClr val="002569"/>
          </a:solidFill>
          <a:ln w="12700">
            <a:miter lim="400000"/>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537" name="Body Level One…"/>
          <p:cNvSpPr txBox="1">
            <a:spLocks noGrp="1"/>
          </p:cNvSpPr>
          <p:nvPr>
            <p:ph type="body" sz="quarter" idx="1" hasCustomPrompt="1"/>
          </p:nvPr>
        </p:nvSpPr>
        <p:spPr>
          <a:xfrm>
            <a:off x="4838700" y="6374650"/>
            <a:ext cx="383913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538" name="Short slide title"/>
          <p:cNvSpPr txBox="1">
            <a:spLocks noGrp="1"/>
          </p:cNvSpPr>
          <p:nvPr>
            <p:ph type="title" hasCustomPrompt="1"/>
          </p:nvPr>
        </p:nvSpPr>
        <p:spPr>
          <a:xfrm>
            <a:off x="512062" y="457201"/>
            <a:ext cx="3412239" cy="594362"/>
          </a:xfrm>
          <a:prstGeom prst="rect">
            <a:avLst/>
          </a:prstGeom>
        </p:spPr>
        <p:txBody>
          <a:bodyPr>
            <a:normAutofit/>
          </a:bodyPr>
          <a:lstStyle>
            <a:lvl1pPr>
              <a:defRPr>
                <a:solidFill>
                  <a:srgbClr val="FFFFFF"/>
                </a:solidFill>
              </a:defRPr>
            </a:lvl1pPr>
          </a:lstStyle>
          <a:p>
            <a:r>
              <a:t>Short slide title</a:t>
            </a:r>
          </a:p>
        </p:txBody>
      </p:sp>
      <p:sp>
        <p:nvSpPr>
          <p:cNvPr id="539" name="Text Placeholder 2"/>
          <p:cNvSpPr>
            <a:spLocks noGrp="1"/>
          </p:cNvSpPr>
          <p:nvPr>
            <p:ph type="body" sz="quarter" idx="21" hasCustomPrompt="1"/>
          </p:nvPr>
        </p:nvSpPr>
        <p:spPr>
          <a:xfrm>
            <a:off x="512064" y="1051560"/>
            <a:ext cx="3412236" cy="295278"/>
          </a:xfrm>
          <a:prstGeom prst="rect">
            <a:avLst/>
          </a:prstGeom>
        </p:spPr>
        <p:txBody>
          <a:bodyPr anchor="b">
            <a:normAutofit/>
          </a:bodyPr>
          <a:lstStyle>
            <a:lvl1pPr>
              <a:defRPr sz="2000" b="1">
                <a:solidFill>
                  <a:srgbClr val="5DCC6F"/>
                </a:solidFill>
              </a:defRPr>
            </a:lvl1pPr>
          </a:lstStyle>
          <a:p>
            <a:r>
              <a:t>Short slide subtitle</a:t>
            </a:r>
          </a:p>
        </p:txBody>
      </p:sp>
      <p:sp>
        <p:nvSpPr>
          <p:cNvPr id="540" name="Text Placeholder 19"/>
          <p:cNvSpPr>
            <a:spLocks noGrp="1"/>
          </p:cNvSpPr>
          <p:nvPr>
            <p:ph type="body" sz="quarter" idx="22" hasCustomPrompt="1"/>
          </p:nvPr>
        </p:nvSpPr>
        <p:spPr>
          <a:xfrm>
            <a:off x="512062" y="2514588"/>
            <a:ext cx="3411541" cy="3590936"/>
          </a:xfrm>
          <a:prstGeom prst="rect">
            <a:avLst/>
          </a:prstGeom>
        </p:spPr>
        <p:txBody>
          <a:bodyPr>
            <a:normAutofit/>
          </a:bodyPr>
          <a:lstStyle>
            <a:lvl1pPr>
              <a:defRPr>
                <a:solidFill>
                  <a:srgbClr val="FFFFFF"/>
                </a:solidFill>
              </a:defRPr>
            </a:lvl1pPr>
          </a:lstStyle>
          <a:p>
            <a:r>
              <a:t>Click to type text. To activate sub-level formatting, place cursor at beginning of text/line and hit tab or shift tab.
Second level
Third level
Fourth level
Fifth level</a:t>
            </a:r>
          </a:p>
        </p:txBody>
      </p:sp>
      <p:sp>
        <p:nvSpPr>
          <p:cNvPr id="541"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54230057"/>
      </p:ext>
    </p:extLst>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x">
  <p:cSld name="Subtitle-B + Content on Blue Right">
    <p:bg>
      <p:bgPr>
        <a:solidFill>
          <a:srgbClr val="FFFFFF"/>
        </a:solidFill>
        <a:effectLst/>
      </p:bgPr>
    </p:bg>
    <p:spTree>
      <p:nvGrpSpPr>
        <p:cNvPr id="1" name=""/>
        <p:cNvGrpSpPr/>
        <p:nvPr/>
      </p:nvGrpSpPr>
      <p:grpSpPr>
        <a:xfrm>
          <a:off x="0" y="0"/>
          <a:ext cx="0" cy="0"/>
          <a:chOff x="0" y="0"/>
          <a:chExt cx="0" cy="0"/>
        </a:xfrm>
      </p:grpSpPr>
      <p:sp>
        <p:nvSpPr>
          <p:cNvPr id="548" name="Rectangle 16"/>
          <p:cNvSpPr/>
          <p:nvPr/>
        </p:nvSpPr>
        <p:spPr>
          <a:xfrm>
            <a:off x="4381500" y="0"/>
            <a:ext cx="7810500" cy="6858000"/>
          </a:xfrm>
          <a:prstGeom prst="rect">
            <a:avLst/>
          </a:prstGeom>
          <a:solidFill>
            <a:srgbClr val="002569"/>
          </a:solidFill>
          <a:ln w="12700">
            <a:miter lim="400000"/>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549" name="Body Level One…"/>
          <p:cNvSpPr txBox="1">
            <a:spLocks noGrp="1"/>
          </p:cNvSpPr>
          <p:nvPr>
            <p:ph type="body" sz="quarter" idx="1" hasCustomPrompt="1"/>
          </p:nvPr>
        </p:nvSpPr>
        <p:spPr>
          <a:xfrm>
            <a:off x="4838700" y="6374650"/>
            <a:ext cx="383913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550" name="Short slide title"/>
          <p:cNvSpPr txBox="1">
            <a:spLocks noGrp="1"/>
          </p:cNvSpPr>
          <p:nvPr>
            <p:ph type="title" hasCustomPrompt="1"/>
          </p:nvPr>
        </p:nvSpPr>
        <p:spPr>
          <a:xfrm>
            <a:off x="512062" y="457201"/>
            <a:ext cx="3412239" cy="594362"/>
          </a:xfrm>
          <a:prstGeom prst="rect">
            <a:avLst/>
          </a:prstGeom>
        </p:spPr>
        <p:txBody>
          <a:bodyPr>
            <a:normAutofit/>
          </a:bodyPr>
          <a:lstStyle/>
          <a:p>
            <a:r>
              <a:t>Short slide title</a:t>
            </a:r>
          </a:p>
        </p:txBody>
      </p:sp>
      <p:sp>
        <p:nvSpPr>
          <p:cNvPr id="551" name="Text Placeholder 2"/>
          <p:cNvSpPr>
            <a:spLocks noGrp="1"/>
          </p:cNvSpPr>
          <p:nvPr>
            <p:ph type="body" sz="quarter" idx="21" hasCustomPrompt="1"/>
          </p:nvPr>
        </p:nvSpPr>
        <p:spPr>
          <a:xfrm>
            <a:off x="512064" y="1051560"/>
            <a:ext cx="3412236" cy="295278"/>
          </a:xfrm>
          <a:prstGeom prst="rect">
            <a:avLst/>
          </a:prstGeom>
        </p:spPr>
        <p:txBody>
          <a:bodyPr anchor="b">
            <a:normAutofit/>
          </a:bodyPr>
          <a:lstStyle>
            <a:lvl1pPr>
              <a:defRPr sz="2000" b="1">
                <a:solidFill>
                  <a:srgbClr val="308229"/>
                </a:solidFill>
              </a:defRPr>
            </a:lvl1pPr>
          </a:lstStyle>
          <a:p>
            <a:r>
              <a:t>Short slide subtitle</a:t>
            </a:r>
          </a:p>
        </p:txBody>
      </p:sp>
      <p:sp>
        <p:nvSpPr>
          <p:cNvPr id="552" name="Text Placeholder 19"/>
          <p:cNvSpPr>
            <a:spLocks noGrp="1"/>
          </p:cNvSpPr>
          <p:nvPr>
            <p:ph type="body" sz="quarter" idx="22" hasCustomPrompt="1"/>
          </p:nvPr>
        </p:nvSpPr>
        <p:spPr>
          <a:xfrm>
            <a:off x="512062" y="2514588"/>
            <a:ext cx="3411541" cy="3590936"/>
          </a:xfrm>
          <a:prstGeom prst="rect">
            <a:avLst/>
          </a:prstGeom>
        </p:spPr>
        <p:txBody>
          <a:bodyPr>
            <a:normAutofit/>
          </a:bodyPr>
          <a:lstStyle/>
          <a:p>
            <a:r>
              <a:t>Click to type text. To activate sub-level formatting, place cursor at beginning of text/line and hit tab or shift tab.
Second level
Third level
Fourth level
Fifth level</a:t>
            </a:r>
          </a:p>
        </p:txBody>
      </p:sp>
      <p:sp>
        <p:nvSpPr>
          <p:cNvPr id="553"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65413449"/>
      </p:ext>
    </p:extLst>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x">
  <p:cSld name="Subtitle-B +  Content Blue">
    <p:bg>
      <p:bgPr>
        <a:solidFill>
          <a:srgbClr val="002569"/>
        </a:solidFill>
        <a:effectLst/>
      </p:bgPr>
    </p:bg>
    <p:spTree>
      <p:nvGrpSpPr>
        <p:cNvPr id="1" name=""/>
        <p:cNvGrpSpPr/>
        <p:nvPr/>
      </p:nvGrpSpPr>
      <p:grpSpPr>
        <a:xfrm>
          <a:off x="0" y="0"/>
          <a:ext cx="0" cy="0"/>
          <a:chOff x="0" y="0"/>
          <a:chExt cx="0" cy="0"/>
        </a:xfrm>
      </p:grpSpPr>
      <p:sp>
        <p:nvSpPr>
          <p:cNvPr id="560"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561" name="Slide title; Arial 32pt bold, sentence case (1 line)"/>
          <p:cNvSpPr txBox="1">
            <a:spLocks noGrp="1"/>
          </p:cNvSpPr>
          <p:nvPr>
            <p:ph type="title" hasCustomPrompt="1"/>
          </p:nvPr>
        </p:nvSpPr>
        <p:spPr>
          <a:xfrm>
            <a:off x="512062" y="457200"/>
            <a:ext cx="11184425" cy="555814"/>
          </a:xfrm>
          <a:prstGeom prst="rect">
            <a:avLst/>
          </a:prstGeom>
        </p:spPr>
        <p:txBody>
          <a:bodyPr>
            <a:normAutofit/>
          </a:bodyPr>
          <a:lstStyle>
            <a:lvl1pPr>
              <a:defRPr>
                <a:solidFill>
                  <a:srgbClr val="FFFFFF"/>
                </a:solidFill>
              </a:defRPr>
            </a:lvl1pPr>
          </a:lstStyle>
          <a:p>
            <a:r>
              <a:t>Slide title; Arial 32pt bold, sentence case (1 line)</a:t>
            </a:r>
          </a:p>
        </p:txBody>
      </p:sp>
      <p:sp>
        <p:nvSpPr>
          <p:cNvPr id="562" name="Text Placeholder 2"/>
          <p:cNvSpPr>
            <a:spLocks noGrp="1"/>
          </p:cNvSpPr>
          <p:nvPr>
            <p:ph type="body" sz="quarter" idx="21" hasCustomPrompt="1"/>
          </p:nvPr>
        </p:nvSpPr>
        <p:spPr>
          <a:xfrm>
            <a:off x="512062" y="1051560"/>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563"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95295199"/>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Subtitle-B + Two Content Blue">
    <p:bg>
      <p:bgPr>
        <a:solidFill>
          <a:srgbClr val="002569"/>
        </a:solidFill>
        <a:effectLst/>
      </p:bgPr>
    </p:bg>
    <p:spTree>
      <p:nvGrpSpPr>
        <p:cNvPr id="1" name=""/>
        <p:cNvGrpSpPr/>
        <p:nvPr/>
      </p:nvGrpSpPr>
      <p:grpSpPr>
        <a:xfrm>
          <a:off x="0" y="0"/>
          <a:ext cx="0" cy="0"/>
          <a:chOff x="0" y="0"/>
          <a:chExt cx="0" cy="0"/>
        </a:xfrm>
      </p:grpSpPr>
      <p:sp>
        <p:nvSpPr>
          <p:cNvPr id="570"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571" name="Slide title; Arial 32pt bold, sentence case (1 line)"/>
          <p:cNvSpPr txBox="1">
            <a:spLocks noGrp="1"/>
          </p:cNvSpPr>
          <p:nvPr>
            <p:ph type="title" hasCustomPrompt="1"/>
          </p:nvPr>
        </p:nvSpPr>
        <p:spPr>
          <a:xfrm>
            <a:off x="512062" y="457200"/>
            <a:ext cx="11184425" cy="555814"/>
          </a:xfrm>
          <a:prstGeom prst="rect">
            <a:avLst/>
          </a:prstGeom>
        </p:spPr>
        <p:txBody>
          <a:bodyPr>
            <a:normAutofit/>
          </a:bodyPr>
          <a:lstStyle>
            <a:lvl1pPr>
              <a:defRPr>
                <a:solidFill>
                  <a:srgbClr val="FFFFFF"/>
                </a:solidFill>
              </a:defRPr>
            </a:lvl1pPr>
          </a:lstStyle>
          <a:p>
            <a:r>
              <a:t>Slide title; Arial 32pt bold, sentence case (1 line)</a:t>
            </a:r>
          </a:p>
        </p:txBody>
      </p:sp>
      <p:sp>
        <p:nvSpPr>
          <p:cNvPr id="572" name="Text Placeholder 2"/>
          <p:cNvSpPr>
            <a:spLocks noGrp="1"/>
          </p:cNvSpPr>
          <p:nvPr>
            <p:ph type="body" sz="quarter" idx="21" hasCustomPrompt="1"/>
          </p:nvPr>
        </p:nvSpPr>
        <p:spPr>
          <a:xfrm>
            <a:off x="512062" y="1051560"/>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573"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03507933"/>
      </p:ext>
    </p:extLst>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Subtitle-B + Three Content Blue">
    <p:bg>
      <p:bgPr>
        <a:solidFill>
          <a:srgbClr val="002569"/>
        </a:solidFill>
        <a:effectLst/>
      </p:bgPr>
    </p:bg>
    <p:spTree>
      <p:nvGrpSpPr>
        <p:cNvPr id="1" name=""/>
        <p:cNvGrpSpPr/>
        <p:nvPr/>
      </p:nvGrpSpPr>
      <p:grpSpPr>
        <a:xfrm>
          <a:off x="0" y="0"/>
          <a:ext cx="0" cy="0"/>
          <a:chOff x="0" y="0"/>
          <a:chExt cx="0" cy="0"/>
        </a:xfrm>
      </p:grpSpPr>
      <p:sp>
        <p:nvSpPr>
          <p:cNvPr id="580"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581" name="Slide title; Arial 32pt bold, sentence case (1 line)"/>
          <p:cNvSpPr txBox="1">
            <a:spLocks noGrp="1"/>
          </p:cNvSpPr>
          <p:nvPr>
            <p:ph type="title" hasCustomPrompt="1"/>
          </p:nvPr>
        </p:nvSpPr>
        <p:spPr>
          <a:xfrm>
            <a:off x="512062" y="457200"/>
            <a:ext cx="11184425" cy="555814"/>
          </a:xfrm>
          <a:prstGeom prst="rect">
            <a:avLst/>
          </a:prstGeom>
        </p:spPr>
        <p:txBody>
          <a:bodyPr>
            <a:normAutofit/>
          </a:bodyPr>
          <a:lstStyle>
            <a:lvl1pPr>
              <a:defRPr>
                <a:solidFill>
                  <a:srgbClr val="FFFFFF"/>
                </a:solidFill>
              </a:defRPr>
            </a:lvl1pPr>
          </a:lstStyle>
          <a:p>
            <a:r>
              <a:t>Slide title; Arial 32pt bold, sentence case (1 line)</a:t>
            </a:r>
          </a:p>
        </p:txBody>
      </p:sp>
      <p:sp>
        <p:nvSpPr>
          <p:cNvPr id="582" name="Text Placeholder 2"/>
          <p:cNvSpPr>
            <a:spLocks noGrp="1"/>
          </p:cNvSpPr>
          <p:nvPr>
            <p:ph type="body" sz="quarter" idx="21" hasCustomPrompt="1"/>
          </p:nvPr>
        </p:nvSpPr>
        <p:spPr>
          <a:xfrm>
            <a:off x="512062" y="1051560"/>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583"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13340453"/>
      </p:ext>
    </p:extLst>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cSld name="Subtitle-B + Four Content Blue">
    <p:bg>
      <p:bgPr>
        <a:solidFill>
          <a:srgbClr val="002569"/>
        </a:solidFill>
        <a:effectLst/>
      </p:bgPr>
    </p:bg>
    <p:spTree>
      <p:nvGrpSpPr>
        <p:cNvPr id="1" name=""/>
        <p:cNvGrpSpPr/>
        <p:nvPr/>
      </p:nvGrpSpPr>
      <p:grpSpPr>
        <a:xfrm>
          <a:off x="0" y="0"/>
          <a:ext cx="0" cy="0"/>
          <a:chOff x="0" y="0"/>
          <a:chExt cx="0" cy="0"/>
        </a:xfrm>
      </p:grpSpPr>
      <p:sp>
        <p:nvSpPr>
          <p:cNvPr id="590"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591" name="Slide title; Arial 32pt bold, sentence case (1 line)"/>
          <p:cNvSpPr txBox="1">
            <a:spLocks noGrp="1"/>
          </p:cNvSpPr>
          <p:nvPr>
            <p:ph type="title" hasCustomPrompt="1"/>
          </p:nvPr>
        </p:nvSpPr>
        <p:spPr>
          <a:xfrm>
            <a:off x="512062" y="457200"/>
            <a:ext cx="11184425" cy="555814"/>
          </a:xfrm>
          <a:prstGeom prst="rect">
            <a:avLst/>
          </a:prstGeom>
        </p:spPr>
        <p:txBody>
          <a:bodyPr>
            <a:normAutofit/>
          </a:bodyPr>
          <a:lstStyle>
            <a:lvl1pPr>
              <a:defRPr>
                <a:solidFill>
                  <a:srgbClr val="FFFFFF"/>
                </a:solidFill>
              </a:defRPr>
            </a:lvl1pPr>
          </a:lstStyle>
          <a:p>
            <a:r>
              <a:t>Slide title; Arial 32pt bold, sentence case (1 line)</a:t>
            </a:r>
          </a:p>
        </p:txBody>
      </p:sp>
      <p:sp>
        <p:nvSpPr>
          <p:cNvPr id="592" name="Text Placeholder 2"/>
          <p:cNvSpPr>
            <a:spLocks noGrp="1"/>
          </p:cNvSpPr>
          <p:nvPr>
            <p:ph type="body" sz="quarter" idx="21" hasCustomPrompt="1"/>
          </p:nvPr>
        </p:nvSpPr>
        <p:spPr>
          <a:xfrm>
            <a:off x="512062" y="1051560"/>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593"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1984660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153527671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349498976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
  <p:cSld name="Subtitle-B + Title Only Blue">
    <p:bg>
      <p:bgPr>
        <a:solidFill>
          <a:srgbClr val="002569"/>
        </a:solidFill>
        <a:effectLst/>
      </p:bgPr>
    </p:bg>
    <p:spTree>
      <p:nvGrpSpPr>
        <p:cNvPr id="1" name=""/>
        <p:cNvGrpSpPr/>
        <p:nvPr/>
      </p:nvGrpSpPr>
      <p:grpSpPr>
        <a:xfrm>
          <a:off x="0" y="0"/>
          <a:ext cx="0" cy="0"/>
          <a:chOff x="0" y="0"/>
          <a:chExt cx="0" cy="0"/>
        </a:xfrm>
      </p:grpSpPr>
      <p:sp>
        <p:nvSpPr>
          <p:cNvPr id="600"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601" name="Slide title; Arial 32pt bold, sentence case (1 line)"/>
          <p:cNvSpPr txBox="1">
            <a:spLocks noGrp="1"/>
          </p:cNvSpPr>
          <p:nvPr>
            <p:ph type="title" hasCustomPrompt="1"/>
          </p:nvPr>
        </p:nvSpPr>
        <p:spPr>
          <a:xfrm>
            <a:off x="512062" y="457200"/>
            <a:ext cx="11184425" cy="555814"/>
          </a:xfrm>
          <a:prstGeom prst="rect">
            <a:avLst/>
          </a:prstGeom>
        </p:spPr>
        <p:txBody>
          <a:bodyPr>
            <a:normAutofit/>
          </a:bodyPr>
          <a:lstStyle>
            <a:lvl1pPr>
              <a:defRPr>
                <a:solidFill>
                  <a:srgbClr val="FFFFFF"/>
                </a:solidFill>
              </a:defRPr>
            </a:lvl1pPr>
          </a:lstStyle>
          <a:p>
            <a:r>
              <a:t>Slide title; Arial 32pt bold, sentence case (1 line)</a:t>
            </a:r>
          </a:p>
        </p:txBody>
      </p:sp>
      <p:sp>
        <p:nvSpPr>
          <p:cNvPr id="602" name="Text Placeholder 2"/>
          <p:cNvSpPr>
            <a:spLocks noGrp="1"/>
          </p:cNvSpPr>
          <p:nvPr>
            <p:ph type="body" sz="quarter" idx="21" hasCustomPrompt="1"/>
          </p:nvPr>
        </p:nvSpPr>
        <p:spPr>
          <a:xfrm>
            <a:off x="512062" y="1051560"/>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603"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39884085"/>
      </p:ext>
    </p:extLst>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Special layouts">
    <p:spTree>
      <p:nvGrpSpPr>
        <p:cNvPr id="1" name=""/>
        <p:cNvGrpSpPr/>
        <p:nvPr/>
      </p:nvGrpSpPr>
      <p:grpSpPr>
        <a:xfrm>
          <a:off x="0" y="0"/>
          <a:ext cx="0" cy="0"/>
          <a:chOff x="0" y="0"/>
          <a:chExt cx="0" cy="0"/>
        </a:xfrm>
      </p:grpSpPr>
      <p:sp>
        <p:nvSpPr>
          <p:cNvPr id="6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54113469"/>
      </p:ext>
    </p:extLst>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x">
  <p:cSld name="Intro 2 Presenters">
    <p:bg>
      <p:bgPr>
        <a:solidFill>
          <a:srgbClr val="FFFFFF"/>
        </a:solidFill>
        <a:effectLst/>
      </p:bgPr>
    </p:bg>
    <p:spTree>
      <p:nvGrpSpPr>
        <p:cNvPr id="1" name=""/>
        <p:cNvGrpSpPr/>
        <p:nvPr/>
      </p:nvGrpSpPr>
      <p:grpSpPr>
        <a:xfrm>
          <a:off x="0" y="0"/>
          <a:ext cx="0" cy="0"/>
          <a:chOff x="0" y="0"/>
          <a:chExt cx="0" cy="0"/>
        </a:xfrm>
      </p:grpSpPr>
      <p:sp>
        <p:nvSpPr>
          <p:cNvPr id="617" name="Rectangle 10"/>
          <p:cNvSpPr/>
          <p:nvPr/>
        </p:nvSpPr>
        <p:spPr>
          <a:xfrm>
            <a:off x="0" y="3666564"/>
            <a:ext cx="12192000" cy="3191438"/>
          </a:xfrm>
          <a:prstGeom prst="rect">
            <a:avLst/>
          </a:prstGeom>
          <a:solidFill>
            <a:srgbClr val="002569"/>
          </a:solidFill>
          <a:ln w="12700">
            <a:miter lim="400000"/>
          </a:ln>
        </p:spPr>
        <p:txBody>
          <a:bodyPr lIns="45718" tIns="45718" rIns="45718" bIns="45718" anchor="b"/>
          <a:lstStyle/>
          <a:p>
            <a:pPr algn="ctr">
              <a:defRPr>
                <a:solidFill>
                  <a:srgbClr val="FFFFFF"/>
                </a:solidFill>
                <a:latin typeface="Arial"/>
                <a:ea typeface="Arial"/>
                <a:cs typeface="Arial"/>
                <a:sym typeface="Arial"/>
              </a:defRPr>
            </a:pPr>
            <a:endParaRPr/>
          </a:p>
        </p:txBody>
      </p:sp>
      <p:sp>
        <p:nvSpPr>
          <p:cNvPr id="618"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619"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308229"/>
                </a:solidFill>
              </a:defRPr>
            </a:lvl1pPr>
          </a:lstStyle>
          <a:p>
            <a:r>
              <a:t>Slide title; Arial 20pt bold, sentence case (1 line)</a:t>
            </a:r>
          </a:p>
        </p:txBody>
      </p:sp>
      <p:sp>
        <p:nvSpPr>
          <p:cNvPr id="620" name="Text Placeholder 20"/>
          <p:cNvSpPr>
            <a:spLocks noGrp="1"/>
          </p:cNvSpPr>
          <p:nvPr>
            <p:ph type="body" sz="quarter" idx="22" hasCustomPrompt="1"/>
          </p:nvPr>
        </p:nvSpPr>
        <p:spPr>
          <a:xfrm>
            <a:off x="2549139" y="1909334"/>
            <a:ext cx="2740037" cy="1102156"/>
          </a:xfrm>
          <a:prstGeom prst="rect">
            <a:avLst/>
          </a:prstGeom>
        </p:spPr>
        <p:txBody>
          <a:bodyPr>
            <a:normAutofit/>
          </a:bodyPr>
          <a:lstStyle>
            <a:lvl1pPr>
              <a:defRPr sz="2400" b="1"/>
            </a:lvl1pPr>
          </a:lstStyle>
          <a:p>
            <a:r>
              <a:t>First Lastname
Add title</a:t>
            </a:r>
          </a:p>
        </p:txBody>
      </p:sp>
      <p:sp>
        <p:nvSpPr>
          <p:cNvPr id="621" name="Text Placeholder 20"/>
          <p:cNvSpPr>
            <a:spLocks noGrp="1"/>
          </p:cNvSpPr>
          <p:nvPr>
            <p:ph type="body" sz="quarter" idx="23" hasCustomPrompt="1"/>
          </p:nvPr>
        </p:nvSpPr>
        <p:spPr>
          <a:xfrm>
            <a:off x="8501705" y="1909334"/>
            <a:ext cx="2740037" cy="1102156"/>
          </a:xfrm>
          <a:prstGeom prst="rect">
            <a:avLst/>
          </a:prstGeom>
        </p:spPr>
        <p:txBody>
          <a:bodyPr>
            <a:normAutofit/>
          </a:bodyPr>
          <a:lstStyle>
            <a:lvl1pPr>
              <a:defRPr sz="2400" b="1"/>
            </a:lvl1pPr>
          </a:lstStyle>
          <a:p>
            <a:r>
              <a:t>First Lastname
Add title</a:t>
            </a:r>
          </a:p>
        </p:txBody>
      </p:sp>
      <p:sp>
        <p:nvSpPr>
          <p:cNvPr id="622" name="Picture Placeholder 17"/>
          <p:cNvSpPr>
            <a:spLocks noGrp="1"/>
          </p:cNvSpPr>
          <p:nvPr>
            <p:ph type="pic" sz="quarter" idx="24"/>
          </p:nvPr>
        </p:nvSpPr>
        <p:spPr>
          <a:xfrm>
            <a:off x="471702" y="1255958"/>
            <a:ext cx="1793169" cy="2014785"/>
          </a:xfrm>
          <a:prstGeom prst="rect">
            <a:avLst/>
          </a:prstGeom>
        </p:spPr>
        <p:txBody>
          <a:bodyPr lIns="91439" tIns="45719" rIns="91439" bIns="45719"/>
          <a:lstStyle/>
          <a:p>
            <a:endParaRPr/>
          </a:p>
        </p:txBody>
      </p:sp>
      <p:sp>
        <p:nvSpPr>
          <p:cNvPr id="623" name="Picture Placeholder 18"/>
          <p:cNvSpPr>
            <a:spLocks noGrp="1"/>
          </p:cNvSpPr>
          <p:nvPr>
            <p:ph type="pic" sz="quarter" idx="25"/>
          </p:nvPr>
        </p:nvSpPr>
        <p:spPr>
          <a:xfrm>
            <a:off x="6447797" y="1255958"/>
            <a:ext cx="1793170" cy="2014785"/>
          </a:xfrm>
          <a:prstGeom prst="rect">
            <a:avLst/>
          </a:prstGeom>
        </p:spPr>
        <p:txBody>
          <a:bodyPr lIns="91439" tIns="45719" rIns="91439" bIns="45719"/>
          <a:lstStyle/>
          <a:p>
            <a:endParaRPr/>
          </a:p>
        </p:txBody>
      </p:sp>
      <p:sp>
        <p:nvSpPr>
          <p:cNvPr id="624" name="Text Placeholder 24"/>
          <p:cNvSpPr>
            <a:spLocks noGrp="1"/>
          </p:cNvSpPr>
          <p:nvPr>
            <p:ph type="body" sz="half" idx="26" hasCustomPrompt="1"/>
          </p:nvPr>
        </p:nvSpPr>
        <p:spPr>
          <a:xfrm>
            <a:off x="512761" y="4016187"/>
            <a:ext cx="11187116" cy="2089339"/>
          </a:xfrm>
          <a:prstGeom prst="rect">
            <a:avLst/>
          </a:prstGeom>
        </p:spPr>
        <p:txBody>
          <a:bodyPr>
            <a:normAutofit/>
          </a:bodyPr>
          <a:lstStyle>
            <a:lvl1pPr marL="231775" indent="-231775">
              <a:spcBef>
                <a:spcPts val="1000"/>
              </a:spcBef>
              <a:buSzPct val="100000"/>
              <a:buFont typeface="Arial"/>
              <a:buChar char="•"/>
              <a:defRPr>
                <a:solidFill>
                  <a:srgbClr val="FFFFFF"/>
                </a:solidFill>
              </a:defRPr>
            </a:lvl1pPr>
          </a:lstStyle>
          <a:p>
            <a:r>
              <a:t>Click to add bullet points</a:t>
            </a:r>
          </a:p>
        </p:txBody>
      </p:sp>
      <p:sp>
        <p:nvSpPr>
          <p:cNvPr id="625"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41809051"/>
      </p:ext>
    </p:extLst>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x">
  <p:cSld name="Statement with Image">
    <p:bg>
      <p:bgPr>
        <a:solidFill>
          <a:srgbClr val="FFFFFF"/>
        </a:solidFill>
        <a:effectLst/>
      </p:bgPr>
    </p:bg>
    <p:spTree>
      <p:nvGrpSpPr>
        <p:cNvPr id="1" name=""/>
        <p:cNvGrpSpPr/>
        <p:nvPr/>
      </p:nvGrpSpPr>
      <p:grpSpPr>
        <a:xfrm>
          <a:off x="0" y="0"/>
          <a:ext cx="0" cy="0"/>
          <a:chOff x="0" y="0"/>
          <a:chExt cx="0" cy="0"/>
        </a:xfrm>
      </p:grpSpPr>
      <p:sp>
        <p:nvSpPr>
          <p:cNvPr id="632" name="Picture Placeholder 3"/>
          <p:cNvSpPr>
            <a:spLocks noGrp="1"/>
          </p:cNvSpPr>
          <p:nvPr>
            <p:ph type="pic" idx="21"/>
          </p:nvPr>
        </p:nvSpPr>
        <p:spPr>
          <a:xfrm>
            <a:off x="0" y="0"/>
            <a:ext cx="12192000" cy="6858000"/>
          </a:xfrm>
          <a:prstGeom prst="rect">
            <a:avLst/>
          </a:prstGeom>
        </p:spPr>
        <p:txBody>
          <a:bodyPr lIns="91439" tIns="45719" rIns="91439" bIns="45719"/>
          <a:lstStyle/>
          <a:p>
            <a:endParaRPr/>
          </a:p>
        </p:txBody>
      </p:sp>
      <p:sp>
        <p:nvSpPr>
          <p:cNvPr id="633"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FFFFFF"/>
                </a:solidFill>
              </a:defRPr>
            </a:lvl1pPr>
            <a:lvl2pPr marL="0" indent="0">
              <a:buSzTx/>
              <a:buNone/>
              <a:defRPr sz="800">
                <a:solidFill>
                  <a:srgbClr val="FFFFFF"/>
                </a:solidFill>
              </a:defRPr>
            </a:lvl2pPr>
            <a:lvl3pPr marL="0" indent="0">
              <a:buSzTx/>
              <a:buNone/>
              <a:defRPr sz="800">
                <a:solidFill>
                  <a:srgbClr val="FFFFFF"/>
                </a:solidFill>
              </a:defRPr>
            </a:lvl3pPr>
            <a:lvl4pPr marL="0" indent="0">
              <a:buSzTx/>
              <a:buNone/>
              <a:defRPr sz="800">
                <a:solidFill>
                  <a:srgbClr val="FFFFFF"/>
                </a:solidFill>
              </a:defRPr>
            </a:lvl4pPr>
            <a:lvl5pPr marL="0" indent="0">
              <a:buSzTx/>
              <a:buNone/>
              <a:defRPr sz="800">
                <a:solidFill>
                  <a:srgbClr val="FFFFFF"/>
                </a:solidFill>
              </a:defRPr>
            </a:lvl5pPr>
          </a:lstStyle>
          <a:p>
            <a:r>
              <a:t>Click to add a footnote</a:t>
            </a:r>
          </a:p>
          <a:p>
            <a:pPr lvl="1"/>
            <a:endParaRPr/>
          </a:p>
          <a:p>
            <a:pPr lvl="2"/>
            <a:endParaRPr/>
          </a:p>
          <a:p>
            <a:pPr lvl="3"/>
            <a:endParaRPr/>
          </a:p>
          <a:p>
            <a:pPr lvl="4"/>
            <a:endParaRPr/>
          </a:p>
        </p:txBody>
      </p:sp>
      <p:sp>
        <p:nvSpPr>
          <p:cNvPr id="634" name="Large statement; Arial 32pt bold, sentence case"/>
          <p:cNvSpPr txBox="1">
            <a:spLocks noGrp="1"/>
          </p:cNvSpPr>
          <p:nvPr>
            <p:ph type="title" hasCustomPrompt="1"/>
          </p:nvPr>
        </p:nvSpPr>
        <p:spPr>
          <a:xfrm>
            <a:off x="512062" y="815787"/>
            <a:ext cx="6961401" cy="2519086"/>
          </a:xfrm>
          <a:prstGeom prst="rect">
            <a:avLst/>
          </a:prstGeom>
        </p:spPr>
        <p:txBody>
          <a:bodyPr>
            <a:normAutofit/>
          </a:bodyPr>
          <a:lstStyle>
            <a:lvl1pPr>
              <a:defRPr>
                <a:solidFill>
                  <a:srgbClr val="FFFFFF"/>
                </a:solidFill>
              </a:defRPr>
            </a:lvl1pPr>
          </a:lstStyle>
          <a:p>
            <a:r>
              <a:t>Large statement; Arial 32pt bold, sentence case</a:t>
            </a:r>
          </a:p>
        </p:txBody>
      </p:sp>
      <p:sp>
        <p:nvSpPr>
          <p:cNvPr id="635" name="Text Placeholder 2"/>
          <p:cNvSpPr>
            <a:spLocks noGrp="1"/>
          </p:cNvSpPr>
          <p:nvPr>
            <p:ph type="body" sz="quarter" idx="22" hasCustomPrompt="1"/>
          </p:nvPr>
        </p:nvSpPr>
        <p:spPr>
          <a:xfrm>
            <a:off x="512063" y="421339"/>
            <a:ext cx="6961400" cy="295278"/>
          </a:xfrm>
          <a:prstGeom prst="rect">
            <a:avLst/>
          </a:prstGeom>
        </p:spPr>
        <p:txBody>
          <a:bodyPr anchor="b">
            <a:normAutofit/>
          </a:bodyPr>
          <a:lstStyle>
            <a:lvl1pPr>
              <a:defRPr sz="2000" b="1">
                <a:solidFill>
                  <a:srgbClr val="FFFFFF"/>
                </a:solidFill>
              </a:defRPr>
            </a:lvl1pPr>
          </a:lstStyle>
          <a:p>
            <a:r>
              <a:t>Slide subtitle; Arial 20pt bold, sentence case (1 line)</a:t>
            </a:r>
          </a:p>
        </p:txBody>
      </p:sp>
      <p:sp>
        <p:nvSpPr>
          <p:cNvPr id="636" name="Slide Number"/>
          <p:cNvSpPr txBox="1">
            <a:spLocks noGrp="1"/>
          </p:cNvSpPr>
          <p:nvPr>
            <p:ph type="sldNum" sz="quarter" idx="2"/>
          </p:nvPr>
        </p:nvSpPr>
        <p:spPr>
          <a:xfrm>
            <a:off x="11542524" y="6487808"/>
            <a:ext cx="153964" cy="135547"/>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1438450228"/>
      </p:ext>
    </p:extLst>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x">
  <p:cSld name="Quote with Image">
    <p:bg>
      <p:bgPr>
        <a:solidFill>
          <a:srgbClr val="FFFFFF"/>
        </a:solidFill>
        <a:effectLst/>
      </p:bgPr>
    </p:bg>
    <p:spTree>
      <p:nvGrpSpPr>
        <p:cNvPr id="1" name=""/>
        <p:cNvGrpSpPr/>
        <p:nvPr/>
      </p:nvGrpSpPr>
      <p:grpSpPr>
        <a:xfrm>
          <a:off x="0" y="0"/>
          <a:ext cx="0" cy="0"/>
          <a:chOff x="0" y="0"/>
          <a:chExt cx="0" cy="0"/>
        </a:xfrm>
      </p:grpSpPr>
      <p:sp>
        <p:nvSpPr>
          <p:cNvPr id="643" name="Picture Placeholder 6"/>
          <p:cNvSpPr>
            <a:spLocks noGrp="1"/>
          </p:cNvSpPr>
          <p:nvPr>
            <p:ph type="pic" idx="21"/>
          </p:nvPr>
        </p:nvSpPr>
        <p:spPr>
          <a:xfrm>
            <a:off x="0" y="0"/>
            <a:ext cx="12192000" cy="6858000"/>
          </a:xfrm>
          <a:prstGeom prst="rect">
            <a:avLst/>
          </a:prstGeom>
        </p:spPr>
        <p:txBody>
          <a:bodyPr lIns="91439" tIns="45719" rIns="91439" bIns="45719"/>
          <a:lstStyle/>
          <a:p>
            <a:endParaRPr/>
          </a:p>
        </p:txBody>
      </p:sp>
      <p:sp>
        <p:nvSpPr>
          <p:cNvPr id="644" name="Body Level One…"/>
          <p:cNvSpPr txBox="1">
            <a:spLocks noGrp="1"/>
          </p:cNvSpPr>
          <p:nvPr>
            <p:ph type="body" sz="half" idx="1" hasCustomPrompt="1"/>
          </p:nvPr>
        </p:nvSpPr>
        <p:spPr>
          <a:xfrm>
            <a:off x="0" y="1039088"/>
            <a:ext cx="5029200" cy="5029202"/>
          </a:xfrm>
          <a:prstGeom prst="rect">
            <a:avLst/>
          </a:prstGeom>
          <a:solidFill>
            <a:srgbClr val="FFFFFF"/>
          </a:solidFill>
        </p:spPr>
        <p:txBody>
          <a:bodyPr>
            <a:normAutofit/>
          </a:bodyPr>
          <a:lstStyle>
            <a:lvl1pPr>
              <a:defRPr sz="2400"/>
            </a:lvl1pPr>
            <a:lvl2pPr marL="0" indent="0">
              <a:buSzTx/>
              <a:buNone/>
              <a:defRPr sz="2400"/>
            </a:lvl2pPr>
            <a:lvl3pPr marL="533400" indent="-304800">
              <a:defRPr sz="2400"/>
            </a:lvl3pPr>
            <a:lvl4pPr marL="762000" indent="-304800">
              <a:defRPr sz="2400"/>
            </a:lvl4pPr>
            <a:lvl5pPr marL="990600" indent="-304800">
              <a:defRPr sz="2400"/>
            </a:lvl5pPr>
          </a:lstStyle>
          <a:p>
            <a:r>
              <a:t>Use this box to include quote. To activate sub-level formatting of attribution, place cursor at beginning of text/line and hit tab or shift tab. Do not modify size or placement of textbox.</a:t>
            </a:r>
          </a:p>
          <a:p>
            <a:pPr lvl="1"/>
            <a:endParaRPr/>
          </a:p>
          <a:p>
            <a:pPr lvl="2"/>
            <a:endParaRPr/>
          </a:p>
          <a:p>
            <a:pPr lvl="3"/>
            <a:endParaRPr/>
          </a:p>
          <a:p>
            <a:pPr lvl="4"/>
            <a:endParaRPr/>
          </a:p>
        </p:txBody>
      </p:sp>
      <p:sp>
        <p:nvSpPr>
          <p:cNvPr id="645" name="Slide Number"/>
          <p:cNvSpPr txBox="1">
            <a:spLocks noGrp="1"/>
          </p:cNvSpPr>
          <p:nvPr>
            <p:ph type="sldNum" sz="quarter" idx="2"/>
          </p:nvPr>
        </p:nvSpPr>
        <p:spPr>
          <a:xfrm>
            <a:off x="11542524" y="6487808"/>
            <a:ext cx="153964" cy="135547"/>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3495320251"/>
      </p:ext>
    </p:extLst>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x">
  <p:cSld name="Title and Large Quote">
    <p:bg>
      <p:bgPr>
        <a:solidFill>
          <a:srgbClr val="FFFFFF"/>
        </a:solidFill>
        <a:effectLst/>
      </p:bgPr>
    </p:bg>
    <p:spTree>
      <p:nvGrpSpPr>
        <p:cNvPr id="1" name=""/>
        <p:cNvGrpSpPr/>
        <p:nvPr/>
      </p:nvGrpSpPr>
      <p:grpSpPr>
        <a:xfrm>
          <a:off x="0" y="0"/>
          <a:ext cx="0" cy="0"/>
          <a:chOff x="0" y="0"/>
          <a:chExt cx="0" cy="0"/>
        </a:xfrm>
      </p:grpSpPr>
      <p:sp>
        <p:nvSpPr>
          <p:cNvPr id="652" name="Freeform 16"/>
          <p:cNvSpPr/>
          <p:nvPr/>
        </p:nvSpPr>
        <p:spPr>
          <a:xfrm>
            <a:off x="502080" y="1067822"/>
            <a:ext cx="553047" cy="409577"/>
          </a:xfrm>
          <a:custGeom>
            <a:avLst/>
            <a:gdLst/>
            <a:ahLst/>
            <a:cxnLst>
              <a:cxn ang="0">
                <a:pos x="wd2" y="hd2"/>
              </a:cxn>
              <a:cxn ang="5400000">
                <a:pos x="wd2" y="hd2"/>
              </a:cxn>
              <a:cxn ang="10800000">
                <a:pos x="wd2" y="hd2"/>
              </a:cxn>
              <a:cxn ang="16200000">
                <a:pos x="wd2" y="hd2"/>
              </a:cxn>
            </a:cxnLst>
            <a:rect l="0" t="0" r="r" b="b"/>
            <a:pathLst>
              <a:path w="21600" h="21600" extrusionOk="0">
                <a:moveTo>
                  <a:pt x="20716" y="0"/>
                </a:moveTo>
                <a:lnTo>
                  <a:pt x="21275" y="1413"/>
                </a:lnTo>
                <a:cubicBezTo>
                  <a:pt x="19879" y="2731"/>
                  <a:pt x="18810" y="3893"/>
                  <a:pt x="18066" y="4898"/>
                </a:cubicBezTo>
                <a:cubicBezTo>
                  <a:pt x="16748" y="6677"/>
                  <a:pt x="16090" y="8330"/>
                  <a:pt x="16090" y="9858"/>
                </a:cubicBezTo>
                <a:cubicBezTo>
                  <a:pt x="16090" y="10298"/>
                  <a:pt x="16175" y="10653"/>
                  <a:pt x="16345" y="10926"/>
                </a:cubicBezTo>
                <a:cubicBezTo>
                  <a:pt x="16516" y="11198"/>
                  <a:pt x="16748" y="11334"/>
                  <a:pt x="17043" y="11334"/>
                </a:cubicBezTo>
                <a:cubicBezTo>
                  <a:pt x="17632" y="11229"/>
                  <a:pt x="18019" y="11177"/>
                  <a:pt x="18205" y="11177"/>
                </a:cubicBezTo>
                <a:cubicBezTo>
                  <a:pt x="19182" y="11177"/>
                  <a:pt x="19992" y="11658"/>
                  <a:pt x="20635" y="12621"/>
                </a:cubicBezTo>
                <a:cubicBezTo>
                  <a:pt x="21278" y="13584"/>
                  <a:pt x="21600" y="14766"/>
                  <a:pt x="21600" y="16169"/>
                </a:cubicBezTo>
                <a:cubicBezTo>
                  <a:pt x="21600" y="17801"/>
                  <a:pt x="21243" y="19115"/>
                  <a:pt x="20530" y="20109"/>
                </a:cubicBezTo>
                <a:cubicBezTo>
                  <a:pt x="19817" y="21103"/>
                  <a:pt x="18849" y="21600"/>
                  <a:pt x="17624" y="21600"/>
                </a:cubicBezTo>
                <a:cubicBezTo>
                  <a:pt x="16229" y="21600"/>
                  <a:pt x="15082" y="20904"/>
                  <a:pt x="14183" y="19512"/>
                </a:cubicBezTo>
                <a:cubicBezTo>
                  <a:pt x="13284" y="18120"/>
                  <a:pt x="12834" y="16263"/>
                  <a:pt x="12834" y="13940"/>
                </a:cubicBezTo>
                <a:cubicBezTo>
                  <a:pt x="12834" y="11595"/>
                  <a:pt x="13439" y="9178"/>
                  <a:pt x="14648" y="6687"/>
                </a:cubicBezTo>
                <a:cubicBezTo>
                  <a:pt x="15857" y="4196"/>
                  <a:pt x="17880" y="1967"/>
                  <a:pt x="20716" y="0"/>
                </a:cubicBezTo>
                <a:close/>
                <a:moveTo>
                  <a:pt x="7882" y="0"/>
                </a:moveTo>
                <a:lnTo>
                  <a:pt x="8440" y="1413"/>
                </a:lnTo>
                <a:cubicBezTo>
                  <a:pt x="6952" y="2836"/>
                  <a:pt x="5851" y="4029"/>
                  <a:pt x="5138" y="4992"/>
                </a:cubicBezTo>
                <a:cubicBezTo>
                  <a:pt x="3883" y="6729"/>
                  <a:pt x="3255" y="8393"/>
                  <a:pt x="3255" y="9984"/>
                </a:cubicBezTo>
                <a:cubicBezTo>
                  <a:pt x="3255" y="10528"/>
                  <a:pt x="3371" y="10884"/>
                  <a:pt x="3604" y="11051"/>
                </a:cubicBezTo>
                <a:cubicBezTo>
                  <a:pt x="3836" y="11240"/>
                  <a:pt x="4038" y="11334"/>
                  <a:pt x="4208" y="11334"/>
                </a:cubicBezTo>
                <a:cubicBezTo>
                  <a:pt x="4797" y="11229"/>
                  <a:pt x="5185" y="11177"/>
                  <a:pt x="5371" y="11177"/>
                </a:cubicBezTo>
                <a:cubicBezTo>
                  <a:pt x="6363" y="11177"/>
                  <a:pt x="7177" y="11663"/>
                  <a:pt x="7812" y="12637"/>
                </a:cubicBezTo>
                <a:cubicBezTo>
                  <a:pt x="8448" y="13610"/>
                  <a:pt x="8766" y="14787"/>
                  <a:pt x="8766" y="16169"/>
                </a:cubicBezTo>
                <a:cubicBezTo>
                  <a:pt x="8766" y="17717"/>
                  <a:pt x="8417" y="19010"/>
                  <a:pt x="7719" y="20046"/>
                </a:cubicBezTo>
                <a:cubicBezTo>
                  <a:pt x="7022" y="21082"/>
                  <a:pt x="6061" y="21600"/>
                  <a:pt x="4836" y="21600"/>
                </a:cubicBezTo>
                <a:cubicBezTo>
                  <a:pt x="3395" y="21600"/>
                  <a:pt x="2228" y="20904"/>
                  <a:pt x="1337" y="19512"/>
                </a:cubicBezTo>
                <a:cubicBezTo>
                  <a:pt x="446" y="18120"/>
                  <a:pt x="0" y="16263"/>
                  <a:pt x="0" y="13940"/>
                </a:cubicBezTo>
                <a:cubicBezTo>
                  <a:pt x="0" y="11721"/>
                  <a:pt x="570" y="9361"/>
                  <a:pt x="1709" y="6860"/>
                </a:cubicBezTo>
                <a:cubicBezTo>
                  <a:pt x="2848" y="4359"/>
                  <a:pt x="4906" y="2072"/>
                  <a:pt x="7882" y="0"/>
                </a:cubicBezTo>
                <a:close/>
              </a:path>
            </a:pathLst>
          </a:custGeom>
          <a:solidFill>
            <a:srgbClr val="308229"/>
          </a:solidFill>
          <a:ln w="12700">
            <a:miter lim="400000"/>
          </a:ln>
        </p:spPr>
        <p:txBody>
          <a:bodyPr lIns="45718" tIns="45718" rIns="45718" bIns="45718"/>
          <a:lstStyle/>
          <a:p>
            <a:pPr>
              <a:defRPr sz="9600" b="1">
                <a:solidFill>
                  <a:srgbClr val="2E5FF4"/>
                </a:solidFill>
                <a:latin typeface="Times Roman"/>
                <a:ea typeface="Times Roman"/>
                <a:cs typeface="Times Roman"/>
                <a:sym typeface="Times Roman"/>
              </a:defRPr>
            </a:pPr>
            <a:endParaRPr>
              <a:solidFill>
                <a:srgbClr val="308229"/>
              </a:solidFill>
            </a:endParaRPr>
          </a:p>
        </p:txBody>
      </p:sp>
      <p:sp>
        <p:nvSpPr>
          <p:cNvPr id="653" name="Slide title; Arial 20pt bold, sentence case (1 line)"/>
          <p:cNvSpPr txBox="1">
            <a:spLocks noGrp="1"/>
          </p:cNvSpPr>
          <p:nvPr>
            <p:ph type="title" hasCustomPrompt="1"/>
          </p:nvPr>
        </p:nvSpPr>
        <p:spPr>
          <a:xfrm>
            <a:off x="512062" y="405741"/>
            <a:ext cx="11184425" cy="307229"/>
          </a:xfrm>
          <a:prstGeom prst="rect">
            <a:avLst/>
          </a:prstGeom>
        </p:spPr>
        <p:txBody>
          <a:bodyPr anchor="b">
            <a:normAutofit/>
          </a:bodyPr>
          <a:lstStyle>
            <a:lvl1pPr>
              <a:defRPr sz="2000">
                <a:solidFill>
                  <a:srgbClr val="308229"/>
                </a:solidFill>
              </a:defRPr>
            </a:lvl1pPr>
          </a:lstStyle>
          <a:p>
            <a:r>
              <a:t>Slide title; Arial 20pt bold, sentence case (1 line)</a:t>
            </a:r>
          </a:p>
        </p:txBody>
      </p:sp>
      <p:sp>
        <p:nvSpPr>
          <p:cNvPr id="654" name="Body Level One…"/>
          <p:cNvSpPr txBox="1">
            <a:spLocks noGrp="1"/>
          </p:cNvSpPr>
          <p:nvPr>
            <p:ph type="body" idx="1" hasCustomPrompt="1"/>
          </p:nvPr>
        </p:nvSpPr>
        <p:spPr>
          <a:xfrm>
            <a:off x="1312862" y="1175491"/>
            <a:ext cx="8928101" cy="3870327"/>
          </a:xfrm>
          <a:prstGeom prst="rect">
            <a:avLst/>
          </a:prstGeom>
        </p:spPr>
        <p:txBody>
          <a:bodyPr>
            <a:normAutofit/>
          </a:bodyPr>
          <a:lstStyle>
            <a:lvl1pPr>
              <a:defRPr sz="2800" b="1"/>
            </a:lvl1pPr>
            <a:lvl2pPr marL="444500" indent="-444500">
              <a:buChar char="–"/>
              <a:defRPr sz="2800" b="1"/>
            </a:lvl2pPr>
            <a:lvl3pPr marL="584200" indent="-355600">
              <a:defRPr sz="2800" b="1"/>
            </a:lvl3pPr>
            <a:lvl4pPr marL="812800" indent="-355600">
              <a:defRPr sz="2800" b="1"/>
            </a:lvl4pPr>
            <a:lvl5pPr marL="1041400" indent="-355600">
              <a:defRPr sz="2800" b="1"/>
            </a:lvl5pPr>
          </a:lstStyle>
          <a:p>
            <a:r>
              <a:t>Use this box to include quote. To activate sub-level formatting of attribution, place cursor at beginning of text/line and hit tab or shift tab. Do not modify size or placement of textbox.</a:t>
            </a:r>
          </a:p>
          <a:p>
            <a:pPr lvl="1"/>
            <a:endParaRPr/>
          </a:p>
          <a:p>
            <a:pPr lvl="2"/>
            <a:endParaRPr/>
          </a:p>
          <a:p>
            <a:pPr lvl="3"/>
            <a:endParaRPr/>
          </a:p>
          <a:p>
            <a:pPr lvl="4"/>
            <a:endParaRPr/>
          </a:p>
        </p:txBody>
      </p:sp>
      <p:sp>
        <p:nvSpPr>
          <p:cNvPr id="655"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98964350"/>
      </p:ext>
    </p:extLst>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x">
  <p:cSld name="Content +1/3 Image Right">
    <p:bg>
      <p:bgPr>
        <a:solidFill>
          <a:srgbClr val="FFFFFF"/>
        </a:solidFill>
        <a:effectLst/>
      </p:bgPr>
    </p:bg>
    <p:spTree>
      <p:nvGrpSpPr>
        <p:cNvPr id="1" name=""/>
        <p:cNvGrpSpPr/>
        <p:nvPr/>
      </p:nvGrpSpPr>
      <p:grpSpPr>
        <a:xfrm>
          <a:off x="0" y="0"/>
          <a:ext cx="0" cy="0"/>
          <a:chOff x="0" y="0"/>
          <a:chExt cx="0" cy="0"/>
        </a:xfrm>
      </p:grpSpPr>
      <p:sp>
        <p:nvSpPr>
          <p:cNvPr id="692" name="Picture Placeholder 12"/>
          <p:cNvSpPr>
            <a:spLocks noGrp="1"/>
          </p:cNvSpPr>
          <p:nvPr>
            <p:ph type="pic" sz="half" idx="21"/>
          </p:nvPr>
        </p:nvSpPr>
        <p:spPr>
          <a:xfrm>
            <a:off x="7810500" y="0"/>
            <a:ext cx="4381500" cy="6858000"/>
          </a:xfrm>
          <a:prstGeom prst="rect">
            <a:avLst/>
          </a:prstGeom>
        </p:spPr>
        <p:txBody>
          <a:bodyPr lIns="91439" tIns="45719" rIns="91439" bIns="45719"/>
          <a:lstStyle/>
          <a:p>
            <a:endParaRPr/>
          </a:p>
        </p:txBody>
      </p:sp>
      <p:sp>
        <p:nvSpPr>
          <p:cNvPr id="693"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694" name="Slide title; Arial 20pt bold, sentence case (1 line)"/>
          <p:cNvSpPr txBox="1">
            <a:spLocks noGrp="1"/>
          </p:cNvSpPr>
          <p:nvPr>
            <p:ph type="title" hasCustomPrompt="1"/>
          </p:nvPr>
        </p:nvSpPr>
        <p:spPr>
          <a:xfrm>
            <a:off x="512062" y="457201"/>
            <a:ext cx="6829692" cy="324446"/>
          </a:xfrm>
          <a:prstGeom prst="rect">
            <a:avLst/>
          </a:prstGeom>
        </p:spPr>
        <p:txBody>
          <a:bodyPr>
            <a:normAutofit/>
          </a:bodyPr>
          <a:lstStyle>
            <a:lvl1pPr>
              <a:defRPr sz="2000">
                <a:solidFill>
                  <a:srgbClr val="308229"/>
                </a:solidFill>
              </a:defRPr>
            </a:lvl1pPr>
          </a:lstStyle>
          <a:p>
            <a:r>
              <a:t>Slide title; Arial 20pt bold, sentence case (1 line)</a:t>
            </a:r>
          </a:p>
        </p:txBody>
      </p:sp>
      <p:sp>
        <p:nvSpPr>
          <p:cNvPr id="695" name="Slide Number"/>
          <p:cNvSpPr txBox="1">
            <a:spLocks noGrp="1"/>
          </p:cNvSpPr>
          <p:nvPr>
            <p:ph type="sldNum" sz="quarter" idx="2"/>
          </p:nvPr>
        </p:nvSpPr>
        <p:spPr>
          <a:xfrm>
            <a:off x="11542524" y="6487808"/>
            <a:ext cx="153964" cy="135547"/>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901774049"/>
      </p:ext>
    </p:extLst>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x">
  <p:cSld name="Content + 1/2 Image Right">
    <p:bg>
      <p:bgPr>
        <a:solidFill>
          <a:srgbClr val="FFFFFF"/>
        </a:solidFill>
        <a:effectLst/>
      </p:bgPr>
    </p:bg>
    <p:spTree>
      <p:nvGrpSpPr>
        <p:cNvPr id="1" name=""/>
        <p:cNvGrpSpPr/>
        <p:nvPr/>
      </p:nvGrpSpPr>
      <p:grpSpPr>
        <a:xfrm>
          <a:off x="0" y="0"/>
          <a:ext cx="0" cy="0"/>
          <a:chOff x="0" y="0"/>
          <a:chExt cx="0" cy="0"/>
        </a:xfrm>
      </p:grpSpPr>
      <p:sp>
        <p:nvSpPr>
          <p:cNvPr id="702" name="Picture Placeholder 12"/>
          <p:cNvSpPr>
            <a:spLocks noGrp="1"/>
          </p:cNvSpPr>
          <p:nvPr>
            <p:ph type="pic" idx="21"/>
          </p:nvPr>
        </p:nvSpPr>
        <p:spPr>
          <a:xfrm>
            <a:off x="6096000" y="0"/>
            <a:ext cx="6096000" cy="6858000"/>
          </a:xfrm>
          <a:prstGeom prst="rect">
            <a:avLst/>
          </a:prstGeom>
        </p:spPr>
        <p:txBody>
          <a:bodyPr lIns="91439" tIns="45719" rIns="91439" bIns="45719"/>
          <a:lstStyle/>
          <a:p>
            <a:endParaRPr/>
          </a:p>
        </p:txBody>
      </p:sp>
      <p:sp>
        <p:nvSpPr>
          <p:cNvPr id="703" name="Body Level One…"/>
          <p:cNvSpPr txBox="1">
            <a:spLocks noGrp="1"/>
          </p:cNvSpPr>
          <p:nvPr>
            <p:ph type="body" sz="quarter" idx="1" hasCustomPrompt="1"/>
          </p:nvPr>
        </p:nvSpPr>
        <p:spPr>
          <a:xfrm>
            <a:off x="512062" y="6374650"/>
            <a:ext cx="5152601"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704" name="Slide title; Arial 20pt bold, short (1 line)"/>
          <p:cNvSpPr txBox="1">
            <a:spLocks noGrp="1"/>
          </p:cNvSpPr>
          <p:nvPr>
            <p:ph type="title" hasCustomPrompt="1"/>
          </p:nvPr>
        </p:nvSpPr>
        <p:spPr>
          <a:xfrm>
            <a:off x="512062" y="457201"/>
            <a:ext cx="5143289" cy="324446"/>
          </a:xfrm>
          <a:prstGeom prst="rect">
            <a:avLst/>
          </a:prstGeom>
        </p:spPr>
        <p:txBody>
          <a:bodyPr>
            <a:normAutofit/>
          </a:bodyPr>
          <a:lstStyle>
            <a:lvl1pPr>
              <a:defRPr sz="2000">
                <a:solidFill>
                  <a:srgbClr val="308229"/>
                </a:solidFill>
              </a:defRPr>
            </a:lvl1pPr>
          </a:lstStyle>
          <a:p>
            <a:r>
              <a:t>Slide title; Arial 20pt bold, short (1 line)</a:t>
            </a:r>
          </a:p>
        </p:txBody>
      </p:sp>
      <p:sp>
        <p:nvSpPr>
          <p:cNvPr id="705" name="Slide Number"/>
          <p:cNvSpPr txBox="1">
            <a:spLocks noGrp="1"/>
          </p:cNvSpPr>
          <p:nvPr>
            <p:ph type="sldNum" sz="quarter" idx="2"/>
          </p:nvPr>
        </p:nvSpPr>
        <p:spPr>
          <a:xfrm>
            <a:off x="11542524" y="6487808"/>
            <a:ext cx="153964" cy="135547"/>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3379493195"/>
      </p:ext>
    </p:extLst>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x">
  <p:cSld name="Content + 2/3 Image Right">
    <p:bg>
      <p:bgPr>
        <a:solidFill>
          <a:srgbClr val="FFFFFF"/>
        </a:solidFill>
        <a:effectLst/>
      </p:bgPr>
    </p:bg>
    <p:spTree>
      <p:nvGrpSpPr>
        <p:cNvPr id="1" name=""/>
        <p:cNvGrpSpPr/>
        <p:nvPr/>
      </p:nvGrpSpPr>
      <p:grpSpPr>
        <a:xfrm>
          <a:off x="0" y="0"/>
          <a:ext cx="0" cy="0"/>
          <a:chOff x="0" y="0"/>
          <a:chExt cx="0" cy="0"/>
        </a:xfrm>
      </p:grpSpPr>
      <p:sp>
        <p:nvSpPr>
          <p:cNvPr id="712" name="Picture Placeholder 12"/>
          <p:cNvSpPr>
            <a:spLocks noGrp="1"/>
          </p:cNvSpPr>
          <p:nvPr>
            <p:ph type="pic" idx="21"/>
          </p:nvPr>
        </p:nvSpPr>
        <p:spPr>
          <a:xfrm>
            <a:off x="4381500" y="0"/>
            <a:ext cx="7810500" cy="6858000"/>
          </a:xfrm>
          <a:prstGeom prst="rect">
            <a:avLst/>
          </a:prstGeom>
        </p:spPr>
        <p:txBody>
          <a:bodyPr lIns="91439" tIns="45719" rIns="91439" bIns="45719"/>
          <a:lstStyle/>
          <a:p>
            <a:endParaRPr/>
          </a:p>
        </p:txBody>
      </p:sp>
      <p:sp>
        <p:nvSpPr>
          <p:cNvPr id="713" name="Body Level One…"/>
          <p:cNvSpPr txBox="1">
            <a:spLocks noGrp="1"/>
          </p:cNvSpPr>
          <p:nvPr>
            <p:ph type="body" sz="quarter" idx="1" hasCustomPrompt="1"/>
          </p:nvPr>
        </p:nvSpPr>
        <p:spPr>
          <a:xfrm>
            <a:off x="512062" y="6374650"/>
            <a:ext cx="3411542"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714" name="Slide title; short (1 line)"/>
          <p:cNvSpPr txBox="1">
            <a:spLocks noGrp="1"/>
          </p:cNvSpPr>
          <p:nvPr>
            <p:ph type="title" hasCustomPrompt="1"/>
          </p:nvPr>
        </p:nvSpPr>
        <p:spPr>
          <a:xfrm>
            <a:off x="512062" y="457201"/>
            <a:ext cx="3411541" cy="324446"/>
          </a:xfrm>
          <a:prstGeom prst="rect">
            <a:avLst/>
          </a:prstGeom>
        </p:spPr>
        <p:txBody>
          <a:bodyPr>
            <a:normAutofit/>
          </a:bodyPr>
          <a:lstStyle>
            <a:lvl1pPr>
              <a:defRPr sz="2000">
                <a:solidFill>
                  <a:srgbClr val="308229"/>
                </a:solidFill>
              </a:defRPr>
            </a:lvl1pPr>
          </a:lstStyle>
          <a:p>
            <a:r>
              <a:t>Slide title; short (1 line)</a:t>
            </a:r>
          </a:p>
        </p:txBody>
      </p:sp>
      <p:sp>
        <p:nvSpPr>
          <p:cNvPr id="715" name="Slide Number"/>
          <p:cNvSpPr txBox="1">
            <a:spLocks noGrp="1"/>
          </p:cNvSpPr>
          <p:nvPr>
            <p:ph type="sldNum" sz="quarter" idx="2"/>
          </p:nvPr>
        </p:nvSpPr>
        <p:spPr>
          <a:xfrm>
            <a:off x="11542524" y="6487808"/>
            <a:ext cx="153964" cy="135547"/>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1321245516"/>
      </p:ext>
    </p:extLst>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type="tx">
  <p:cSld name="Back Pages">
    <p:spTree>
      <p:nvGrpSpPr>
        <p:cNvPr id="1" name=""/>
        <p:cNvGrpSpPr/>
        <p:nvPr/>
      </p:nvGrpSpPr>
      <p:grpSpPr>
        <a:xfrm>
          <a:off x="0" y="0"/>
          <a:ext cx="0" cy="0"/>
          <a:chOff x="0" y="0"/>
          <a:chExt cx="0" cy="0"/>
        </a:xfrm>
      </p:grpSpPr>
      <p:sp>
        <p:nvSpPr>
          <p:cNvPr id="7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62664943"/>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Text Placeholder 3">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162799254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x" preserve="1">
  <p:cSld name="1_Back Page">
    <p:bg>
      <p:bgPr>
        <a:solidFill>
          <a:schemeClr val="tx1"/>
        </a:solidFill>
        <a:effectLst/>
      </p:bgPr>
    </p:bg>
    <p:spTree>
      <p:nvGrpSpPr>
        <p:cNvPr id="1" name=""/>
        <p:cNvGrpSpPr/>
        <p:nvPr/>
      </p:nvGrpSpPr>
      <p:grpSpPr>
        <a:xfrm>
          <a:off x="0" y="0"/>
          <a:ext cx="0" cy="0"/>
          <a:chOff x="0" y="0"/>
          <a:chExt cx="0" cy="0"/>
        </a:xfrm>
      </p:grpSpPr>
      <p:sp>
        <p:nvSpPr>
          <p:cNvPr id="731" name="Slide Number"/>
          <p:cNvSpPr txBox="1">
            <a:spLocks noGrp="1"/>
          </p:cNvSpPr>
          <p:nvPr>
            <p:ph type="sldNum" sz="quarter" idx="2"/>
          </p:nvPr>
        </p:nvSpPr>
        <p:spPr>
          <a:xfrm>
            <a:off x="8737536" y="6202463"/>
            <a:ext cx="65" cy="153888"/>
          </a:xfrm>
          <a:prstGeom prst="rect">
            <a:avLst/>
          </a:prstGeom>
        </p:spPr>
        <p:txBody>
          <a:bodyPr/>
          <a:lstStyle/>
          <a:p>
            <a:endParaRPr/>
          </a:p>
        </p:txBody>
      </p:sp>
      <p:pic>
        <p:nvPicPr>
          <p:cNvPr id="5" name="Graphic 5" descr="Graphic 5">
            <a:extLst>
              <a:ext uri="{FF2B5EF4-FFF2-40B4-BE49-F238E27FC236}">
                <a16:creationId xmlns:a16="http://schemas.microsoft.com/office/drawing/2014/main" id="{08BE272C-27D3-6C44-9A7F-DA0505A1B2F5}"/>
              </a:ext>
            </a:extLst>
          </p:cNvPr>
          <p:cNvPicPr>
            <a:picLocks noChangeAspect="1"/>
          </p:cNvPicPr>
          <p:nvPr userDrawn="1"/>
        </p:nvPicPr>
        <p:blipFill>
          <a:blip r:embed="rId2"/>
          <a:stretch>
            <a:fillRect/>
          </a:stretch>
        </p:blipFill>
        <p:spPr>
          <a:xfrm>
            <a:off x="4481345" y="2628924"/>
            <a:ext cx="3229308" cy="1600153"/>
          </a:xfrm>
          <a:prstGeom prst="rect">
            <a:avLst/>
          </a:prstGeom>
          <a:ln w="12700">
            <a:miter lim="400000"/>
          </a:ln>
        </p:spPr>
      </p:pic>
    </p:spTree>
    <p:extLst>
      <p:ext uri="{BB962C8B-B14F-4D97-AF65-F5344CB8AC3E}">
        <p14:creationId xmlns:p14="http://schemas.microsoft.com/office/powerpoint/2010/main" val="3548575994"/>
      </p:ext>
    </p:extLst>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x">
  <p:cSld name="Warning">
    <p:spTree>
      <p:nvGrpSpPr>
        <p:cNvPr id="1" name=""/>
        <p:cNvGrpSpPr/>
        <p:nvPr/>
      </p:nvGrpSpPr>
      <p:grpSpPr>
        <a:xfrm>
          <a:off x="0" y="0"/>
          <a:ext cx="0" cy="0"/>
          <a:chOff x="0" y="0"/>
          <a:chExt cx="0" cy="0"/>
        </a:xfrm>
      </p:grpSpPr>
      <p:sp>
        <p:nvSpPr>
          <p:cNvPr id="746" name="ZoneTexte 3"/>
          <p:cNvSpPr txBox="1"/>
          <p:nvPr/>
        </p:nvSpPr>
        <p:spPr>
          <a:xfrm>
            <a:off x="291780" y="1760559"/>
            <a:ext cx="11608443" cy="333687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8" tIns="45718" rIns="45718" bIns="45718" anchor="ctr">
            <a:spAutoFit/>
          </a:bodyPr>
          <a:lstStyle>
            <a:lvl1pPr algn="ctr">
              <a:defRPr sz="7500">
                <a:solidFill>
                  <a:srgbClr val="272524"/>
                </a:solidFill>
                <a:latin typeface="Arial"/>
                <a:ea typeface="Arial"/>
                <a:cs typeface="Arial"/>
                <a:sym typeface="Arial"/>
              </a:defRPr>
            </a:lvl1pPr>
          </a:lstStyle>
          <a:p>
            <a:r>
              <a:t>Do not use any of the layouts that may appear after this one</a:t>
            </a:r>
          </a:p>
        </p:txBody>
      </p:sp>
      <p:sp>
        <p:nvSpPr>
          <p:cNvPr id="7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98528193"/>
      </p:ext>
    </p:extLst>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S3-Content Slide 1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0A088A6-4BC0-4055-9AAF-E72E2048CFFD}"/>
              </a:ext>
            </a:extLst>
          </p:cNvPr>
          <p:cNvSpPr>
            <a:spLocks noGrp="1"/>
          </p:cNvSpPr>
          <p:nvPr>
            <p:ph type="title"/>
          </p:nvPr>
        </p:nvSpPr>
        <p:spPr>
          <a:xfrm>
            <a:off x="611445" y="263202"/>
            <a:ext cx="10961719" cy="931663"/>
          </a:xfrm>
        </p:spPr>
        <p:txBody>
          <a:bodyPr anchor="b" anchorCtr="0">
            <a:normAutofit/>
          </a:bodyPr>
          <a:lstStyle>
            <a:lvl1pPr>
              <a:defRPr sz="3600">
                <a:solidFill>
                  <a:srgbClr val="00437B"/>
                </a:solidFill>
              </a:defRPr>
            </a:lvl1pPr>
          </a:lstStyle>
          <a:p>
            <a:r>
              <a:rPr lang="en-US"/>
              <a:t>Click to edit Master title style</a:t>
            </a:r>
          </a:p>
        </p:txBody>
      </p:sp>
      <p:sp>
        <p:nvSpPr>
          <p:cNvPr id="3" name="Date Placeholder 3">
            <a:extLst>
              <a:ext uri="{FF2B5EF4-FFF2-40B4-BE49-F238E27FC236}">
                <a16:creationId xmlns:a16="http://schemas.microsoft.com/office/drawing/2014/main" id="{4ABEF6A6-B814-473D-A744-053269ACAEF2}"/>
              </a:ext>
            </a:extLst>
          </p:cNvPr>
          <p:cNvSpPr>
            <a:spLocks noGrp="1"/>
          </p:cNvSpPr>
          <p:nvPr>
            <p:ph type="dt" sz="half" idx="10"/>
          </p:nvPr>
        </p:nvSpPr>
        <p:spPr>
          <a:xfrm>
            <a:off x="611444" y="6412235"/>
            <a:ext cx="2743200" cy="365125"/>
          </a:xfrm>
        </p:spPr>
        <p:txBody>
          <a:bodyPr/>
          <a:lstStyle/>
          <a:p>
            <a:endParaRPr lang="en-US"/>
          </a:p>
        </p:txBody>
      </p:sp>
      <p:sp>
        <p:nvSpPr>
          <p:cNvPr id="4" name="Slide Number Placeholder 5">
            <a:extLst>
              <a:ext uri="{FF2B5EF4-FFF2-40B4-BE49-F238E27FC236}">
                <a16:creationId xmlns:a16="http://schemas.microsoft.com/office/drawing/2014/main" id="{BEC425FE-2781-4C5C-BBAC-8839DC8F0F4D}"/>
              </a:ext>
            </a:extLst>
          </p:cNvPr>
          <p:cNvSpPr>
            <a:spLocks noGrp="1"/>
          </p:cNvSpPr>
          <p:nvPr>
            <p:ph type="sldNum" sz="quarter" idx="12"/>
          </p:nvPr>
        </p:nvSpPr>
        <p:spPr>
          <a:xfrm>
            <a:off x="8829963" y="6412235"/>
            <a:ext cx="2743200" cy="365125"/>
          </a:xfrm>
        </p:spPr>
        <p:txBody>
          <a:bodyPr/>
          <a:lstStyle/>
          <a:p>
            <a:pPr defTabSz="609561"/>
            <a:fld id="{89DD3D0C-5427-274A-8E3C-7C8DC8932C19}" type="slidenum">
              <a:rPr lang="en-US" smtClean="0"/>
              <a:pPr defTabSz="609561"/>
              <a:t>‹#›</a:t>
            </a:fld>
            <a:endParaRPr lang="en-US"/>
          </a:p>
        </p:txBody>
      </p:sp>
      <p:sp>
        <p:nvSpPr>
          <p:cNvPr id="5" name="Text Placeholder 7">
            <a:extLst>
              <a:ext uri="{FF2B5EF4-FFF2-40B4-BE49-F238E27FC236}">
                <a16:creationId xmlns:a16="http://schemas.microsoft.com/office/drawing/2014/main" id="{EAB864A7-2FF1-4C12-B316-92B1F596348B}"/>
              </a:ext>
            </a:extLst>
          </p:cNvPr>
          <p:cNvSpPr>
            <a:spLocks noGrp="1"/>
          </p:cNvSpPr>
          <p:nvPr>
            <p:ph type="body" sz="quarter" idx="13"/>
          </p:nvPr>
        </p:nvSpPr>
        <p:spPr>
          <a:xfrm>
            <a:off x="611444" y="1294636"/>
            <a:ext cx="10961719" cy="4809360"/>
          </a:xfrm>
        </p:spPr>
        <p:txBody>
          <a:bodyPr>
            <a:noAutofit/>
          </a:bodyPr>
          <a:lstStyle>
            <a:lvl1pPr>
              <a:lnSpc>
                <a:spcPct val="100000"/>
              </a:lnSpc>
              <a:buClr>
                <a:srgbClr val="FDB71A"/>
              </a:buClr>
              <a:defRPr/>
            </a:lvl1pPr>
            <a:lvl2pPr marL="685800" indent="-228600">
              <a:lnSpc>
                <a:spcPct val="100000"/>
              </a:lnSpc>
              <a:buClr>
                <a:srgbClr val="FDB71A"/>
              </a:buClr>
              <a:buFont typeface="Wingdings" panose="05000000000000000000" pitchFamily="2" charset="2"/>
              <a:buChar char="v"/>
              <a:defRPr/>
            </a:lvl2pPr>
            <a:lvl3pPr marL="1143000" indent="-228600">
              <a:lnSpc>
                <a:spcPct val="100000"/>
              </a:lnSpc>
              <a:buClr>
                <a:srgbClr val="FDB71A"/>
              </a:buClr>
              <a:buFont typeface="Wingdings" panose="05000000000000000000" pitchFamily="2" charset="2"/>
              <a:buChar char="Ø"/>
              <a:defRPr/>
            </a:lvl3pPr>
            <a:lvl4pPr marL="1600200" indent="-228600">
              <a:lnSpc>
                <a:spcPct val="100000"/>
              </a:lnSpc>
              <a:buClr>
                <a:srgbClr val="FDB71A"/>
              </a:buClr>
              <a:buFont typeface="Wingdings" panose="05000000000000000000" pitchFamily="2" charset="2"/>
              <a:buChar char="ü"/>
              <a:defRPr/>
            </a:lvl4pPr>
            <a:lvl5pPr marL="2057400" indent="-228600">
              <a:lnSpc>
                <a:spcPct val="100000"/>
              </a:lnSpc>
              <a:buClr>
                <a:srgbClr val="FDB71A"/>
              </a:buClr>
              <a:buFont typeface="Wingdings" panose="05000000000000000000" pitchFamily="2" charset="2"/>
              <a:buChar char="q"/>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757853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userDrawn="1">
  <p:cSld name="Centere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lgn="ctr">
              <a:defRPr>
                <a:solidFill>
                  <a:srgbClr val="056F9F"/>
                </a:solidFill>
              </a:defRPr>
            </a:lvl1pPr>
          </a:lstStyle>
          <a:p>
            <a:r>
              <a:rPr lang="en-US"/>
              <a:t>Click to edit Master title style</a:t>
            </a:r>
          </a:p>
        </p:txBody>
      </p:sp>
      <p:grpSp>
        <p:nvGrpSpPr>
          <p:cNvPr id="17" name="Group 16"/>
          <p:cNvGrpSpPr/>
          <p:nvPr userDrawn="1"/>
        </p:nvGrpSpPr>
        <p:grpSpPr>
          <a:xfrm rot="16200000">
            <a:off x="6026551" y="-6026550"/>
            <a:ext cx="138901" cy="12192001"/>
            <a:chOff x="-2" y="217272"/>
            <a:chExt cx="138901" cy="12192001"/>
          </a:xfrm>
        </p:grpSpPr>
        <p:sp>
          <p:nvSpPr>
            <p:cNvPr id="18" name="Rectangle 17"/>
            <p:cNvSpPr/>
            <p:nvPr userDrawn="1"/>
          </p:nvSpPr>
          <p:spPr>
            <a:xfrm>
              <a:off x="0" y="217272"/>
              <a:ext cx="138899" cy="12192001"/>
            </a:xfrm>
            <a:prstGeom prst="rect">
              <a:avLst/>
            </a:prstGeom>
            <a:solidFill>
              <a:srgbClr val="056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2" y="6474499"/>
              <a:ext cx="138899" cy="1230148"/>
            </a:xfrm>
            <a:prstGeom prst="rect">
              <a:avLst/>
            </a:prstGeom>
            <a:solidFill>
              <a:srgbClr val="F790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1" y="9841622"/>
              <a:ext cx="138899" cy="681463"/>
            </a:xfrm>
            <a:prstGeom prst="rect">
              <a:avLst/>
            </a:prstGeom>
            <a:solidFill>
              <a:srgbClr val="75B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 y="11543099"/>
              <a:ext cx="138899" cy="286326"/>
            </a:xfrm>
            <a:prstGeom prst="rect">
              <a:avLst/>
            </a:prstGeom>
            <a:solidFill>
              <a:srgbClr val="56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descr="Logo&#10;&#10;Description automatically generated">
            <a:extLst>
              <a:ext uri="{FF2B5EF4-FFF2-40B4-BE49-F238E27FC236}">
                <a16:creationId xmlns:a16="http://schemas.microsoft.com/office/drawing/2014/main" id="{BE215723-9132-4B6B-AD25-9566F3EC18B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347300733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ABF694E-82B7-4D1D-B9D6-B95B97E03092}"/>
              </a:ext>
            </a:extLst>
          </p:cNvPr>
          <p:cNvSpPr>
            <a:spLocks noGrp="1"/>
          </p:cNvSpPr>
          <p:nvPr>
            <p:ph type="ctrTitle"/>
          </p:nvPr>
        </p:nvSpPr>
        <p:spPr>
          <a:xfrm>
            <a:off x="1524000" y="1122363"/>
            <a:ext cx="9144000" cy="2387600"/>
          </a:xfrm>
        </p:spPr>
        <p:txBody>
          <a:bodyPr anchor="b"/>
          <a:lstStyle>
            <a:lvl1pPr algn="ctr">
              <a:defRPr sz="6000">
                <a:solidFill>
                  <a:srgbClr val="056F9F"/>
                </a:solidFill>
              </a:defRPr>
            </a:lvl1pPr>
          </a:lstStyle>
          <a:p>
            <a:r>
              <a:rPr lang="en-US"/>
              <a:t>Click to edit Master title style</a:t>
            </a:r>
          </a:p>
        </p:txBody>
      </p:sp>
      <p:sp>
        <p:nvSpPr>
          <p:cNvPr id="7" name="Subtitle 2">
            <a:extLst>
              <a:ext uri="{FF2B5EF4-FFF2-40B4-BE49-F238E27FC236}">
                <a16:creationId xmlns:a16="http://schemas.microsoft.com/office/drawing/2014/main" id="{25CC9E72-4122-49A7-84CF-B0CF5355C73C}"/>
              </a:ext>
            </a:extLst>
          </p:cNvPr>
          <p:cNvSpPr>
            <a:spLocks noGrp="1"/>
          </p:cNvSpPr>
          <p:nvPr>
            <p:ph type="subTitle" idx="1"/>
          </p:nvPr>
        </p:nvSpPr>
        <p:spPr>
          <a:xfrm>
            <a:off x="1524000" y="3602038"/>
            <a:ext cx="914400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Picture 4" descr="Logo&#10;&#10;Description automatically generated">
            <a:extLst>
              <a:ext uri="{FF2B5EF4-FFF2-40B4-BE49-F238E27FC236}">
                <a16:creationId xmlns:a16="http://schemas.microsoft.com/office/drawing/2014/main" id="{4F640707-5F73-416D-9580-90B2BA0C101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2895642410"/>
      </p:ext>
    </p:extLst>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Subtitle">
    <p:spTree>
      <p:nvGrpSpPr>
        <p:cNvPr id="1" name=""/>
        <p:cNvGrpSpPr/>
        <p:nvPr/>
      </p:nvGrpSpPr>
      <p:grpSpPr>
        <a:xfrm>
          <a:off x="0" y="0"/>
          <a:ext cx="0" cy="0"/>
          <a:chOff x="0" y="0"/>
          <a:chExt cx="0" cy="0"/>
        </a:xfrm>
      </p:grpSpPr>
      <p:sp>
        <p:nvSpPr>
          <p:cNvPr id="29" name="Title 1"/>
          <p:cNvSpPr>
            <a:spLocks noGrp="1"/>
          </p:cNvSpPr>
          <p:nvPr>
            <p:ph type="title"/>
          </p:nvPr>
        </p:nvSpPr>
        <p:spPr>
          <a:xfrm>
            <a:off x="1765137" y="1012622"/>
            <a:ext cx="8681015" cy="1400539"/>
          </a:xfrm>
          <a:prstGeom prst="rect">
            <a:avLst/>
          </a:prstGeom>
        </p:spPr>
        <p:txBody>
          <a:bodyPr anchor="ctr" anchorCtr="0">
            <a:noAutofit/>
          </a:bodyPr>
          <a:lstStyle>
            <a:lvl1pPr algn="l">
              <a:defRPr sz="4800">
                <a:solidFill>
                  <a:srgbClr val="056F9F"/>
                </a:solidFill>
              </a:defRPr>
            </a:lvl1pPr>
          </a:lstStyle>
          <a:p>
            <a:r>
              <a:rPr lang="en-US"/>
              <a:t>Click to edit Master title style</a:t>
            </a:r>
          </a:p>
        </p:txBody>
      </p:sp>
      <p:sp>
        <p:nvSpPr>
          <p:cNvPr id="30" name="Rectangle 29"/>
          <p:cNvSpPr/>
          <p:nvPr userDrawn="1"/>
        </p:nvSpPr>
        <p:spPr>
          <a:xfrm>
            <a:off x="-2" y="1012621"/>
            <a:ext cx="1400540" cy="1400540"/>
          </a:xfrm>
          <a:prstGeom prst="rect">
            <a:avLst/>
          </a:prstGeom>
          <a:solidFill>
            <a:srgbClr val="F790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12053100" y="1012621"/>
            <a:ext cx="138899" cy="1400540"/>
          </a:xfrm>
          <a:prstGeom prst="rect">
            <a:avLst/>
          </a:prstGeom>
          <a:solidFill>
            <a:srgbClr val="F790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10;&#10;Description automatically generated">
            <a:extLst>
              <a:ext uri="{FF2B5EF4-FFF2-40B4-BE49-F238E27FC236}">
                <a16:creationId xmlns:a16="http://schemas.microsoft.com/office/drawing/2014/main" id="{1AE19146-2D2A-4CCA-A749-3B6018675B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278906483"/>
      </p:ext>
    </p:extLst>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lvl1pPr>
              <a:defRPr>
                <a:solidFill>
                  <a:srgbClr val="056F9F"/>
                </a:solidFill>
              </a:defRPr>
            </a:lvl1pPr>
          </a:lstStyle>
          <a:p>
            <a:r>
              <a:rPr lang="en-US"/>
              <a:t>Click to edit Master title style</a:t>
            </a:r>
          </a:p>
        </p:txBody>
      </p:sp>
      <p:sp>
        <p:nvSpPr>
          <p:cNvPr id="16" name="Text Placeholder 15"/>
          <p:cNvSpPr>
            <a:spLocks noGrp="1"/>
          </p:cNvSpPr>
          <p:nvPr>
            <p:ph type="body" sz="quarter" idx="10"/>
          </p:nvPr>
        </p:nvSpPr>
        <p:spPr>
          <a:xfrm>
            <a:off x="579438" y="1157288"/>
            <a:ext cx="11033125" cy="54689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Rectangle 16"/>
          <p:cNvSpPr/>
          <p:nvPr userDrawn="1"/>
        </p:nvSpPr>
        <p:spPr>
          <a:xfrm>
            <a:off x="0" y="217272"/>
            <a:ext cx="138899" cy="6415022"/>
          </a:xfrm>
          <a:prstGeom prst="rect">
            <a:avLst/>
          </a:prstGeom>
          <a:solidFill>
            <a:srgbClr val="056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p:cNvSpPr/>
          <p:nvPr userDrawn="1"/>
        </p:nvSpPr>
        <p:spPr>
          <a:xfrm>
            <a:off x="12053098" y="350358"/>
            <a:ext cx="138899" cy="4514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0" y="370300"/>
            <a:ext cx="138899" cy="451412"/>
          </a:xfrm>
          <a:prstGeom prst="rect">
            <a:avLst/>
          </a:prstGeom>
          <a:solidFill>
            <a:srgbClr val="75B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60000"/>
                  <a:lumOff val="40000"/>
                </a:schemeClr>
              </a:solidFill>
            </a:endParaRPr>
          </a:p>
        </p:txBody>
      </p:sp>
      <p:pic>
        <p:nvPicPr>
          <p:cNvPr id="8" name="Picture 7" descr="Logo&#10;&#10;Description automatically generated">
            <a:extLst>
              <a:ext uri="{FF2B5EF4-FFF2-40B4-BE49-F238E27FC236}">
                <a16:creationId xmlns:a16="http://schemas.microsoft.com/office/drawing/2014/main" id="{B9C7118D-759D-4479-AF96-F61C1415FA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3548019905"/>
      </p:ext>
    </p:extLst>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Sidebar">
    <p:spTree>
      <p:nvGrpSpPr>
        <p:cNvPr id="1" name=""/>
        <p:cNvGrpSpPr/>
        <p:nvPr/>
      </p:nvGrpSpPr>
      <p:grpSpPr>
        <a:xfrm>
          <a:off x="0" y="0"/>
          <a:ext cx="0" cy="0"/>
          <a:chOff x="0" y="0"/>
          <a:chExt cx="0" cy="0"/>
        </a:xfrm>
      </p:grpSpPr>
      <p:sp>
        <p:nvSpPr>
          <p:cNvPr id="21" name="Rectangle 20"/>
          <p:cNvSpPr/>
          <p:nvPr userDrawn="1"/>
        </p:nvSpPr>
        <p:spPr>
          <a:xfrm>
            <a:off x="138899" y="217272"/>
            <a:ext cx="3923815" cy="6415022"/>
          </a:xfrm>
          <a:prstGeom prst="rect">
            <a:avLst/>
          </a:prstGeom>
          <a:solidFill>
            <a:srgbClr val="056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4"/>
          <p:cNvSpPr>
            <a:spLocks noGrp="1"/>
          </p:cNvSpPr>
          <p:nvPr>
            <p:ph type="title"/>
          </p:nvPr>
        </p:nvSpPr>
        <p:spPr>
          <a:xfrm>
            <a:off x="307837" y="350358"/>
            <a:ext cx="3587044" cy="1634700"/>
          </a:xfrm>
        </p:spPr>
        <p:txBody>
          <a:bodyPr anchor="t">
            <a:normAutofit/>
          </a:bodyPr>
          <a:lstStyle>
            <a:lvl1pPr>
              <a:defRPr sz="3200">
                <a:solidFill>
                  <a:srgbClr val="F7901E"/>
                </a:solidFill>
              </a:defRPr>
            </a:lvl1pPr>
          </a:lstStyle>
          <a:p>
            <a:r>
              <a:rPr lang="en-US"/>
              <a:t>Click to edit Master title style</a:t>
            </a:r>
          </a:p>
        </p:txBody>
      </p:sp>
      <p:sp>
        <p:nvSpPr>
          <p:cNvPr id="19" name="Text Placeholder 18"/>
          <p:cNvSpPr>
            <a:spLocks noGrp="1"/>
          </p:cNvSpPr>
          <p:nvPr>
            <p:ph type="body" sz="quarter" idx="10"/>
          </p:nvPr>
        </p:nvSpPr>
        <p:spPr>
          <a:xfrm>
            <a:off x="307432" y="2202330"/>
            <a:ext cx="3587151" cy="4262131"/>
          </a:xfrm>
        </p:spPr>
        <p:txBody>
          <a:bodyPr>
            <a:normAutofit/>
          </a:bodyPr>
          <a:lstStyle>
            <a:lvl1pPr marL="0" indent="0">
              <a:buNone/>
              <a:defRPr sz="2400">
                <a:solidFill>
                  <a:schemeClr val="bg1"/>
                </a:solidFill>
              </a:defRPr>
            </a:lvl1pPr>
            <a:lvl2pPr marL="457200" indent="0">
              <a:buNone/>
              <a:defRPr sz="2000">
                <a:solidFill>
                  <a:schemeClr val="bg1"/>
                </a:solidFill>
              </a:defRPr>
            </a:lvl2pPr>
            <a:lvl3pPr marL="914400" indent="0">
              <a:buNone/>
              <a:defRPr sz="18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useBgFill="1">
        <p:nvSpPr>
          <p:cNvPr id="20" name="Rectangle 19"/>
          <p:cNvSpPr/>
          <p:nvPr userDrawn="1"/>
        </p:nvSpPr>
        <p:spPr>
          <a:xfrm>
            <a:off x="12053101" y="350358"/>
            <a:ext cx="138899" cy="4514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0" y="217272"/>
            <a:ext cx="138899" cy="6415022"/>
          </a:xfrm>
          <a:prstGeom prst="rect">
            <a:avLst/>
          </a:prstGeom>
          <a:solidFill>
            <a:srgbClr val="056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0" y="370300"/>
            <a:ext cx="138899" cy="451412"/>
          </a:xfrm>
          <a:prstGeom prst="rect">
            <a:avLst/>
          </a:prstGeom>
          <a:solidFill>
            <a:srgbClr val="F790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Logo&#10;&#10;Description automatically generated">
            <a:extLst>
              <a:ext uri="{FF2B5EF4-FFF2-40B4-BE49-F238E27FC236}">
                <a16:creationId xmlns:a16="http://schemas.microsoft.com/office/drawing/2014/main" id="{72769CB8-8328-4789-A8A6-825D763E5F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4129450146"/>
      </p:ext>
    </p:extLst>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Three Columns">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lgn="ctr">
              <a:defRPr/>
            </a:lvl1pPr>
          </a:lstStyle>
          <a:p>
            <a:r>
              <a:rPr lang="en-US"/>
              <a:t>Click to edit Master title style</a:t>
            </a:r>
          </a:p>
        </p:txBody>
      </p:sp>
      <p:grpSp>
        <p:nvGrpSpPr>
          <p:cNvPr id="10" name="Group 9"/>
          <p:cNvGrpSpPr/>
          <p:nvPr userDrawn="1"/>
        </p:nvGrpSpPr>
        <p:grpSpPr>
          <a:xfrm>
            <a:off x="621375" y="1308099"/>
            <a:ext cx="94870" cy="5260533"/>
            <a:chOff x="0" y="217272"/>
            <a:chExt cx="138899" cy="12404061"/>
          </a:xfrm>
        </p:grpSpPr>
        <p:sp>
          <p:nvSpPr>
            <p:cNvPr id="6" name="Rectangle 5"/>
            <p:cNvSpPr/>
            <p:nvPr userDrawn="1"/>
          </p:nvSpPr>
          <p:spPr>
            <a:xfrm>
              <a:off x="0" y="217272"/>
              <a:ext cx="138899" cy="12404061"/>
            </a:xfrm>
            <a:prstGeom prst="rect">
              <a:avLst/>
            </a:prstGeom>
            <a:solidFill>
              <a:srgbClr val="00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797115"/>
              <a:ext cx="138899" cy="1230148"/>
            </a:xfrm>
            <a:prstGeom prst="rect">
              <a:avLst/>
            </a:prstGeom>
            <a:solidFill>
              <a:srgbClr val="F790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 Placeholder 11"/>
          <p:cNvSpPr>
            <a:spLocks noGrp="1"/>
          </p:cNvSpPr>
          <p:nvPr>
            <p:ph type="body" sz="quarter" idx="10"/>
          </p:nvPr>
        </p:nvSpPr>
        <p:spPr>
          <a:xfrm>
            <a:off x="810231" y="1308099"/>
            <a:ext cx="3046602" cy="5260533"/>
          </a:xfrm>
        </p:spPr>
        <p:txBody>
          <a:bodyPr>
            <a:norm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3"/>
          <p:cNvSpPr>
            <a:spLocks noGrp="1"/>
          </p:cNvSpPr>
          <p:nvPr>
            <p:ph type="body" sz="quarter" idx="11"/>
          </p:nvPr>
        </p:nvSpPr>
        <p:spPr>
          <a:xfrm>
            <a:off x="4341308" y="1308100"/>
            <a:ext cx="3546295" cy="5260533"/>
          </a:xfrm>
        </p:spPr>
        <p:txBody>
          <a:bodyPr>
            <a:norm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2"/>
          </p:nvPr>
        </p:nvSpPr>
        <p:spPr>
          <a:xfrm>
            <a:off x="8350725" y="1308100"/>
            <a:ext cx="3045218" cy="5260532"/>
          </a:xfrm>
        </p:spPr>
        <p:txBody>
          <a:bodyPr>
            <a:norm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9" name="Group 8"/>
          <p:cNvGrpSpPr/>
          <p:nvPr userDrawn="1"/>
        </p:nvGrpSpPr>
        <p:grpSpPr>
          <a:xfrm>
            <a:off x="4131157" y="1308099"/>
            <a:ext cx="94870" cy="5260533"/>
            <a:chOff x="0" y="217272"/>
            <a:chExt cx="138899" cy="12404061"/>
          </a:xfrm>
          <a:solidFill>
            <a:srgbClr val="007AB4"/>
          </a:solidFill>
        </p:grpSpPr>
        <p:sp>
          <p:nvSpPr>
            <p:cNvPr id="11" name="Rectangle 10"/>
            <p:cNvSpPr/>
            <p:nvPr userDrawn="1"/>
          </p:nvSpPr>
          <p:spPr>
            <a:xfrm>
              <a:off x="0" y="217272"/>
              <a:ext cx="138899" cy="1240406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0" y="3526364"/>
              <a:ext cx="138899" cy="123014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userDrawn="1"/>
        </p:nvGrpSpPr>
        <p:grpSpPr>
          <a:xfrm>
            <a:off x="8161928" y="1308099"/>
            <a:ext cx="94870" cy="5260533"/>
            <a:chOff x="0" y="217272"/>
            <a:chExt cx="138899" cy="12404061"/>
          </a:xfrm>
        </p:grpSpPr>
        <p:sp>
          <p:nvSpPr>
            <p:cNvPr id="17" name="Rectangle 16"/>
            <p:cNvSpPr/>
            <p:nvPr userDrawn="1"/>
          </p:nvSpPr>
          <p:spPr>
            <a:xfrm>
              <a:off x="0" y="217272"/>
              <a:ext cx="138899" cy="12404061"/>
            </a:xfrm>
            <a:prstGeom prst="rect">
              <a:avLst/>
            </a:prstGeom>
            <a:solidFill>
              <a:srgbClr val="00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0" y="7592946"/>
              <a:ext cx="138899" cy="1230148"/>
            </a:xfrm>
            <a:prstGeom prst="rect">
              <a:avLst/>
            </a:prstGeom>
            <a:solidFill>
              <a:srgbClr val="56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 name="Picture 19" descr="Logo&#10;&#10;Description automatically generated">
            <a:extLst>
              <a:ext uri="{FF2B5EF4-FFF2-40B4-BE49-F238E27FC236}">
                <a16:creationId xmlns:a16="http://schemas.microsoft.com/office/drawing/2014/main" id="{FF2D869F-6DD0-4831-914F-19C6CDD31CF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1940881388"/>
      </p:ext>
    </p:extLst>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Frame">
    <p:spTree>
      <p:nvGrpSpPr>
        <p:cNvPr id="1" name=""/>
        <p:cNvGrpSpPr/>
        <p:nvPr/>
      </p:nvGrpSpPr>
      <p:grpSpPr>
        <a:xfrm>
          <a:off x="0" y="0"/>
          <a:ext cx="0" cy="0"/>
          <a:chOff x="0" y="0"/>
          <a:chExt cx="0" cy="0"/>
        </a:xfrm>
      </p:grpSpPr>
      <p:sp>
        <p:nvSpPr>
          <p:cNvPr id="2" name="Rectangle 1"/>
          <p:cNvSpPr/>
          <p:nvPr userDrawn="1"/>
        </p:nvSpPr>
        <p:spPr>
          <a:xfrm>
            <a:off x="807395" y="773948"/>
            <a:ext cx="10559089" cy="5305839"/>
          </a:xfrm>
          <a:prstGeom prst="rect">
            <a:avLst/>
          </a:prstGeom>
          <a:noFill/>
          <a:ln w="127000">
            <a:solidFill>
              <a:srgbClr val="75B0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1951631" y="1498000"/>
            <a:ext cx="8288739" cy="3862000"/>
          </a:xfrm>
        </p:spPr>
        <p:txBody>
          <a:bodyPr>
            <a:normAutofit/>
          </a:bodyPr>
          <a:lstStyle>
            <a:lvl1pPr algn="ctr">
              <a:defRPr sz="4400">
                <a:solidFill>
                  <a:srgbClr val="056F9F"/>
                </a:solidFill>
              </a:defRPr>
            </a:lvl1pPr>
          </a:lstStyle>
          <a:p>
            <a:r>
              <a:rPr lang="en-US"/>
              <a:t>Click to edit Master title style</a:t>
            </a:r>
          </a:p>
        </p:txBody>
      </p:sp>
      <p:pic>
        <p:nvPicPr>
          <p:cNvPr id="6" name="Picture 5" descr="Logo&#10;&#10;Description automatically generated">
            <a:extLst>
              <a:ext uri="{FF2B5EF4-FFF2-40B4-BE49-F238E27FC236}">
                <a16:creationId xmlns:a16="http://schemas.microsoft.com/office/drawing/2014/main" id="{C7415612-56E0-4670-BB98-A53B32C1AF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1131266715"/>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slideLayout" Target="../slideLayouts/slideLayout27.xml"/><Relationship Id="rId39" Type="http://schemas.openxmlformats.org/officeDocument/2006/relationships/slideLayout" Target="../slideLayouts/slideLayout40.xml"/><Relationship Id="rId21" Type="http://schemas.openxmlformats.org/officeDocument/2006/relationships/slideLayout" Target="../slideLayouts/slideLayout22.xml"/><Relationship Id="rId34" Type="http://schemas.openxmlformats.org/officeDocument/2006/relationships/slideLayout" Target="../slideLayouts/slideLayout35.xml"/><Relationship Id="rId42" Type="http://schemas.openxmlformats.org/officeDocument/2006/relationships/slideLayout" Target="../slideLayouts/slideLayout43.xml"/><Relationship Id="rId47" Type="http://schemas.openxmlformats.org/officeDocument/2006/relationships/oleObject" Target="../embeddings/oleObject1.bin"/><Relationship Id="rId7" Type="http://schemas.openxmlformats.org/officeDocument/2006/relationships/slideLayout" Target="../slideLayouts/slideLayout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29" Type="http://schemas.openxmlformats.org/officeDocument/2006/relationships/slideLayout" Target="../slideLayouts/slideLayout30.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slideLayout" Target="../slideLayouts/slideLayout25.xml"/><Relationship Id="rId32" Type="http://schemas.openxmlformats.org/officeDocument/2006/relationships/slideLayout" Target="../slideLayouts/slideLayout33.xml"/><Relationship Id="rId37" Type="http://schemas.openxmlformats.org/officeDocument/2006/relationships/slideLayout" Target="../slideLayouts/slideLayout38.xml"/><Relationship Id="rId40" Type="http://schemas.openxmlformats.org/officeDocument/2006/relationships/slideLayout" Target="../slideLayouts/slideLayout41.xml"/><Relationship Id="rId45" Type="http://schemas.openxmlformats.org/officeDocument/2006/relationships/theme" Target="../theme/theme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slideLayout" Target="../slideLayouts/slideLayout24.xml"/><Relationship Id="rId28" Type="http://schemas.openxmlformats.org/officeDocument/2006/relationships/slideLayout" Target="../slideLayouts/slideLayout29.xml"/><Relationship Id="rId36" Type="http://schemas.openxmlformats.org/officeDocument/2006/relationships/slideLayout" Target="../slideLayouts/slideLayout37.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31" Type="http://schemas.openxmlformats.org/officeDocument/2006/relationships/slideLayout" Target="../slideLayouts/slideLayout32.xml"/><Relationship Id="rId44" Type="http://schemas.openxmlformats.org/officeDocument/2006/relationships/slideLayout" Target="../slideLayouts/slideLayout45.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slideLayout" Target="../slideLayouts/slideLayout23.xml"/><Relationship Id="rId27" Type="http://schemas.openxmlformats.org/officeDocument/2006/relationships/slideLayout" Target="../slideLayouts/slideLayout28.xml"/><Relationship Id="rId30" Type="http://schemas.openxmlformats.org/officeDocument/2006/relationships/slideLayout" Target="../slideLayouts/slideLayout31.xml"/><Relationship Id="rId35" Type="http://schemas.openxmlformats.org/officeDocument/2006/relationships/slideLayout" Target="../slideLayouts/slideLayout36.xml"/><Relationship Id="rId43" Type="http://schemas.openxmlformats.org/officeDocument/2006/relationships/slideLayout" Target="../slideLayouts/slideLayout44.xml"/><Relationship Id="rId48" Type="http://schemas.openxmlformats.org/officeDocument/2006/relationships/image" Target="../media/image3.emf"/><Relationship Id="rId8" Type="http://schemas.openxmlformats.org/officeDocument/2006/relationships/slideLayout" Target="../slideLayouts/slideLayout9.xml"/><Relationship Id="rId3" Type="http://schemas.openxmlformats.org/officeDocument/2006/relationships/slideLayout" Target="../slideLayouts/slideLayout4.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slideLayout" Target="../slideLayouts/slideLayout26.xml"/><Relationship Id="rId33" Type="http://schemas.openxmlformats.org/officeDocument/2006/relationships/slideLayout" Target="../slideLayouts/slideLayout34.xml"/><Relationship Id="rId38" Type="http://schemas.openxmlformats.org/officeDocument/2006/relationships/slideLayout" Target="../slideLayouts/slideLayout39.xml"/><Relationship Id="rId46" Type="http://schemas.openxmlformats.org/officeDocument/2006/relationships/tags" Target="../tags/tag1.xml"/><Relationship Id="rId20" Type="http://schemas.openxmlformats.org/officeDocument/2006/relationships/slideLayout" Target="../slideLayouts/slideLayout21.xml"/><Relationship Id="rId41"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9" Type="http://schemas.openxmlformats.org/officeDocument/2006/relationships/slideLayout" Target="../slideLayouts/slideLayout84.xml"/><Relationship Id="rId21" Type="http://schemas.openxmlformats.org/officeDocument/2006/relationships/slideLayout" Target="../slideLayouts/slideLayout66.xml"/><Relationship Id="rId34" Type="http://schemas.openxmlformats.org/officeDocument/2006/relationships/slideLayout" Target="../slideLayouts/slideLayout79.xml"/><Relationship Id="rId42" Type="http://schemas.openxmlformats.org/officeDocument/2006/relationships/slideLayout" Target="../slideLayouts/slideLayout87.xml"/><Relationship Id="rId47" Type="http://schemas.openxmlformats.org/officeDocument/2006/relationships/slideLayout" Target="../slideLayouts/slideLayout92.xml"/><Relationship Id="rId50" Type="http://schemas.openxmlformats.org/officeDocument/2006/relationships/slideLayout" Target="../slideLayouts/slideLayout95.xml"/><Relationship Id="rId55" Type="http://schemas.openxmlformats.org/officeDocument/2006/relationships/theme" Target="../theme/theme3.xml"/><Relationship Id="rId7" Type="http://schemas.openxmlformats.org/officeDocument/2006/relationships/slideLayout" Target="../slideLayouts/slideLayout5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9" Type="http://schemas.openxmlformats.org/officeDocument/2006/relationships/slideLayout" Target="../slideLayouts/slideLayout74.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32" Type="http://schemas.openxmlformats.org/officeDocument/2006/relationships/slideLayout" Target="../slideLayouts/slideLayout77.xml"/><Relationship Id="rId37" Type="http://schemas.openxmlformats.org/officeDocument/2006/relationships/slideLayout" Target="../slideLayouts/slideLayout82.xml"/><Relationship Id="rId40" Type="http://schemas.openxmlformats.org/officeDocument/2006/relationships/slideLayout" Target="../slideLayouts/slideLayout85.xml"/><Relationship Id="rId45" Type="http://schemas.openxmlformats.org/officeDocument/2006/relationships/slideLayout" Target="../slideLayouts/slideLayout90.xml"/><Relationship Id="rId53" Type="http://schemas.openxmlformats.org/officeDocument/2006/relationships/slideLayout" Target="../slideLayouts/slideLayout98.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slideLayout" Target="../slideLayouts/slideLayout76.xml"/><Relationship Id="rId44" Type="http://schemas.openxmlformats.org/officeDocument/2006/relationships/slideLayout" Target="../slideLayouts/slideLayout89.xml"/><Relationship Id="rId52" Type="http://schemas.openxmlformats.org/officeDocument/2006/relationships/slideLayout" Target="../slideLayouts/slideLayout97.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 Id="rId35" Type="http://schemas.openxmlformats.org/officeDocument/2006/relationships/slideLayout" Target="../slideLayouts/slideLayout80.xml"/><Relationship Id="rId43" Type="http://schemas.openxmlformats.org/officeDocument/2006/relationships/slideLayout" Target="../slideLayouts/slideLayout88.xml"/><Relationship Id="rId48" Type="http://schemas.openxmlformats.org/officeDocument/2006/relationships/slideLayout" Target="../slideLayouts/slideLayout93.xml"/><Relationship Id="rId56" Type="http://schemas.openxmlformats.org/officeDocument/2006/relationships/image" Target="../media/image15.png"/><Relationship Id="rId8" Type="http://schemas.openxmlformats.org/officeDocument/2006/relationships/slideLayout" Target="../slideLayouts/slideLayout53.xml"/><Relationship Id="rId51" Type="http://schemas.openxmlformats.org/officeDocument/2006/relationships/slideLayout" Target="../slideLayouts/slideLayout96.xml"/><Relationship Id="rId3" Type="http://schemas.openxmlformats.org/officeDocument/2006/relationships/slideLayout" Target="../slideLayouts/slideLayout48.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33" Type="http://schemas.openxmlformats.org/officeDocument/2006/relationships/slideLayout" Target="../slideLayouts/slideLayout78.xml"/><Relationship Id="rId38" Type="http://schemas.openxmlformats.org/officeDocument/2006/relationships/slideLayout" Target="../slideLayouts/slideLayout83.xml"/><Relationship Id="rId46" Type="http://schemas.openxmlformats.org/officeDocument/2006/relationships/slideLayout" Target="../slideLayouts/slideLayout91.xml"/><Relationship Id="rId20" Type="http://schemas.openxmlformats.org/officeDocument/2006/relationships/slideLayout" Target="../slideLayouts/slideLayout65.xml"/><Relationship Id="rId41" Type="http://schemas.openxmlformats.org/officeDocument/2006/relationships/slideLayout" Target="../slideLayouts/slideLayout86.xml"/><Relationship Id="rId54" Type="http://schemas.openxmlformats.org/officeDocument/2006/relationships/slideLayout" Target="../slideLayouts/slideLayout99.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36" Type="http://schemas.openxmlformats.org/officeDocument/2006/relationships/slideLayout" Target="../slideLayouts/slideLayout81.xml"/><Relationship Id="rId49"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1" y="0"/>
            <a:ext cx="12192000" cy="145097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Topic</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Type</a:t>
            </a:r>
          </a:p>
          <a:p>
            <a:pPr lvl="0"/>
            <a:r>
              <a:rPr lang="en-US"/>
              <a:t>Title</a:t>
            </a:r>
          </a:p>
          <a:p>
            <a:pPr lvl="1"/>
            <a:endParaRPr lang="en-US"/>
          </a:p>
          <a:p>
            <a:pPr lvl="1"/>
            <a:endParaRPr lang="en-US"/>
          </a:p>
          <a:p>
            <a:pPr lvl="0"/>
            <a:r>
              <a:rPr lang="en-US"/>
              <a:t>Description</a:t>
            </a:r>
          </a:p>
        </p:txBody>
      </p:sp>
      <p:pic>
        <p:nvPicPr>
          <p:cNvPr id="1026" name="Picture 2" descr="Epic Systems Corporation Vector Logo | Free Download - (.SVG + .PNG) format  - SeekVectorLogo.Com"/>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14955" b="13809"/>
          <a:stretch/>
        </p:blipFill>
        <p:spPr bwMode="auto">
          <a:xfrm>
            <a:off x="11201400" y="6435814"/>
            <a:ext cx="874242" cy="345986"/>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6" descr="Graphic 6">
            <a:extLst>
              <a:ext uri="{FF2B5EF4-FFF2-40B4-BE49-F238E27FC236}">
                <a16:creationId xmlns:a16="http://schemas.microsoft.com/office/drawing/2014/main" id="{94CF0F70-916A-8BB3-2B0F-2B6742769E26}"/>
              </a:ext>
            </a:extLst>
          </p:cNvPr>
          <p:cNvPicPr>
            <a:picLocks noChangeAspect="1"/>
          </p:cNvPicPr>
          <p:nvPr userDrawn="1"/>
        </p:nvPicPr>
        <p:blipFill>
          <a:blip r:embed="rId4"/>
          <a:stretch>
            <a:fillRect/>
          </a:stretch>
        </p:blipFill>
        <p:spPr>
          <a:xfrm>
            <a:off x="9205961" y="76200"/>
            <a:ext cx="2869681" cy="604837"/>
          </a:xfrm>
          <a:prstGeom prst="rect">
            <a:avLst/>
          </a:prstGeom>
          <a:ln w="12700">
            <a:miter lim="400000"/>
          </a:ln>
        </p:spPr>
      </p:pic>
      <p:sp>
        <p:nvSpPr>
          <p:cNvPr id="7" name="Freeform 14">
            <a:extLst>
              <a:ext uri="{FF2B5EF4-FFF2-40B4-BE49-F238E27FC236}">
                <a16:creationId xmlns:a16="http://schemas.microsoft.com/office/drawing/2014/main" id="{2EEAD96E-B43C-D707-2732-DF8A88781D7B}"/>
              </a:ext>
            </a:extLst>
          </p:cNvPr>
          <p:cNvSpPr/>
          <p:nvPr userDrawn="1"/>
        </p:nvSpPr>
        <p:spPr>
          <a:xfrm>
            <a:off x="7772400" y="1905000"/>
            <a:ext cx="4419601" cy="4953001"/>
          </a:xfrm>
          <a:custGeom>
            <a:avLst/>
            <a:gdLst/>
            <a:ahLst/>
            <a:cxnLst>
              <a:cxn ang="0">
                <a:pos x="wd2" y="hd2"/>
              </a:cxn>
              <a:cxn ang="5400000">
                <a:pos x="wd2" y="hd2"/>
              </a:cxn>
              <a:cxn ang="10800000">
                <a:pos x="wd2" y="hd2"/>
              </a:cxn>
              <a:cxn ang="16200000">
                <a:pos x="wd2" y="hd2"/>
              </a:cxn>
            </a:cxnLst>
            <a:rect l="0" t="0" r="r" b="b"/>
            <a:pathLst>
              <a:path w="21600" h="21600" extrusionOk="0">
                <a:moveTo>
                  <a:pt x="13322" y="4328"/>
                </a:moveTo>
                <a:lnTo>
                  <a:pt x="18609" y="9099"/>
                </a:lnTo>
                <a:lnTo>
                  <a:pt x="17387" y="10203"/>
                </a:lnTo>
                <a:lnTo>
                  <a:pt x="14186" y="7315"/>
                </a:lnTo>
                <a:lnTo>
                  <a:pt x="14186" y="12235"/>
                </a:lnTo>
                <a:lnTo>
                  <a:pt x="17981" y="12235"/>
                </a:lnTo>
                <a:lnTo>
                  <a:pt x="17981" y="13796"/>
                </a:lnTo>
                <a:lnTo>
                  <a:pt x="14186" y="13796"/>
                </a:lnTo>
                <a:lnTo>
                  <a:pt x="14186" y="15003"/>
                </a:lnTo>
                <a:lnTo>
                  <a:pt x="17981" y="15003"/>
                </a:lnTo>
                <a:lnTo>
                  <a:pt x="17981" y="16563"/>
                </a:lnTo>
                <a:lnTo>
                  <a:pt x="14186" y="16563"/>
                </a:lnTo>
                <a:lnTo>
                  <a:pt x="14186" y="17771"/>
                </a:lnTo>
                <a:lnTo>
                  <a:pt x="17981" y="17771"/>
                </a:lnTo>
                <a:lnTo>
                  <a:pt x="17981" y="19331"/>
                </a:lnTo>
                <a:lnTo>
                  <a:pt x="14186" y="19331"/>
                </a:lnTo>
                <a:lnTo>
                  <a:pt x="14186" y="21600"/>
                </a:lnTo>
                <a:lnTo>
                  <a:pt x="12458" y="21600"/>
                </a:lnTo>
                <a:lnTo>
                  <a:pt x="12458" y="19331"/>
                </a:lnTo>
                <a:lnTo>
                  <a:pt x="8663" y="19331"/>
                </a:lnTo>
                <a:lnTo>
                  <a:pt x="8663" y="17771"/>
                </a:lnTo>
                <a:lnTo>
                  <a:pt x="12458" y="17771"/>
                </a:lnTo>
                <a:lnTo>
                  <a:pt x="12458" y="16563"/>
                </a:lnTo>
                <a:lnTo>
                  <a:pt x="8663" y="16563"/>
                </a:lnTo>
                <a:lnTo>
                  <a:pt x="8663" y="15003"/>
                </a:lnTo>
                <a:lnTo>
                  <a:pt x="12458" y="15003"/>
                </a:lnTo>
                <a:lnTo>
                  <a:pt x="12458" y="13796"/>
                </a:lnTo>
                <a:lnTo>
                  <a:pt x="8663" y="13796"/>
                </a:lnTo>
                <a:lnTo>
                  <a:pt x="8663" y="12235"/>
                </a:lnTo>
                <a:lnTo>
                  <a:pt x="12458" y="12235"/>
                </a:lnTo>
                <a:lnTo>
                  <a:pt x="12458" y="7315"/>
                </a:lnTo>
                <a:lnTo>
                  <a:pt x="9257" y="10203"/>
                </a:lnTo>
                <a:lnTo>
                  <a:pt x="8035" y="9099"/>
                </a:lnTo>
                <a:close/>
                <a:moveTo>
                  <a:pt x="13322" y="0"/>
                </a:moveTo>
                <a:cubicBezTo>
                  <a:pt x="16603" y="0"/>
                  <a:pt x="19315" y="663"/>
                  <a:pt x="21418" y="1976"/>
                </a:cubicBezTo>
                <a:lnTo>
                  <a:pt x="21600" y="2097"/>
                </a:lnTo>
                <a:lnTo>
                  <a:pt x="21600" y="4177"/>
                </a:lnTo>
                <a:lnTo>
                  <a:pt x="21244" y="3852"/>
                </a:lnTo>
                <a:cubicBezTo>
                  <a:pt x="19342" y="2324"/>
                  <a:pt x="16702" y="1560"/>
                  <a:pt x="13322" y="1560"/>
                </a:cubicBezTo>
                <a:cubicBezTo>
                  <a:pt x="5596" y="1560"/>
                  <a:pt x="1734" y="5552"/>
                  <a:pt x="1734" y="13535"/>
                </a:cubicBezTo>
                <a:cubicBezTo>
                  <a:pt x="1734" y="16528"/>
                  <a:pt x="2277" y="18960"/>
                  <a:pt x="3363" y="20831"/>
                </a:cubicBezTo>
                <a:lnTo>
                  <a:pt x="3872" y="21600"/>
                </a:lnTo>
                <a:lnTo>
                  <a:pt x="1848" y="21600"/>
                </a:lnTo>
                <a:lnTo>
                  <a:pt x="1304" y="20547"/>
                </a:lnTo>
                <a:cubicBezTo>
                  <a:pt x="437" y="18618"/>
                  <a:pt x="0" y="16273"/>
                  <a:pt x="0" y="13535"/>
                </a:cubicBezTo>
                <a:cubicBezTo>
                  <a:pt x="0" y="9153"/>
                  <a:pt x="1119" y="5778"/>
                  <a:pt x="3327" y="3504"/>
                </a:cubicBezTo>
                <a:cubicBezTo>
                  <a:pt x="5585" y="1179"/>
                  <a:pt x="8947" y="0"/>
                  <a:pt x="13322" y="0"/>
                </a:cubicBezTo>
                <a:close/>
              </a:path>
            </a:pathLst>
          </a:custGeom>
          <a:solidFill>
            <a:schemeClr val="accent2">
              <a:alpha val="25000"/>
            </a:schemeClr>
          </a:solidFill>
          <a:ln w="12700">
            <a:miter lim="400000"/>
          </a:ln>
        </p:spPr>
        <p:txBody>
          <a:bodyPr lIns="45718" tIns="45718" rIns="45718" bIns="45718" anchor="ctr"/>
          <a:lstStyle/>
          <a:p>
            <a:pPr>
              <a:defRPr>
                <a:latin typeface="Arial"/>
                <a:ea typeface="Arial"/>
                <a:cs typeface="Arial"/>
                <a:sym typeface="Arial"/>
              </a:defRPr>
            </a:pPr>
            <a:endParaRPr/>
          </a:p>
        </p:txBody>
      </p:sp>
    </p:spTree>
    <p:extLst>
      <p:ext uri="{BB962C8B-B14F-4D97-AF65-F5344CB8AC3E}">
        <p14:creationId xmlns:p14="http://schemas.microsoft.com/office/powerpoint/2010/main" val="943677146"/>
      </p:ext>
    </p:extLst>
  </p:cSld>
  <p:clrMap bg1="lt1" tx1="dk1" bg2="lt2" tx2="dk2" accent1="accent1" accent2="accent2" accent3="accent3" accent4="accent4" accent5="accent5" accent6="accent6" hlink="hlink" folHlink="folHlink"/>
  <p:sldLayoutIdLst>
    <p:sldLayoutId id="2147483872" r:id="rId1"/>
  </p:sldLayoutIdLst>
  <p:hf hdr="0" dt="0"/>
  <p:txStyles>
    <p:titleStyle>
      <a:lvl1pPr algn="l" defTabSz="914400" rtl="0" eaLnBrk="1" latinLnBrk="0" hangingPunct="1">
        <a:lnSpc>
          <a:spcPct val="90000"/>
        </a:lnSpc>
        <a:spcBef>
          <a:spcPct val="0"/>
        </a:spcBef>
        <a:buNone/>
        <a:defRPr sz="44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30A0C78-5224-034D-8AA8-8CF1E63A15EF}"/>
              </a:ext>
            </a:extLst>
          </p:cNvPr>
          <p:cNvGraphicFramePr>
            <a:graphicFrameLocks noChangeAspect="1"/>
          </p:cNvGraphicFramePr>
          <p:nvPr>
            <p:custDataLst>
              <p:tags r:id="rId46"/>
            </p:custDataLst>
            <p:extLst>
              <p:ext uri="{D42A27DB-BD31-4B8C-83A1-F6EECF244321}">
                <p14:modId xmlns:p14="http://schemas.microsoft.com/office/powerpoint/2010/main" val="75414914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7" imgW="7772400" imgH="10058400" progId="TCLayout.ActiveDocument.1">
                  <p:embed/>
                </p:oleObj>
              </mc:Choice>
              <mc:Fallback>
                <p:oleObj name="think-cell Slide" r:id="rId47" imgW="7772400" imgH="10058400" progId="TCLayout.ActiveDocument.1">
                  <p:embed/>
                  <p:pic>
                    <p:nvPicPr>
                      <p:cNvPr id="8" name="Object 7" hidden="1">
                        <a:extLst>
                          <a:ext uri="{FF2B5EF4-FFF2-40B4-BE49-F238E27FC236}">
                            <a16:creationId xmlns:a16="http://schemas.microsoft.com/office/drawing/2014/main" id="{630A0C78-5224-034D-8AA8-8CF1E63A15EF}"/>
                          </a:ext>
                        </a:extLst>
                      </p:cNvPr>
                      <p:cNvPicPr/>
                      <p:nvPr/>
                    </p:nvPicPr>
                    <p:blipFill>
                      <a:blip r:embed="rId48"/>
                      <a:stretch>
                        <a:fillRect/>
                      </a:stretch>
                    </p:blipFill>
                    <p:spPr>
                      <a:xfrm>
                        <a:off x="1588" y="1588"/>
                        <a:ext cx="1227" cy="1588"/>
                      </a:xfrm>
                      <a:prstGeom prst="rect">
                        <a:avLst/>
                      </a:prstGeom>
                    </p:spPr>
                  </p:pic>
                </p:oleObj>
              </mc:Fallback>
            </mc:AlternateContent>
          </a:graphicData>
        </a:graphic>
      </p:graphicFrame>
      <p:sp>
        <p:nvSpPr>
          <p:cNvPr id="2" name="Title Placeholder 1"/>
          <p:cNvSpPr>
            <a:spLocks noGrp="1"/>
          </p:cNvSpPr>
          <p:nvPr>
            <p:ph type="title"/>
          </p:nvPr>
        </p:nvSpPr>
        <p:spPr>
          <a:xfrm>
            <a:off x="512063" y="457201"/>
            <a:ext cx="11184423" cy="9144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512064" y="1700783"/>
            <a:ext cx="11184422" cy="440474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8839199" y="6378130"/>
            <a:ext cx="2241177" cy="245223"/>
          </a:xfrm>
          <a:prstGeom prst="rect">
            <a:avLst/>
          </a:prstGeom>
        </p:spPr>
        <p:txBody>
          <a:bodyPr lIns="0" tIns="0" rIns="0" bIns="0" anchor="b"/>
          <a:lstStyle>
            <a:lvl1pPr algn="r">
              <a:defRPr lang="en-US" sz="1000" smtClean="0">
                <a:solidFill>
                  <a:schemeClr val="bg1">
                    <a:lumMod val="75000"/>
                  </a:schemeClr>
                </a:solidFill>
                <a:latin typeface="Arial" panose="020B0604020202020204" pitchFamily="34" charset="0"/>
                <a:cs typeface="Arial" panose="020B0604020202020204" pitchFamily="34" charset="0"/>
              </a:defRPr>
            </a:lvl1pPr>
          </a:lstStyle>
          <a:p>
            <a:r>
              <a:rPr lang="en-US"/>
              <a:t>Copyright MSKCC. Confidential — do not distribute without permission.</a:t>
            </a:r>
          </a:p>
        </p:txBody>
      </p:sp>
      <p:sp>
        <p:nvSpPr>
          <p:cNvPr id="6" name="Slide Number Placeholder 5"/>
          <p:cNvSpPr>
            <a:spLocks noGrp="1"/>
          </p:cNvSpPr>
          <p:nvPr>
            <p:ph type="sldNum" sz="quarter" idx="4"/>
          </p:nvPr>
        </p:nvSpPr>
        <p:spPr>
          <a:xfrm>
            <a:off x="11241741" y="6378130"/>
            <a:ext cx="454745" cy="245223"/>
          </a:xfrm>
          <a:prstGeom prst="rect">
            <a:avLst/>
          </a:prstGeom>
        </p:spPr>
        <p:txBody>
          <a:bodyPr lIns="0" tIns="0" rIns="0" bIns="0" anchor="b"/>
          <a:lstStyle>
            <a:lvl1pPr algn="r">
              <a:defRPr lang="en-US" sz="1000" smtClean="0">
                <a:solidFill>
                  <a:schemeClr val="bg1">
                    <a:lumMod val="75000"/>
                  </a:schemeClr>
                </a:solidFill>
                <a:latin typeface="Arial" panose="020B0604020202020204" pitchFamily="34" charset="0"/>
                <a:cs typeface="Arial" panose="020B0604020202020204" pitchFamily="34" charset="0"/>
              </a:defRPr>
            </a:lvl1pPr>
          </a:lstStyle>
          <a:p>
            <a:fld id="{523A240F-EAFE-E84F-B44C-6D7A08E0E409}" type="slidenum">
              <a:rPr lang="en-US" smtClean="0"/>
              <a:t>‹#›</a:t>
            </a:fld>
            <a:endParaRPr lang="en-US"/>
          </a:p>
        </p:txBody>
      </p:sp>
    </p:spTree>
    <p:extLst>
      <p:ext uri="{BB962C8B-B14F-4D97-AF65-F5344CB8AC3E}">
        <p14:creationId xmlns:p14="http://schemas.microsoft.com/office/powerpoint/2010/main" val="3327404723"/>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5" r:id="rId12"/>
    <p:sldLayoutId id="2147483886" r:id="rId13"/>
    <p:sldLayoutId id="2147483887" r:id="rId14"/>
    <p:sldLayoutId id="2147483888" r:id="rId15"/>
    <p:sldLayoutId id="2147483889" r:id="rId16"/>
    <p:sldLayoutId id="2147483890" r:id="rId17"/>
    <p:sldLayoutId id="2147483891" r:id="rId18"/>
    <p:sldLayoutId id="2147483892" r:id="rId19"/>
    <p:sldLayoutId id="2147483893" r:id="rId20"/>
    <p:sldLayoutId id="2147483894" r:id="rId21"/>
    <p:sldLayoutId id="2147483895" r:id="rId22"/>
    <p:sldLayoutId id="2147483896" r:id="rId23"/>
    <p:sldLayoutId id="2147483897" r:id="rId24"/>
    <p:sldLayoutId id="2147483713" r:id="rId25"/>
    <p:sldLayoutId id="2147483714" r:id="rId26"/>
    <p:sldLayoutId id="2147483715" r:id="rId27"/>
    <p:sldLayoutId id="2147483716" r:id="rId28"/>
    <p:sldLayoutId id="2147483717" r:id="rId29"/>
    <p:sldLayoutId id="2147483718" r:id="rId30"/>
    <p:sldLayoutId id="2147483719" r:id="rId31"/>
    <p:sldLayoutId id="2147483720" r:id="rId32"/>
    <p:sldLayoutId id="2147483721" r:id="rId33"/>
    <p:sldLayoutId id="2147483722" r:id="rId34"/>
    <p:sldLayoutId id="2147483723" r:id="rId35"/>
    <p:sldLayoutId id="2147483724" r:id="rId36"/>
    <p:sldLayoutId id="2147483725" r:id="rId37"/>
    <p:sldLayoutId id="2147483726" r:id="rId38"/>
    <p:sldLayoutId id="2147483727" r:id="rId39"/>
    <p:sldLayoutId id="2147483728" r:id="rId40"/>
    <p:sldLayoutId id="2147483729" r:id="rId41"/>
    <p:sldLayoutId id="2147483732" r:id="rId42"/>
    <p:sldLayoutId id="2147483899" r:id="rId43"/>
    <p:sldLayoutId id="2147483901" r:id="rId44"/>
  </p:sldLayoutIdLst>
  <p:hf hdr="0" dt="0"/>
  <p:txStyles>
    <p:title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0"/>
        </a:spcBef>
        <a:buFont typeface="Arial" panose="020B0604020202020204" pitchFamily="34" charset="0"/>
        <a:buChar char="•"/>
        <a:tabLst/>
        <a:defRPr sz="1800" kern="1200">
          <a:solidFill>
            <a:schemeClr val="tx1"/>
          </a:solidFill>
          <a:latin typeface="+mn-lt"/>
          <a:ea typeface="+mn-ea"/>
          <a:cs typeface="+mn-cs"/>
        </a:defRPr>
      </a:lvl2pPr>
      <a:lvl3pPr marL="457200" indent="-228600" algn="l" defTabSz="914400" rtl="0" eaLnBrk="1" latinLnBrk="0" hangingPunct="1">
        <a:lnSpc>
          <a:spcPct val="100000"/>
        </a:lnSpc>
        <a:spcBef>
          <a:spcPts val="0"/>
        </a:spcBef>
        <a:buFont typeface="System Font Regular"/>
        <a:buChar char="–"/>
        <a:tabLst/>
        <a:defRPr sz="1800" kern="1200">
          <a:solidFill>
            <a:schemeClr val="tx1"/>
          </a:solidFill>
          <a:latin typeface="+mn-lt"/>
          <a:ea typeface="+mn-ea"/>
          <a:cs typeface="+mn-cs"/>
        </a:defRPr>
      </a:lvl3pPr>
      <a:lvl4pPr marL="685800" indent="-228600" algn="l" defTabSz="914400" rtl="0" eaLnBrk="1" latinLnBrk="0" hangingPunct="1">
        <a:lnSpc>
          <a:spcPct val="100000"/>
        </a:lnSpc>
        <a:spcBef>
          <a:spcPts val="0"/>
        </a:spcBef>
        <a:buFont typeface="Arial" panose="020B0604020202020204" pitchFamily="34" charset="0"/>
        <a:buChar char="•"/>
        <a:tabLst/>
        <a:defRPr sz="1800" kern="1200">
          <a:solidFill>
            <a:schemeClr val="tx1"/>
          </a:solidFill>
          <a:latin typeface="+mn-lt"/>
          <a:ea typeface="+mn-ea"/>
          <a:cs typeface="+mn-cs"/>
        </a:defRPr>
      </a:lvl4pPr>
      <a:lvl5pPr marL="914400" indent="-228600" algn="l" defTabSz="914400" rtl="0" eaLnBrk="1" latinLnBrk="0" hangingPunct="1">
        <a:lnSpc>
          <a:spcPct val="100000"/>
        </a:lnSpc>
        <a:spcBef>
          <a:spcPts val="0"/>
        </a:spcBef>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318">
          <p15:clr>
            <a:srgbClr val="F26B43"/>
          </p15:clr>
        </p15:guide>
        <p15:guide id="3" pos="7370">
          <p15:clr>
            <a:srgbClr val="F26B43"/>
          </p15:clr>
        </p15:guide>
        <p15:guide id="4" orient="horz" pos="4170">
          <p15:clr>
            <a:srgbClr val="F26B43"/>
          </p15:clr>
        </p15:guide>
        <p15:guide id="5" orient="horz" pos="864">
          <p15:clr>
            <a:srgbClr val="F26B43"/>
          </p15:clr>
        </p15:guide>
        <p15:guide id="6" orient="horz" pos="1070">
          <p15:clr>
            <a:srgbClr val="F26B43"/>
          </p15:clr>
        </p15:guide>
        <p15:guide id="7" orient="horz" pos="384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1">
          <a:blip r:embed="rId56"/>
          <a:srcRect/>
          <a:stretch>
            <a:fillRect/>
          </a:stretch>
        </a:blipFill>
        <a:effectLst/>
      </p:bgPr>
    </p:bg>
    <p:spTree>
      <p:nvGrpSpPr>
        <p:cNvPr id="1" name=""/>
        <p:cNvGrpSpPr/>
        <p:nvPr/>
      </p:nvGrpSpPr>
      <p:grpSpPr>
        <a:xfrm>
          <a:off x="0" y="0"/>
          <a:ext cx="0" cy="0"/>
          <a:chOff x="0" y="0"/>
          <a:chExt cx="0" cy="0"/>
        </a:xfrm>
      </p:grpSpPr>
      <p:sp>
        <p:nvSpPr>
          <p:cNvPr id="2" name="ZoneTexte 2"/>
          <p:cNvSpPr txBox="1"/>
          <p:nvPr/>
        </p:nvSpPr>
        <p:spPr>
          <a:xfrm>
            <a:off x="291780" y="2747925"/>
            <a:ext cx="11608443" cy="136214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8" tIns="45718" rIns="45718" bIns="45718" anchor="ctr">
            <a:spAutoFit/>
          </a:bodyPr>
          <a:lstStyle>
            <a:lvl1pPr algn="ctr">
              <a:defRPr sz="9000">
                <a:solidFill>
                  <a:srgbClr val="272524"/>
                </a:solidFill>
                <a:latin typeface="Arial"/>
                <a:ea typeface="Arial"/>
                <a:cs typeface="Arial"/>
                <a:sym typeface="Arial"/>
              </a:defRPr>
            </a:lvl1pPr>
          </a:lstStyle>
          <a:p>
            <a:r>
              <a:t>Divider layouts</a:t>
            </a:r>
          </a:p>
        </p:txBody>
      </p:sp>
      <p:sp>
        <p:nvSpPr>
          <p:cNvPr id="3" name="Title Text"/>
          <p:cNvSpPr txBox="1">
            <a:spLocks noGrp="1"/>
          </p:cNvSpPr>
          <p:nvPr>
            <p:ph type="title"/>
          </p:nvPr>
        </p:nvSpPr>
        <p:spPr>
          <a:xfrm>
            <a:off x="1826683" y="1371600"/>
            <a:ext cx="9753601" cy="10668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lstStyle/>
          <a:p>
            <a:r>
              <a:t>Title Text</a:t>
            </a:r>
          </a:p>
        </p:txBody>
      </p:sp>
      <p:sp>
        <p:nvSpPr>
          <p:cNvPr id="4" name="Body Level One…"/>
          <p:cNvSpPr txBox="1">
            <a:spLocks noGrp="1"/>
          </p:cNvSpPr>
          <p:nvPr>
            <p:ph type="body" idx="1"/>
          </p:nvPr>
        </p:nvSpPr>
        <p:spPr>
          <a:xfrm>
            <a:off x="6805083" y="2438400"/>
            <a:ext cx="4775201" cy="44196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8583637" y="6220805"/>
            <a:ext cx="153964" cy="135546"/>
          </a:xfrm>
          <a:prstGeom prst="rect">
            <a:avLst/>
          </a:prstGeom>
          <a:ln w="12700">
            <a:miter lim="400000"/>
          </a:ln>
        </p:spPr>
        <p:txBody>
          <a:bodyPr wrap="none" lIns="0" tIns="0" rIns="0" bIns="0" anchor="b">
            <a:spAutoFit/>
          </a:bodyPr>
          <a:lstStyle>
            <a:lvl1pPr algn="r">
              <a:defRPr sz="1000">
                <a:solidFill>
                  <a:srgbClr val="BFBFBF"/>
                </a:solidFill>
                <a:latin typeface="Arial"/>
                <a:ea typeface="Arial"/>
                <a:cs typeface="Arial"/>
                <a:sym typeface="Arial"/>
              </a:defRPr>
            </a:lvl1pPr>
          </a:lstStyle>
          <a:p>
            <a:fld id="{86CB4B4D-7CA3-9044-876B-883B54F8677D}" type="slidenum">
              <a:t>‹#›</a:t>
            </a:fld>
            <a:endParaRPr/>
          </a:p>
        </p:txBody>
      </p:sp>
    </p:spTree>
    <p:extLst>
      <p:ext uri="{BB962C8B-B14F-4D97-AF65-F5344CB8AC3E}">
        <p14:creationId xmlns:p14="http://schemas.microsoft.com/office/powerpoint/2010/main" val="2432474459"/>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2" r:id="rId10"/>
    <p:sldLayoutId id="2147483823" r:id="rId11"/>
    <p:sldLayoutId id="2147483824" r:id="rId12"/>
    <p:sldLayoutId id="2147483825" r:id="rId13"/>
    <p:sldLayoutId id="2147483826" r:id="rId14"/>
    <p:sldLayoutId id="2147483828" r:id="rId15"/>
    <p:sldLayoutId id="2147483829" r:id="rId16"/>
    <p:sldLayoutId id="2147483830" r:id="rId17"/>
    <p:sldLayoutId id="2147483831" r:id="rId18"/>
    <p:sldLayoutId id="2147483832" r:id="rId19"/>
    <p:sldLayoutId id="2147483833" r:id="rId20"/>
    <p:sldLayoutId id="2147483834" r:id="rId21"/>
    <p:sldLayoutId id="2147483835" r:id="rId22"/>
    <p:sldLayoutId id="2147483836" r:id="rId23"/>
    <p:sldLayoutId id="2147483837" r:id="rId24"/>
    <p:sldLayoutId id="2147483838" r:id="rId25"/>
    <p:sldLayoutId id="2147483839" r:id="rId26"/>
    <p:sldLayoutId id="2147483840" r:id="rId27"/>
    <p:sldLayoutId id="2147483841" r:id="rId28"/>
    <p:sldLayoutId id="2147483842" r:id="rId29"/>
    <p:sldLayoutId id="2147483843" r:id="rId30"/>
    <p:sldLayoutId id="2147483844" r:id="rId31"/>
    <p:sldLayoutId id="2147483845" r:id="rId32"/>
    <p:sldLayoutId id="2147483846" r:id="rId33"/>
    <p:sldLayoutId id="2147483847" r:id="rId34"/>
    <p:sldLayoutId id="2147483848" r:id="rId35"/>
    <p:sldLayoutId id="2147483849" r:id="rId36"/>
    <p:sldLayoutId id="2147483850" r:id="rId37"/>
    <p:sldLayoutId id="2147483851" r:id="rId38"/>
    <p:sldLayoutId id="2147483852" r:id="rId39"/>
    <p:sldLayoutId id="2147483853" r:id="rId40"/>
    <p:sldLayoutId id="2147483854" r:id="rId41"/>
    <p:sldLayoutId id="2147483855" r:id="rId42"/>
    <p:sldLayoutId id="2147483856" r:id="rId43"/>
    <p:sldLayoutId id="2147483857" r:id="rId44"/>
    <p:sldLayoutId id="2147483858" r:id="rId45"/>
    <p:sldLayoutId id="2147483859" r:id="rId46"/>
    <p:sldLayoutId id="2147483860" r:id="rId47"/>
    <p:sldLayoutId id="2147483861" r:id="rId48"/>
    <p:sldLayoutId id="2147483862" r:id="rId49"/>
    <p:sldLayoutId id="2147483863" r:id="rId50"/>
    <p:sldLayoutId id="2147483864" r:id="rId51"/>
    <p:sldLayoutId id="2147483865" r:id="rId52"/>
    <p:sldLayoutId id="2147483866" r:id="rId53"/>
    <p:sldLayoutId id="2147483867" r:id="rId54"/>
  </p:sldLayoutIdLst>
  <p:transition spd="med"/>
  <p:hf hdr="0" dt="0"/>
  <p:txStyles>
    <p:titleStyle>
      <a:lvl1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1pPr>
      <a:lvl2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2pPr>
      <a:lvl3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3pPr>
      <a:lvl4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4pPr>
      <a:lvl5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5pPr>
      <a:lvl6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6pPr>
      <a:lvl7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7pPr>
      <a:lvl8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8pPr>
      <a:lvl9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9pPr>
    </p:titleStyle>
    <p:bodyStyle>
      <a:lvl1pPr marL="0" marR="0" indent="0" algn="l" defTabSz="914400" rtl="0" latinLnBrk="0">
        <a:lnSpc>
          <a:spcPct val="100000"/>
        </a:lnSpc>
        <a:spcBef>
          <a:spcPts val="600"/>
        </a:spcBef>
        <a:spcAft>
          <a:spcPts val="0"/>
        </a:spcAft>
        <a:buClrTx/>
        <a:buSzTx/>
        <a:buFontTx/>
        <a:buNone/>
        <a:tabLst/>
        <a:defRPr sz="1800" b="0" i="0" u="none" strike="noStrike" cap="none" spc="0" baseline="0">
          <a:solidFill>
            <a:srgbClr val="272524"/>
          </a:solidFill>
          <a:uFillTx/>
          <a:latin typeface="Arial"/>
          <a:ea typeface="Arial"/>
          <a:cs typeface="Arial"/>
          <a:sym typeface="Arial"/>
        </a:defRPr>
      </a:lvl1pPr>
      <a:lvl2pPr marL="228600" marR="0" indent="-228600" algn="l" defTabSz="914400" rtl="0" latinLnBrk="0">
        <a:lnSpc>
          <a:spcPct val="100000"/>
        </a:lnSpc>
        <a:spcBef>
          <a:spcPts val="600"/>
        </a:spcBef>
        <a:spcAft>
          <a:spcPts val="0"/>
        </a:spcAft>
        <a:buClrTx/>
        <a:buSzPct val="100000"/>
        <a:buFontTx/>
        <a:buChar char="•"/>
        <a:tabLst/>
        <a:defRPr sz="1800" b="0" i="0" u="none" strike="noStrike" cap="none" spc="0" baseline="0">
          <a:solidFill>
            <a:srgbClr val="272524"/>
          </a:solidFill>
          <a:uFillTx/>
          <a:latin typeface="Arial"/>
          <a:ea typeface="Arial"/>
          <a:cs typeface="Arial"/>
          <a:sym typeface="Arial"/>
        </a:defRPr>
      </a:lvl2pPr>
      <a:lvl3pPr marL="457200" marR="0" indent="-228600" algn="l" defTabSz="914400" rtl="0" latinLnBrk="0">
        <a:lnSpc>
          <a:spcPct val="100000"/>
        </a:lnSpc>
        <a:spcBef>
          <a:spcPts val="600"/>
        </a:spcBef>
        <a:spcAft>
          <a:spcPts val="0"/>
        </a:spcAft>
        <a:buClrTx/>
        <a:buSzPct val="100000"/>
        <a:buFontTx/>
        <a:buChar char="–"/>
        <a:tabLst/>
        <a:defRPr sz="1800" b="0" i="0" u="none" strike="noStrike" cap="none" spc="0" baseline="0">
          <a:solidFill>
            <a:srgbClr val="272524"/>
          </a:solidFill>
          <a:uFillTx/>
          <a:latin typeface="Arial"/>
          <a:ea typeface="Arial"/>
          <a:cs typeface="Arial"/>
          <a:sym typeface="Arial"/>
        </a:defRPr>
      </a:lvl3pPr>
      <a:lvl4pPr marL="685800" marR="0" indent="-228600" algn="l" defTabSz="914400" rtl="0" latinLnBrk="0">
        <a:lnSpc>
          <a:spcPct val="100000"/>
        </a:lnSpc>
        <a:spcBef>
          <a:spcPts val="600"/>
        </a:spcBef>
        <a:spcAft>
          <a:spcPts val="0"/>
        </a:spcAft>
        <a:buClrTx/>
        <a:buSzPct val="100000"/>
        <a:buFontTx/>
        <a:buChar char="•"/>
        <a:tabLst/>
        <a:defRPr sz="1800" b="0" i="0" u="none" strike="noStrike" cap="none" spc="0" baseline="0">
          <a:solidFill>
            <a:srgbClr val="272524"/>
          </a:solidFill>
          <a:uFillTx/>
          <a:latin typeface="Arial"/>
          <a:ea typeface="Arial"/>
          <a:cs typeface="Arial"/>
          <a:sym typeface="Arial"/>
        </a:defRPr>
      </a:lvl4pPr>
      <a:lvl5pPr marL="914400" marR="0" indent="-228600" algn="l" defTabSz="914400" rtl="0" latinLnBrk="0">
        <a:lnSpc>
          <a:spcPct val="100000"/>
        </a:lnSpc>
        <a:spcBef>
          <a:spcPts val="600"/>
        </a:spcBef>
        <a:spcAft>
          <a:spcPts val="0"/>
        </a:spcAft>
        <a:buClrTx/>
        <a:buSzPct val="100000"/>
        <a:buFontTx/>
        <a:buChar char="–"/>
        <a:tabLst/>
        <a:defRPr sz="1800" b="0" i="0" u="none" strike="noStrike" cap="none" spc="0" baseline="0">
          <a:solidFill>
            <a:srgbClr val="272524"/>
          </a:solidFill>
          <a:uFillTx/>
          <a:latin typeface="Arial"/>
          <a:ea typeface="Arial"/>
          <a:cs typeface="Arial"/>
          <a:sym typeface="Arial"/>
        </a:defRPr>
      </a:lvl5pPr>
      <a:lvl6pPr marL="2514600" marR="0" indent="-228600" algn="l" defTabSz="914400" rtl="0" latinLnBrk="0">
        <a:lnSpc>
          <a:spcPct val="100000"/>
        </a:lnSpc>
        <a:spcBef>
          <a:spcPts val="600"/>
        </a:spcBef>
        <a:spcAft>
          <a:spcPts val="0"/>
        </a:spcAft>
        <a:buClrTx/>
        <a:buSzPct val="100000"/>
        <a:buFontTx/>
        <a:buChar char="•"/>
        <a:tabLst/>
        <a:defRPr sz="1800" b="0" i="0" u="none" strike="noStrike" cap="none" spc="0" baseline="0">
          <a:solidFill>
            <a:srgbClr val="272524"/>
          </a:solidFill>
          <a:uFillTx/>
          <a:latin typeface="Arial"/>
          <a:ea typeface="Arial"/>
          <a:cs typeface="Arial"/>
          <a:sym typeface="Arial"/>
        </a:defRPr>
      </a:lvl6pPr>
      <a:lvl7pPr marL="2971800" marR="0" indent="-228600" algn="l" defTabSz="914400" rtl="0" latinLnBrk="0">
        <a:lnSpc>
          <a:spcPct val="100000"/>
        </a:lnSpc>
        <a:spcBef>
          <a:spcPts val="600"/>
        </a:spcBef>
        <a:spcAft>
          <a:spcPts val="0"/>
        </a:spcAft>
        <a:buClrTx/>
        <a:buSzPct val="100000"/>
        <a:buFontTx/>
        <a:buChar char="•"/>
        <a:tabLst/>
        <a:defRPr sz="1800" b="0" i="0" u="none" strike="noStrike" cap="none" spc="0" baseline="0">
          <a:solidFill>
            <a:srgbClr val="272524"/>
          </a:solidFill>
          <a:uFillTx/>
          <a:latin typeface="Arial"/>
          <a:ea typeface="Arial"/>
          <a:cs typeface="Arial"/>
          <a:sym typeface="Arial"/>
        </a:defRPr>
      </a:lvl7pPr>
      <a:lvl8pPr marL="3429000" marR="0" indent="-228600" algn="l" defTabSz="914400" rtl="0" latinLnBrk="0">
        <a:lnSpc>
          <a:spcPct val="100000"/>
        </a:lnSpc>
        <a:spcBef>
          <a:spcPts val="600"/>
        </a:spcBef>
        <a:spcAft>
          <a:spcPts val="0"/>
        </a:spcAft>
        <a:buClrTx/>
        <a:buSzPct val="100000"/>
        <a:buFontTx/>
        <a:buChar char="•"/>
        <a:tabLst/>
        <a:defRPr sz="1800" b="0" i="0" u="none" strike="noStrike" cap="none" spc="0" baseline="0">
          <a:solidFill>
            <a:srgbClr val="272524"/>
          </a:solidFill>
          <a:uFillTx/>
          <a:latin typeface="Arial"/>
          <a:ea typeface="Arial"/>
          <a:cs typeface="Arial"/>
          <a:sym typeface="Arial"/>
        </a:defRPr>
      </a:lvl8pPr>
      <a:lvl9pPr marL="3886200" marR="0" indent="-228600" algn="l" defTabSz="914400" rtl="0" latinLnBrk="0">
        <a:lnSpc>
          <a:spcPct val="100000"/>
        </a:lnSpc>
        <a:spcBef>
          <a:spcPts val="600"/>
        </a:spcBef>
        <a:spcAft>
          <a:spcPts val="0"/>
        </a:spcAft>
        <a:buClrTx/>
        <a:buSzPct val="100000"/>
        <a:buFontTx/>
        <a:buChar char="•"/>
        <a:tabLst/>
        <a:defRPr sz="1800" b="0" i="0" u="none" strike="noStrike" cap="none" spc="0" baseline="0">
          <a:solidFill>
            <a:srgbClr val="272524"/>
          </a:solidFill>
          <a:uFillTx/>
          <a:latin typeface="Arial"/>
          <a:ea typeface="Arial"/>
          <a:cs typeface="Arial"/>
          <a:sym typeface="Arial"/>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44.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45.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45.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45.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3.xml"/><Relationship Id="rId1" Type="http://schemas.openxmlformats.org/officeDocument/2006/relationships/slideLayout" Target="../slideLayouts/slideLayout45.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45.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45.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45.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xml"/><Relationship Id="rId1" Type="http://schemas.openxmlformats.org/officeDocument/2006/relationships/slideLayout" Target="../slideLayouts/slideLayout45.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xml"/><Relationship Id="rId1" Type="http://schemas.openxmlformats.org/officeDocument/2006/relationships/slideLayout" Target="../slideLayouts/slideLayout45.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45.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45.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45.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45.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4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45.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2207273-C8EA-7035-22DD-D747578D329E}"/>
              </a:ext>
            </a:extLst>
          </p:cNvPr>
          <p:cNvSpPr>
            <a:spLocks noGrp="1"/>
          </p:cNvSpPr>
          <p:nvPr>
            <p:ph type="ctrTitle"/>
          </p:nvPr>
        </p:nvSpPr>
        <p:spPr>
          <a:xfrm>
            <a:off x="869430" y="911124"/>
            <a:ext cx="10950314" cy="652691"/>
          </a:xfrm>
        </p:spPr>
        <p:txBody>
          <a:bodyPr/>
          <a:lstStyle/>
          <a:p>
            <a:pPr algn="ctr"/>
            <a:r>
              <a:rPr lang="en-US" sz="3600" dirty="0"/>
              <a:t>APPLIED HEALTH INFORMATICS</a:t>
            </a:r>
          </a:p>
        </p:txBody>
      </p:sp>
      <p:pic>
        <p:nvPicPr>
          <p:cNvPr id="9" name="Picture 8" descr="A blue and black logo&#10;&#10;AI-generated content may be incorrect.">
            <a:extLst>
              <a:ext uri="{FF2B5EF4-FFF2-40B4-BE49-F238E27FC236}">
                <a16:creationId xmlns:a16="http://schemas.microsoft.com/office/drawing/2014/main" id="{E4312D04-C47E-4370-82C4-53FC58EF31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8694" y="5556495"/>
            <a:ext cx="2911628" cy="852894"/>
          </a:xfrm>
          <a:prstGeom prst="rect">
            <a:avLst/>
          </a:prstGeom>
        </p:spPr>
      </p:pic>
      <p:cxnSp>
        <p:nvCxnSpPr>
          <p:cNvPr id="11" name="Straight Connector 10">
            <a:extLst>
              <a:ext uri="{FF2B5EF4-FFF2-40B4-BE49-F238E27FC236}">
                <a16:creationId xmlns:a16="http://schemas.microsoft.com/office/drawing/2014/main" id="{69DE8FF3-3AD6-8189-B1F9-89327BD80FBD}"/>
              </a:ext>
            </a:extLst>
          </p:cNvPr>
          <p:cNvCxnSpPr/>
          <p:nvPr/>
        </p:nvCxnSpPr>
        <p:spPr>
          <a:xfrm>
            <a:off x="4227623" y="5695075"/>
            <a:ext cx="0" cy="5757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 Placeholder 11">
            <a:extLst>
              <a:ext uri="{FF2B5EF4-FFF2-40B4-BE49-F238E27FC236}">
                <a16:creationId xmlns:a16="http://schemas.microsoft.com/office/drawing/2014/main" id="{FB11982C-1EDF-DF2A-557D-43BBC192938C}"/>
              </a:ext>
            </a:extLst>
          </p:cNvPr>
          <p:cNvSpPr txBox="1">
            <a:spLocks/>
          </p:cNvSpPr>
          <p:nvPr/>
        </p:nvSpPr>
        <p:spPr>
          <a:xfrm>
            <a:off x="504824" y="4855490"/>
            <a:ext cx="3505201" cy="318348"/>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400" kern="1200">
                <a:solidFill>
                  <a:schemeClr val="accent2"/>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solidFill>
                  <a:schemeClr val="bg1"/>
                </a:solidFill>
              </a:rPr>
              <a:t>Presenter: Chamberlain Nwanne, PhD</a:t>
            </a:r>
          </a:p>
        </p:txBody>
      </p:sp>
      <p:sp>
        <p:nvSpPr>
          <p:cNvPr id="14" name="TextBox 13">
            <a:extLst>
              <a:ext uri="{FF2B5EF4-FFF2-40B4-BE49-F238E27FC236}">
                <a16:creationId xmlns:a16="http://schemas.microsoft.com/office/drawing/2014/main" id="{CB1333FD-FA60-3808-CECE-A0B47B0CCB9F}"/>
              </a:ext>
            </a:extLst>
          </p:cNvPr>
          <p:cNvSpPr txBox="1"/>
          <p:nvPr/>
        </p:nvSpPr>
        <p:spPr>
          <a:xfrm>
            <a:off x="1041251" y="2527259"/>
            <a:ext cx="10366978" cy="523220"/>
          </a:xfrm>
          <a:prstGeom prst="rect">
            <a:avLst/>
          </a:prstGeom>
          <a:noFill/>
        </p:spPr>
        <p:txBody>
          <a:bodyPr wrap="square">
            <a:spAutoFit/>
          </a:bodyPr>
          <a:lstStyle/>
          <a:p>
            <a:pPr algn="ctr"/>
            <a:r>
              <a:rPr lang="en-US" sz="2800" dirty="0">
                <a:solidFill>
                  <a:schemeClr val="bg1"/>
                </a:solidFill>
              </a:rPr>
              <a:t>Foundations of Health Informatics</a:t>
            </a:r>
          </a:p>
        </p:txBody>
      </p:sp>
      <p:sp>
        <p:nvSpPr>
          <p:cNvPr id="6" name="TextBox 5">
            <a:extLst>
              <a:ext uri="{FF2B5EF4-FFF2-40B4-BE49-F238E27FC236}">
                <a16:creationId xmlns:a16="http://schemas.microsoft.com/office/drawing/2014/main" id="{6F1D43F9-EAF2-45F9-736B-9C9009315A30}"/>
              </a:ext>
            </a:extLst>
          </p:cNvPr>
          <p:cNvSpPr txBox="1"/>
          <p:nvPr/>
        </p:nvSpPr>
        <p:spPr>
          <a:xfrm>
            <a:off x="1041251" y="3045661"/>
            <a:ext cx="10778487" cy="369332"/>
          </a:xfrm>
          <a:prstGeom prst="rect">
            <a:avLst/>
          </a:prstGeom>
          <a:noFill/>
        </p:spPr>
        <p:txBody>
          <a:bodyPr wrap="square">
            <a:spAutoFit/>
          </a:bodyPr>
          <a:lstStyle/>
          <a:p>
            <a:pPr algn="ctr"/>
            <a:r>
              <a:rPr lang="en-US" dirty="0">
                <a:solidFill>
                  <a:schemeClr val="bg1"/>
                </a:solidFill>
              </a:rPr>
              <a:t>What is Health Informatics?</a:t>
            </a:r>
          </a:p>
        </p:txBody>
      </p:sp>
      <p:sp>
        <p:nvSpPr>
          <p:cNvPr id="2" name="Footer Placeholder 1">
            <a:extLst>
              <a:ext uri="{FF2B5EF4-FFF2-40B4-BE49-F238E27FC236}">
                <a16:creationId xmlns:a16="http://schemas.microsoft.com/office/drawing/2014/main" id="{45D873A2-3108-F7D8-1C63-0C7EEB56863E}"/>
              </a:ext>
            </a:extLst>
          </p:cNvPr>
          <p:cNvSpPr>
            <a:spLocks noGrp="1"/>
          </p:cNvSpPr>
          <p:nvPr>
            <p:ph type="ftr" sz="quarter" idx="10"/>
          </p:nvPr>
        </p:nvSpPr>
        <p:spPr/>
        <p:txBody>
          <a:bodyPr/>
          <a:lstStyle/>
          <a:p>
            <a:r>
              <a:rPr lang="en-US" dirty="0"/>
              <a:t>Copyright MSKCC. Confidential — do not distribute without permission.</a:t>
            </a:r>
          </a:p>
        </p:txBody>
      </p:sp>
    </p:spTree>
    <p:extLst>
      <p:ext uri="{BB962C8B-B14F-4D97-AF65-F5344CB8AC3E}">
        <p14:creationId xmlns:p14="http://schemas.microsoft.com/office/powerpoint/2010/main" val="3370104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3E31E-FC95-8A82-7A72-6B9E2F31E52D}"/>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C731D43E-87F2-66C3-03C7-76C1F933E52B}"/>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A64E5CC3-AE27-05CC-6500-E5AF9C83C6B9}"/>
              </a:ext>
            </a:extLst>
          </p:cNvPr>
          <p:cNvSpPr/>
          <p:nvPr/>
        </p:nvSpPr>
        <p:spPr>
          <a:xfrm>
            <a:off x="0"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D13F92CE-000A-5E14-7ACD-739D11F0A272}"/>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Foundations of Health Informatics – Technology (Information Systems)</a:t>
            </a:r>
          </a:p>
        </p:txBody>
      </p:sp>
      <p:pic>
        <p:nvPicPr>
          <p:cNvPr id="11" name="Picture 10" descr="A close-up of a logo&#10;&#10;AI-generated content may be incorrect.">
            <a:extLst>
              <a:ext uri="{FF2B5EF4-FFF2-40B4-BE49-F238E27FC236}">
                <a16:creationId xmlns:a16="http://schemas.microsoft.com/office/drawing/2014/main" id="{B1C3B275-CD9F-CC15-2087-606EE402CB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1379593C-7134-9A81-CB95-78AE566D13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69BF2E1A-DBA4-85E7-CBC5-BE59A6B1E69C}"/>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66188A8-51D6-FE3D-AB22-7D5DE171A0E4}"/>
              </a:ext>
            </a:extLst>
          </p:cNvPr>
          <p:cNvSpPr txBox="1"/>
          <p:nvPr/>
        </p:nvSpPr>
        <p:spPr>
          <a:xfrm>
            <a:off x="278075" y="660958"/>
            <a:ext cx="11418409" cy="4093428"/>
          </a:xfrm>
          <a:prstGeom prst="rect">
            <a:avLst/>
          </a:prstGeom>
          <a:noFill/>
        </p:spPr>
        <p:txBody>
          <a:bodyPr wrap="square" lIns="91440" tIns="45720" rIns="91440" bIns="45720" anchor="t">
            <a:spAutoFit/>
          </a:bodyPr>
          <a:lstStyle/>
          <a:p>
            <a:r>
              <a:rPr lang="en-US" sz="2000" b="1" dirty="0"/>
              <a:t>Key Health Informatics Technologies - Health Information Exchange (HIE)</a:t>
            </a:r>
          </a:p>
          <a:p>
            <a:r>
              <a:rPr lang="en-US" sz="2000" dirty="0"/>
              <a:t>HIE refers to sharing data between systems. This might be:</a:t>
            </a:r>
          </a:p>
          <a:p>
            <a:pPr marL="742950" lvl="1" indent="-285750">
              <a:buFont typeface="Courier New" panose="02070309020205020404" pitchFamily="49" charset="0"/>
              <a:buChar char="o"/>
            </a:pPr>
            <a:r>
              <a:rPr lang="en-US" sz="2000" dirty="0"/>
              <a:t>From clinic → hospital</a:t>
            </a:r>
          </a:p>
          <a:p>
            <a:pPr marL="742950" lvl="1" indent="-285750">
              <a:buFont typeface="Courier New" panose="02070309020205020404" pitchFamily="49" charset="0"/>
              <a:buChar char="o"/>
            </a:pPr>
            <a:r>
              <a:rPr lang="en-US" sz="2000" dirty="0"/>
              <a:t>From facility → national database</a:t>
            </a:r>
          </a:p>
          <a:p>
            <a:pPr marL="742950" lvl="1" indent="-285750">
              <a:buFont typeface="Courier New" panose="02070309020205020404" pitchFamily="49" charset="0"/>
              <a:buChar char="o"/>
            </a:pPr>
            <a:r>
              <a:rPr lang="en-US" sz="2000" dirty="0"/>
              <a:t>From pathology lab → cancer registry</a:t>
            </a:r>
          </a:p>
          <a:p>
            <a:endParaRPr lang="en-US" sz="2000" dirty="0"/>
          </a:p>
          <a:p>
            <a:r>
              <a:rPr lang="en-US" sz="2000" dirty="0"/>
              <a:t>In LMICs, HIE may be:</a:t>
            </a:r>
          </a:p>
          <a:p>
            <a:pPr marL="800100" lvl="1" indent="-342900">
              <a:buFont typeface="Courier New" panose="02070309020205020404" pitchFamily="49" charset="0"/>
              <a:buChar char="o"/>
            </a:pPr>
            <a:r>
              <a:rPr lang="en-US" sz="2000" dirty="0"/>
              <a:t>Manual (printed reports exchanged with other facilities)</a:t>
            </a:r>
          </a:p>
          <a:p>
            <a:pPr marL="800100" lvl="1" indent="-342900">
              <a:buFont typeface="Courier New" panose="02070309020205020404" pitchFamily="49" charset="0"/>
              <a:buChar char="o"/>
            </a:pPr>
            <a:r>
              <a:rPr lang="en-US" sz="2000" dirty="0"/>
              <a:t>Semi‑digital (email, Excel upload)</a:t>
            </a:r>
          </a:p>
          <a:p>
            <a:pPr marL="800100" lvl="1" indent="-342900">
              <a:buFont typeface="Courier New" panose="02070309020205020404" pitchFamily="49" charset="0"/>
              <a:buChar char="o"/>
            </a:pPr>
            <a:r>
              <a:rPr lang="en-US" sz="2000" dirty="0"/>
              <a:t>Digital (DHIS2, </a:t>
            </a:r>
            <a:r>
              <a:rPr lang="en-US" sz="2000" dirty="0" err="1"/>
              <a:t>OpenHIE</a:t>
            </a:r>
            <a:r>
              <a:rPr lang="en-US" sz="2000" dirty="0"/>
              <a:t>)</a:t>
            </a:r>
          </a:p>
          <a:p>
            <a:endParaRPr lang="en-US" sz="2000" dirty="0"/>
          </a:p>
          <a:p>
            <a:r>
              <a:rPr lang="en-US" sz="2000" dirty="0"/>
              <a:t>The goal is not perfect automation, but reliable data flow. </a:t>
            </a:r>
          </a:p>
          <a:p>
            <a:r>
              <a:rPr lang="en-US" sz="2000" b="1" dirty="0"/>
              <a:t>Interoperability of systems is a central concept</a:t>
            </a:r>
          </a:p>
        </p:txBody>
      </p:sp>
      <p:sp>
        <p:nvSpPr>
          <p:cNvPr id="2" name="Slide Number Placeholder 1">
            <a:extLst>
              <a:ext uri="{FF2B5EF4-FFF2-40B4-BE49-F238E27FC236}">
                <a16:creationId xmlns:a16="http://schemas.microsoft.com/office/drawing/2014/main" id="{EB6D5F94-73DF-9A7E-ABAF-9ACEDF299AB3}"/>
              </a:ext>
            </a:extLst>
          </p:cNvPr>
          <p:cNvSpPr>
            <a:spLocks noGrp="1"/>
          </p:cNvSpPr>
          <p:nvPr>
            <p:ph type="sldNum" sz="quarter" idx="11"/>
          </p:nvPr>
        </p:nvSpPr>
        <p:spPr/>
        <p:txBody>
          <a:bodyPr/>
          <a:lstStyle/>
          <a:p>
            <a:fld id="{523A240F-EAFE-E84F-B44C-6D7A08E0E409}" type="slidenum">
              <a:rPr lang="en-US" smtClean="0"/>
              <a:t>10</a:t>
            </a:fld>
            <a:endParaRPr lang="en-US"/>
          </a:p>
        </p:txBody>
      </p:sp>
    </p:spTree>
    <p:extLst>
      <p:ext uri="{BB962C8B-B14F-4D97-AF65-F5344CB8AC3E}">
        <p14:creationId xmlns:p14="http://schemas.microsoft.com/office/powerpoint/2010/main" val="360073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288BC-932E-C012-882A-EC20A4B7A99A}"/>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2E90479A-D1F1-C789-EB1C-A58DFC746969}"/>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33CD1EFE-12C2-21F3-DEB7-E028415A13FD}"/>
              </a:ext>
            </a:extLst>
          </p:cNvPr>
          <p:cNvSpPr/>
          <p:nvPr/>
        </p:nvSpPr>
        <p:spPr>
          <a:xfrm>
            <a:off x="0"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35FD8A8-2A53-ED98-C667-865217B82B8F}"/>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Foundations of Health Informatics – Technology (Information Systems)</a:t>
            </a:r>
          </a:p>
        </p:txBody>
      </p:sp>
      <p:pic>
        <p:nvPicPr>
          <p:cNvPr id="11" name="Picture 10" descr="A close-up of a logo&#10;&#10;AI-generated content may be incorrect.">
            <a:extLst>
              <a:ext uri="{FF2B5EF4-FFF2-40B4-BE49-F238E27FC236}">
                <a16:creationId xmlns:a16="http://schemas.microsoft.com/office/drawing/2014/main" id="{08AD7C94-CC8F-F1D5-9FE0-85FD404A3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20F41E21-D89E-5B0C-CDBA-0095AD0F01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B58BA906-B6A1-ABAD-5688-E0CD66D4BFD4}"/>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860A607-5802-934A-F8E0-D5D3753CADCD}"/>
              </a:ext>
            </a:extLst>
          </p:cNvPr>
          <p:cNvSpPr txBox="1"/>
          <p:nvPr/>
        </p:nvSpPr>
        <p:spPr>
          <a:xfrm>
            <a:off x="278075" y="660958"/>
            <a:ext cx="11418409" cy="4093428"/>
          </a:xfrm>
          <a:prstGeom prst="rect">
            <a:avLst/>
          </a:prstGeom>
          <a:noFill/>
        </p:spPr>
        <p:txBody>
          <a:bodyPr wrap="square" lIns="91440" tIns="45720" rIns="91440" bIns="45720" anchor="t">
            <a:spAutoFit/>
          </a:bodyPr>
          <a:lstStyle/>
          <a:p>
            <a:r>
              <a:rPr lang="en-US" sz="2000" b="1" dirty="0"/>
              <a:t>Key Health Informatics Technologies - Clinical Decision Support Systems (CDSS)</a:t>
            </a:r>
          </a:p>
          <a:p>
            <a:r>
              <a:rPr lang="en-US" sz="2000" dirty="0"/>
              <a:t>CDSS tools help health workers make better decisions.</a:t>
            </a:r>
          </a:p>
          <a:p>
            <a:r>
              <a:rPr lang="en-US" sz="2000" dirty="0"/>
              <a:t>Examples:</a:t>
            </a:r>
          </a:p>
          <a:p>
            <a:pPr marL="800100" lvl="1" indent="-342900">
              <a:buFont typeface="Courier New" panose="02070309020205020404" pitchFamily="49" charset="0"/>
              <a:buChar char="o"/>
            </a:pPr>
            <a:r>
              <a:rPr lang="en-US" sz="2000" dirty="0"/>
              <a:t>Alerts for missed visits</a:t>
            </a:r>
          </a:p>
          <a:p>
            <a:pPr marL="800100" lvl="1" indent="-342900">
              <a:buFont typeface="Courier New" panose="02070309020205020404" pitchFamily="49" charset="0"/>
              <a:buChar char="o"/>
            </a:pPr>
            <a:r>
              <a:rPr lang="en-US" sz="2000" dirty="0"/>
              <a:t>Flags for abnormal lab values</a:t>
            </a:r>
          </a:p>
          <a:p>
            <a:pPr marL="800100" lvl="1" indent="-342900">
              <a:buFont typeface="Courier New" panose="02070309020205020404" pitchFamily="49" charset="0"/>
              <a:buChar char="o"/>
            </a:pPr>
            <a:r>
              <a:rPr lang="en-US" sz="2000" dirty="0"/>
              <a:t>Treatment guidelines embedded in systems</a:t>
            </a:r>
          </a:p>
          <a:p>
            <a:endParaRPr lang="en-US" sz="2000" dirty="0"/>
          </a:p>
          <a:p>
            <a:r>
              <a:rPr lang="en-US" sz="2000" dirty="0"/>
              <a:t>In LMICs, CDSS may be:</a:t>
            </a:r>
          </a:p>
          <a:p>
            <a:pPr marL="800100" lvl="1" indent="-342900">
              <a:buFont typeface="Courier New" panose="02070309020205020404" pitchFamily="49" charset="0"/>
              <a:buChar char="o"/>
            </a:pPr>
            <a:r>
              <a:rPr lang="en-US" sz="2000" dirty="0"/>
              <a:t>Printed checklists</a:t>
            </a:r>
          </a:p>
          <a:p>
            <a:pPr marL="800100" lvl="1" indent="-342900">
              <a:buFont typeface="Courier New" panose="02070309020205020404" pitchFamily="49" charset="0"/>
              <a:buChar char="o"/>
            </a:pPr>
            <a:r>
              <a:rPr lang="en-US" sz="2000" dirty="0"/>
              <a:t>Simple prompts in an HER</a:t>
            </a:r>
          </a:p>
          <a:p>
            <a:pPr marL="800100" lvl="1" indent="-342900">
              <a:buFont typeface="Courier New" panose="02070309020205020404" pitchFamily="49" charset="0"/>
              <a:buChar char="o"/>
            </a:pPr>
            <a:r>
              <a:rPr lang="en-US" sz="2000" dirty="0"/>
              <a:t>Excel formulas that highlight risk</a:t>
            </a:r>
          </a:p>
          <a:p>
            <a:endParaRPr lang="en-US" sz="2000" dirty="0"/>
          </a:p>
          <a:p>
            <a:r>
              <a:rPr lang="en-US" sz="2000" dirty="0"/>
              <a:t>Even low‑tech CDSS can improve safety.</a:t>
            </a:r>
          </a:p>
        </p:txBody>
      </p:sp>
      <p:sp>
        <p:nvSpPr>
          <p:cNvPr id="2" name="Slide Number Placeholder 1">
            <a:extLst>
              <a:ext uri="{FF2B5EF4-FFF2-40B4-BE49-F238E27FC236}">
                <a16:creationId xmlns:a16="http://schemas.microsoft.com/office/drawing/2014/main" id="{B34962AE-F9F6-E820-B5D1-63BACDCCED8C}"/>
              </a:ext>
            </a:extLst>
          </p:cNvPr>
          <p:cNvSpPr>
            <a:spLocks noGrp="1"/>
          </p:cNvSpPr>
          <p:nvPr>
            <p:ph type="sldNum" sz="quarter" idx="11"/>
          </p:nvPr>
        </p:nvSpPr>
        <p:spPr/>
        <p:txBody>
          <a:bodyPr/>
          <a:lstStyle/>
          <a:p>
            <a:fld id="{523A240F-EAFE-E84F-B44C-6D7A08E0E409}" type="slidenum">
              <a:rPr lang="en-US" smtClean="0"/>
              <a:t>11</a:t>
            </a:fld>
            <a:endParaRPr lang="en-US"/>
          </a:p>
        </p:txBody>
      </p:sp>
    </p:spTree>
    <p:extLst>
      <p:ext uri="{BB962C8B-B14F-4D97-AF65-F5344CB8AC3E}">
        <p14:creationId xmlns:p14="http://schemas.microsoft.com/office/powerpoint/2010/main" val="4288360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52BE2-50F5-7916-83DB-025D7A163390}"/>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2E1465BC-1857-6A39-AD65-7CF8ADE99F51}"/>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A0BCBA21-6889-5C8F-8581-F35006C8EC74}"/>
              </a:ext>
            </a:extLst>
          </p:cNvPr>
          <p:cNvSpPr/>
          <p:nvPr/>
        </p:nvSpPr>
        <p:spPr>
          <a:xfrm>
            <a:off x="0"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9945D263-CCED-B328-E48D-F69E21C8E959}"/>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Foundations of Health Informatics – Data (Information and Knowledge Management)</a:t>
            </a:r>
          </a:p>
        </p:txBody>
      </p:sp>
      <p:pic>
        <p:nvPicPr>
          <p:cNvPr id="11" name="Picture 10" descr="A close-up of a logo&#10;&#10;AI-generated content may be incorrect.">
            <a:extLst>
              <a:ext uri="{FF2B5EF4-FFF2-40B4-BE49-F238E27FC236}">
                <a16:creationId xmlns:a16="http://schemas.microsoft.com/office/drawing/2014/main" id="{9B735A79-B8CA-1ACA-F028-89F46265F8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1D79B91D-097C-7DB8-6CCB-86295084BF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FDC7EBE9-A943-3EA3-CF74-A83DD2C2144B}"/>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B04C153-7F2A-822C-B242-3F0DDD8E4742}"/>
              </a:ext>
            </a:extLst>
          </p:cNvPr>
          <p:cNvSpPr txBox="1"/>
          <p:nvPr/>
        </p:nvSpPr>
        <p:spPr>
          <a:xfrm>
            <a:off x="278075" y="660958"/>
            <a:ext cx="11826480" cy="5539978"/>
          </a:xfrm>
          <a:prstGeom prst="rect">
            <a:avLst/>
          </a:prstGeom>
          <a:noFill/>
        </p:spPr>
        <p:txBody>
          <a:bodyPr wrap="square" lIns="91440" tIns="45720" rIns="91440" bIns="45720" anchor="t">
            <a:spAutoFit/>
          </a:bodyPr>
          <a:lstStyle/>
          <a:p>
            <a:r>
              <a:rPr lang="en-US" sz="2000" b="1" dirty="0"/>
              <a:t>Types of Health Data</a:t>
            </a:r>
          </a:p>
          <a:p>
            <a:pPr marL="800100" lvl="1" indent="-342900">
              <a:buFont typeface="Courier New" panose="02070309020205020404" pitchFamily="49" charset="0"/>
              <a:buChar char="o"/>
            </a:pPr>
            <a:r>
              <a:rPr lang="en-US" sz="2000" dirty="0"/>
              <a:t>Patient names and IDs</a:t>
            </a:r>
          </a:p>
          <a:p>
            <a:pPr marL="800100" lvl="1" indent="-342900">
              <a:buFont typeface="Courier New" panose="02070309020205020404" pitchFamily="49" charset="0"/>
              <a:buChar char="o"/>
            </a:pPr>
            <a:r>
              <a:rPr lang="en-US" sz="2000" dirty="0"/>
              <a:t>Age and sex</a:t>
            </a:r>
          </a:p>
          <a:p>
            <a:pPr marL="800100" lvl="1" indent="-342900">
              <a:buFont typeface="Courier New" panose="02070309020205020404" pitchFamily="49" charset="0"/>
              <a:buChar char="o"/>
            </a:pPr>
            <a:r>
              <a:rPr lang="en-US" sz="2000" dirty="0"/>
              <a:t>Vital signs (BP, weight, temperature)</a:t>
            </a:r>
          </a:p>
          <a:p>
            <a:pPr marL="800100" lvl="1" indent="-342900">
              <a:buFont typeface="Courier New" panose="02070309020205020404" pitchFamily="49" charset="0"/>
              <a:buChar char="o"/>
            </a:pPr>
            <a:r>
              <a:rPr lang="en-US" sz="2000" dirty="0"/>
              <a:t>Lab results</a:t>
            </a:r>
          </a:p>
          <a:p>
            <a:pPr marL="800100" lvl="1" indent="-342900">
              <a:buFont typeface="Courier New" panose="02070309020205020404" pitchFamily="49" charset="0"/>
              <a:buChar char="o"/>
            </a:pPr>
            <a:r>
              <a:rPr lang="en-US" sz="2000" dirty="0"/>
              <a:t>Diagnoses</a:t>
            </a:r>
          </a:p>
          <a:p>
            <a:pPr marL="800100" lvl="1" indent="-342900">
              <a:buFont typeface="Courier New" panose="02070309020205020404" pitchFamily="49" charset="0"/>
              <a:buChar char="o"/>
            </a:pPr>
            <a:r>
              <a:rPr lang="en-US" sz="2000" dirty="0"/>
              <a:t>Treatment information &amp; Outcomes</a:t>
            </a:r>
          </a:p>
          <a:p>
            <a:pPr marL="800100" lvl="1" indent="-342900">
              <a:buFont typeface="Courier New" panose="02070309020205020404" pitchFamily="49" charset="0"/>
              <a:buChar char="o"/>
            </a:pPr>
            <a:r>
              <a:rPr lang="en-US" sz="2000" dirty="0"/>
              <a:t>Visit dates</a:t>
            </a:r>
          </a:p>
          <a:p>
            <a:r>
              <a:rPr lang="en-US" sz="2000" dirty="0"/>
              <a:t>Data is the “what” of health informatics. It is the raw material that technology manages and people use.</a:t>
            </a:r>
          </a:p>
          <a:p>
            <a:r>
              <a:rPr lang="en-US" sz="2000" dirty="0"/>
              <a:t>On their own, these are just facts. Health informatics turns them into useful information.</a:t>
            </a:r>
          </a:p>
          <a:p>
            <a:pPr algn="ctr"/>
            <a:r>
              <a:rPr lang="en-US" sz="2000" b="1" dirty="0">
                <a:solidFill>
                  <a:schemeClr val="accent1"/>
                </a:solidFill>
              </a:rPr>
              <a:t>Data → →  Information  → → Knowledge</a:t>
            </a:r>
          </a:p>
          <a:p>
            <a:r>
              <a:rPr lang="en-US" sz="2000" dirty="0"/>
              <a:t>BP reading of 150/95 </a:t>
            </a:r>
            <a:r>
              <a:rPr lang="en-US" sz="2000" b="1" dirty="0">
                <a:solidFill>
                  <a:schemeClr val="accent1"/>
                </a:solidFill>
              </a:rPr>
              <a:t>(Data) </a:t>
            </a:r>
            <a:r>
              <a:rPr lang="en-US" sz="2000" dirty="0"/>
              <a:t>→ Patient has high blood pressure </a:t>
            </a:r>
            <a:r>
              <a:rPr lang="en-US" sz="2000" b="1" dirty="0">
                <a:solidFill>
                  <a:schemeClr val="accent1"/>
                </a:solidFill>
              </a:rPr>
              <a:t>(Information) </a:t>
            </a:r>
            <a:r>
              <a:rPr lang="en-US" sz="2000" dirty="0"/>
              <a:t>→ Patient needs follow‑up and treatment </a:t>
            </a:r>
            <a:r>
              <a:rPr lang="en-US" sz="2000" b="1" dirty="0">
                <a:solidFill>
                  <a:schemeClr val="accent1"/>
                </a:solidFill>
              </a:rPr>
              <a:t>(Knowledge)</a:t>
            </a:r>
          </a:p>
          <a:p>
            <a:r>
              <a:rPr lang="en-US" sz="2000" b="1" dirty="0">
                <a:solidFill>
                  <a:schemeClr val="tx1">
                    <a:lumMod val="60000"/>
                    <a:lumOff val="40000"/>
                  </a:schemeClr>
                </a:solidFill>
              </a:rPr>
              <a:t>A nurse recording vital signs in a paper chart is performing informatics!</a:t>
            </a:r>
          </a:p>
          <a:p>
            <a:r>
              <a:rPr lang="en-US" sz="2000" dirty="0"/>
              <a:t>This process helps: </a:t>
            </a:r>
          </a:p>
          <a:p>
            <a:pPr marL="800100" lvl="1" indent="-342900">
              <a:buFont typeface="Courier New" panose="02070309020205020404" pitchFamily="49" charset="0"/>
              <a:buChar char="o"/>
            </a:pPr>
            <a:r>
              <a:rPr lang="en-US" dirty="0"/>
              <a:t>Clinicians treat patients </a:t>
            </a:r>
          </a:p>
          <a:p>
            <a:pPr marL="800100" lvl="1" indent="-342900">
              <a:buFont typeface="Courier New" panose="02070309020205020404" pitchFamily="49" charset="0"/>
              <a:buChar char="o"/>
            </a:pPr>
            <a:r>
              <a:rPr lang="en-US" dirty="0"/>
              <a:t>Managers spot problems</a:t>
            </a:r>
          </a:p>
          <a:p>
            <a:pPr marL="800100" lvl="1" indent="-342900">
              <a:buFont typeface="Courier New" panose="02070309020205020404" pitchFamily="49" charset="0"/>
              <a:buChar char="o"/>
            </a:pPr>
            <a:r>
              <a:rPr lang="en-US" dirty="0"/>
              <a:t>Programs improve outcomes</a:t>
            </a:r>
          </a:p>
        </p:txBody>
      </p:sp>
      <p:sp>
        <p:nvSpPr>
          <p:cNvPr id="2" name="Slide Number Placeholder 1">
            <a:extLst>
              <a:ext uri="{FF2B5EF4-FFF2-40B4-BE49-F238E27FC236}">
                <a16:creationId xmlns:a16="http://schemas.microsoft.com/office/drawing/2014/main" id="{835063B5-C607-E229-628D-3AB6A8144423}"/>
              </a:ext>
            </a:extLst>
          </p:cNvPr>
          <p:cNvSpPr>
            <a:spLocks noGrp="1"/>
          </p:cNvSpPr>
          <p:nvPr>
            <p:ph type="sldNum" sz="quarter" idx="11"/>
          </p:nvPr>
        </p:nvSpPr>
        <p:spPr/>
        <p:txBody>
          <a:bodyPr/>
          <a:lstStyle/>
          <a:p>
            <a:fld id="{523A240F-EAFE-E84F-B44C-6D7A08E0E409}" type="slidenum">
              <a:rPr lang="en-US" smtClean="0"/>
              <a:t>12</a:t>
            </a:fld>
            <a:endParaRPr lang="en-US"/>
          </a:p>
        </p:txBody>
      </p:sp>
    </p:spTree>
    <p:extLst>
      <p:ext uri="{BB962C8B-B14F-4D97-AF65-F5344CB8AC3E}">
        <p14:creationId xmlns:p14="http://schemas.microsoft.com/office/powerpoint/2010/main" val="466216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0621E-6E92-EF90-1F1C-E87B5E73660A}"/>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B17C99EC-EF37-C382-EBEF-043FF0AA2194}"/>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77689967-F827-01EA-96CB-BA15E4E6C105}"/>
              </a:ext>
            </a:extLst>
          </p:cNvPr>
          <p:cNvSpPr/>
          <p:nvPr/>
        </p:nvSpPr>
        <p:spPr>
          <a:xfrm>
            <a:off x="0"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9F3583ED-BBEF-3815-7FC9-09502958F7CF}"/>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Foundations of Health Informatics – Data (Information and Knowledge Management)</a:t>
            </a:r>
          </a:p>
        </p:txBody>
      </p:sp>
      <p:pic>
        <p:nvPicPr>
          <p:cNvPr id="11" name="Picture 10" descr="A close-up of a logo&#10;&#10;AI-generated content may be incorrect.">
            <a:extLst>
              <a:ext uri="{FF2B5EF4-FFF2-40B4-BE49-F238E27FC236}">
                <a16:creationId xmlns:a16="http://schemas.microsoft.com/office/drawing/2014/main" id="{BC40D911-C492-2953-319A-C3587CCD39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14996066-B4A5-A81F-1C8B-D360EA86D8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4F95FD5A-7DBB-C70E-B829-401088888B3D}"/>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3D979F2-44E5-57B4-7332-92F982F750B8}"/>
              </a:ext>
            </a:extLst>
          </p:cNvPr>
          <p:cNvSpPr txBox="1"/>
          <p:nvPr/>
        </p:nvSpPr>
        <p:spPr>
          <a:xfrm>
            <a:off x="278075" y="660958"/>
            <a:ext cx="11826480" cy="4093428"/>
          </a:xfrm>
          <a:prstGeom prst="rect">
            <a:avLst/>
          </a:prstGeom>
          <a:noFill/>
        </p:spPr>
        <p:txBody>
          <a:bodyPr wrap="square" lIns="91440" tIns="45720" rIns="91440" bIns="45720" anchor="t">
            <a:spAutoFit/>
          </a:bodyPr>
          <a:lstStyle/>
          <a:p>
            <a:r>
              <a:rPr lang="en-US" sz="2000" b="1" dirty="0"/>
              <a:t>Data Standards</a:t>
            </a:r>
          </a:p>
          <a:p>
            <a:r>
              <a:rPr lang="en-US" sz="2000" dirty="0"/>
              <a:t>Standards make sure data is recorded the same way everywhere, every time.</a:t>
            </a:r>
          </a:p>
          <a:p>
            <a:r>
              <a:rPr lang="en-US" sz="2000" dirty="0"/>
              <a:t>Examples:</a:t>
            </a:r>
          </a:p>
          <a:p>
            <a:pPr marL="800100" lvl="1" indent="-342900">
              <a:buFont typeface="Courier New" panose="02070309020205020404" pitchFamily="49" charset="0"/>
              <a:buChar char="o"/>
            </a:pPr>
            <a:r>
              <a:rPr lang="en-US" sz="2000" dirty="0"/>
              <a:t>ICD‑10 for diagnoses</a:t>
            </a:r>
          </a:p>
          <a:p>
            <a:pPr marL="800100" lvl="1" indent="-342900">
              <a:buFont typeface="Courier New" panose="02070309020205020404" pitchFamily="49" charset="0"/>
              <a:buChar char="o"/>
            </a:pPr>
            <a:r>
              <a:rPr lang="en-US" sz="2000" dirty="0"/>
              <a:t>FHIR / HL7 for data exchange</a:t>
            </a:r>
          </a:p>
          <a:p>
            <a:pPr marL="800100" lvl="1" indent="-342900">
              <a:buFont typeface="Courier New" panose="02070309020205020404" pitchFamily="49" charset="0"/>
              <a:buChar char="o"/>
            </a:pPr>
            <a:r>
              <a:rPr lang="en-US" sz="2000" dirty="0"/>
              <a:t>Standard coding for cancer staging</a:t>
            </a:r>
          </a:p>
          <a:p>
            <a:endParaRPr lang="en-US" sz="2000" dirty="0"/>
          </a:p>
          <a:p>
            <a:r>
              <a:rPr lang="en-US" sz="2000" dirty="0"/>
              <a:t>In LMICs, standards help:</a:t>
            </a:r>
          </a:p>
          <a:p>
            <a:pPr marL="800100" lvl="1" indent="-342900">
              <a:buFont typeface="Courier New" panose="02070309020205020404" pitchFamily="49" charset="0"/>
              <a:buChar char="o"/>
            </a:pPr>
            <a:r>
              <a:rPr lang="en-US" sz="2000" dirty="0"/>
              <a:t>Avoid confusion</a:t>
            </a:r>
          </a:p>
          <a:p>
            <a:pPr marL="800100" lvl="1" indent="-342900">
              <a:buFont typeface="Courier New" panose="02070309020205020404" pitchFamily="49" charset="0"/>
              <a:buChar char="o"/>
            </a:pPr>
            <a:r>
              <a:rPr lang="en-US" sz="2000" dirty="0"/>
              <a:t>Combine data from many sites</a:t>
            </a:r>
          </a:p>
          <a:p>
            <a:pPr marL="800100" lvl="1" indent="-342900">
              <a:buFont typeface="Courier New" panose="02070309020205020404" pitchFamily="49" charset="0"/>
              <a:buChar char="o"/>
            </a:pPr>
            <a:r>
              <a:rPr lang="en-US" sz="2000" dirty="0"/>
              <a:t>Improve national reporting</a:t>
            </a:r>
          </a:p>
          <a:p>
            <a:pPr marL="800100" lvl="1" indent="-342900">
              <a:buFont typeface="Courier New" panose="02070309020205020404" pitchFamily="49" charset="0"/>
              <a:buChar char="o"/>
            </a:pPr>
            <a:r>
              <a:rPr lang="en-US" sz="2000" dirty="0"/>
              <a:t>Support research</a:t>
            </a:r>
          </a:p>
          <a:p>
            <a:r>
              <a:rPr lang="en-US" sz="2000" dirty="0"/>
              <a:t>Even simple standardization like consistent column names in Excel is a form of data standards.</a:t>
            </a:r>
          </a:p>
        </p:txBody>
      </p:sp>
      <p:sp>
        <p:nvSpPr>
          <p:cNvPr id="2" name="Slide Number Placeholder 1">
            <a:extLst>
              <a:ext uri="{FF2B5EF4-FFF2-40B4-BE49-F238E27FC236}">
                <a16:creationId xmlns:a16="http://schemas.microsoft.com/office/drawing/2014/main" id="{AA522E97-B2EA-8D3A-4AFC-7E3E93D849D3}"/>
              </a:ext>
            </a:extLst>
          </p:cNvPr>
          <p:cNvSpPr>
            <a:spLocks noGrp="1"/>
          </p:cNvSpPr>
          <p:nvPr>
            <p:ph type="sldNum" sz="quarter" idx="11"/>
          </p:nvPr>
        </p:nvSpPr>
        <p:spPr/>
        <p:txBody>
          <a:bodyPr/>
          <a:lstStyle/>
          <a:p>
            <a:fld id="{523A240F-EAFE-E84F-B44C-6D7A08E0E409}" type="slidenum">
              <a:rPr lang="en-US" smtClean="0"/>
              <a:t>13</a:t>
            </a:fld>
            <a:endParaRPr lang="en-US"/>
          </a:p>
        </p:txBody>
      </p:sp>
    </p:spTree>
    <p:extLst>
      <p:ext uri="{BB962C8B-B14F-4D97-AF65-F5344CB8AC3E}">
        <p14:creationId xmlns:p14="http://schemas.microsoft.com/office/powerpoint/2010/main" val="2780080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DDED2-9A78-1F36-70F5-17445D35EA3B}"/>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125A236A-5357-C954-28C9-8DC66833D9C3}"/>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536D166A-D4E3-DA65-1E23-1F1D99C39AF3}"/>
              </a:ext>
            </a:extLst>
          </p:cNvPr>
          <p:cNvSpPr/>
          <p:nvPr/>
        </p:nvSpPr>
        <p:spPr>
          <a:xfrm>
            <a:off x="0"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35002376-09AD-5E60-7227-1C7E26CC126D}"/>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Foundations of Health Informatics – Data (Information and Knowledge Management)</a:t>
            </a:r>
          </a:p>
        </p:txBody>
      </p:sp>
      <p:pic>
        <p:nvPicPr>
          <p:cNvPr id="11" name="Picture 10" descr="A close-up of a logo&#10;&#10;AI-generated content may be incorrect.">
            <a:extLst>
              <a:ext uri="{FF2B5EF4-FFF2-40B4-BE49-F238E27FC236}">
                <a16:creationId xmlns:a16="http://schemas.microsoft.com/office/drawing/2014/main" id="{6572A2D8-38C8-7DDF-E482-B750B3F538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7456BCBC-C7ED-2169-294A-186D0FA89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1C93B3F9-CEF7-3F2B-4D5A-FCBF9956FD0C}"/>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B602911-2777-5244-38B7-D9E976D19D17}"/>
              </a:ext>
            </a:extLst>
          </p:cNvPr>
          <p:cNvSpPr txBox="1"/>
          <p:nvPr/>
        </p:nvSpPr>
        <p:spPr>
          <a:xfrm>
            <a:off x="278075" y="660958"/>
            <a:ext cx="11826480" cy="3785652"/>
          </a:xfrm>
          <a:prstGeom prst="rect">
            <a:avLst/>
          </a:prstGeom>
          <a:noFill/>
        </p:spPr>
        <p:txBody>
          <a:bodyPr wrap="square" lIns="91440" tIns="45720" rIns="91440" bIns="45720" anchor="t">
            <a:spAutoFit/>
          </a:bodyPr>
          <a:lstStyle/>
          <a:p>
            <a:r>
              <a:rPr lang="en-US" sz="2000" b="1" dirty="0"/>
              <a:t>Analytics</a:t>
            </a:r>
          </a:p>
          <a:p>
            <a:r>
              <a:rPr lang="en-US" sz="2000" dirty="0"/>
              <a:t>Analytics means looking at data to find patterns.</a:t>
            </a:r>
          </a:p>
          <a:p>
            <a:r>
              <a:rPr lang="en-US" sz="2000" dirty="0"/>
              <a:t>Examples:</a:t>
            </a:r>
          </a:p>
          <a:p>
            <a:pPr marL="742950" lvl="1" indent="-285750">
              <a:buFont typeface="Courier New" panose="02070309020205020404" pitchFamily="49" charset="0"/>
              <a:buChar char="o"/>
            </a:pPr>
            <a:r>
              <a:rPr lang="en-US" sz="2000" dirty="0"/>
              <a:t>How many patients missed appointments</a:t>
            </a:r>
          </a:p>
          <a:p>
            <a:pPr marL="742950" lvl="1" indent="-285750">
              <a:buFont typeface="Courier New" panose="02070309020205020404" pitchFamily="49" charset="0"/>
              <a:buChar char="o"/>
            </a:pPr>
            <a:r>
              <a:rPr lang="en-US" sz="2000" dirty="0"/>
              <a:t>Which areas have more late‑stage cancer</a:t>
            </a:r>
          </a:p>
          <a:p>
            <a:pPr marL="742950" lvl="1" indent="-285750">
              <a:buFont typeface="Courier New" panose="02070309020205020404" pitchFamily="49" charset="0"/>
              <a:buChar char="o"/>
            </a:pPr>
            <a:r>
              <a:rPr lang="en-US" sz="2000" dirty="0"/>
              <a:t>Which facilities report data on time</a:t>
            </a:r>
          </a:p>
          <a:p>
            <a:r>
              <a:rPr lang="en-US" sz="2000" dirty="0"/>
              <a:t>Analytics does not always require advanced software.</a:t>
            </a:r>
          </a:p>
          <a:p>
            <a:endParaRPr lang="en-US" sz="2000" dirty="0"/>
          </a:p>
          <a:p>
            <a:r>
              <a:rPr lang="en-US" sz="2000" dirty="0"/>
              <a:t>In LMIC settings, analytics may be done using:</a:t>
            </a:r>
          </a:p>
          <a:p>
            <a:pPr marL="742950" lvl="1" indent="-285750">
              <a:buFont typeface="Courier New" panose="02070309020205020404" pitchFamily="49" charset="0"/>
              <a:buChar char="o"/>
            </a:pPr>
            <a:r>
              <a:rPr lang="en-US" sz="2000" dirty="0"/>
              <a:t>Excel charts</a:t>
            </a:r>
          </a:p>
          <a:p>
            <a:pPr marL="742950" lvl="1" indent="-285750">
              <a:buFont typeface="Courier New" panose="02070309020205020404" pitchFamily="49" charset="0"/>
              <a:buChar char="o"/>
            </a:pPr>
            <a:r>
              <a:rPr lang="en-US" sz="2000" dirty="0"/>
              <a:t>DHIS2 dashboards</a:t>
            </a:r>
          </a:p>
          <a:p>
            <a:pPr marL="742950" lvl="1" indent="-285750">
              <a:buFont typeface="Courier New" panose="02070309020205020404" pitchFamily="49" charset="0"/>
              <a:buChar char="o"/>
            </a:pPr>
            <a:r>
              <a:rPr lang="en-US" sz="2000" dirty="0"/>
              <a:t>Simple summary tables</a:t>
            </a:r>
          </a:p>
        </p:txBody>
      </p:sp>
      <p:sp>
        <p:nvSpPr>
          <p:cNvPr id="2" name="Slide Number Placeholder 1">
            <a:extLst>
              <a:ext uri="{FF2B5EF4-FFF2-40B4-BE49-F238E27FC236}">
                <a16:creationId xmlns:a16="http://schemas.microsoft.com/office/drawing/2014/main" id="{B764C15A-3A33-7547-8262-BF7DFFCE66D8}"/>
              </a:ext>
            </a:extLst>
          </p:cNvPr>
          <p:cNvSpPr>
            <a:spLocks noGrp="1"/>
          </p:cNvSpPr>
          <p:nvPr>
            <p:ph type="sldNum" sz="quarter" idx="11"/>
          </p:nvPr>
        </p:nvSpPr>
        <p:spPr/>
        <p:txBody>
          <a:bodyPr/>
          <a:lstStyle/>
          <a:p>
            <a:fld id="{523A240F-EAFE-E84F-B44C-6D7A08E0E409}" type="slidenum">
              <a:rPr lang="en-US" smtClean="0"/>
              <a:t>14</a:t>
            </a:fld>
            <a:endParaRPr lang="en-US"/>
          </a:p>
        </p:txBody>
      </p:sp>
    </p:spTree>
    <p:extLst>
      <p:ext uri="{BB962C8B-B14F-4D97-AF65-F5344CB8AC3E}">
        <p14:creationId xmlns:p14="http://schemas.microsoft.com/office/powerpoint/2010/main" val="2971190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13AE0-B87F-33D9-E919-E3489F441C39}"/>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275849-BE1E-3557-BEC0-C5972E68FC52}"/>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9E1E4861-61B1-8503-A507-910AE8B64CBC}"/>
              </a:ext>
            </a:extLst>
          </p:cNvPr>
          <p:cNvSpPr/>
          <p:nvPr/>
        </p:nvSpPr>
        <p:spPr>
          <a:xfrm>
            <a:off x="0"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3784BCB4-8BE2-7665-2A51-F0A1BC57B5E4}"/>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Foundations of Health Informatics – What is health informatics?</a:t>
            </a:r>
          </a:p>
        </p:txBody>
      </p:sp>
      <p:pic>
        <p:nvPicPr>
          <p:cNvPr id="11" name="Picture 10" descr="A close-up of a logo&#10;&#10;AI-generated content may be incorrect.">
            <a:extLst>
              <a:ext uri="{FF2B5EF4-FFF2-40B4-BE49-F238E27FC236}">
                <a16:creationId xmlns:a16="http://schemas.microsoft.com/office/drawing/2014/main" id="{4BC76AE6-4898-A76A-28A4-5FAABB89E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74AEE27E-2EDB-60CA-14BF-83DAC76818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96BE527F-97AA-8C92-73DA-95235DE22D44}"/>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8943930-5A99-C26D-04FE-F700CF1D40C9}"/>
              </a:ext>
            </a:extLst>
          </p:cNvPr>
          <p:cNvSpPr txBox="1"/>
          <p:nvPr/>
        </p:nvSpPr>
        <p:spPr>
          <a:xfrm>
            <a:off x="278075" y="660958"/>
            <a:ext cx="11826480" cy="5016758"/>
          </a:xfrm>
          <a:prstGeom prst="rect">
            <a:avLst/>
          </a:prstGeom>
          <a:noFill/>
        </p:spPr>
        <p:txBody>
          <a:bodyPr wrap="square" lIns="91440" tIns="45720" rIns="91440" bIns="45720" anchor="t">
            <a:spAutoFit/>
          </a:bodyPr>
          <a:lstStyle/>
          <a:p>
            <a:r>
              <a:rPr lang="en-US" sz="2000" b="1" dirty="0"/>
              <a:t>How the Three Elements Work Together</a:t>
            </a:r>
          </a:p>
          <a:p>
            <a:r>
              <a:rPr lang="en-US" sz="2000" dirty="0"/>
              <a:t>Health informatics only works when People, Technology, and Data are aligned.</a:t>
            </a:r>
          </a:p>
          <a:p>
            <a:pPr marL="800100" lvl="1" indent="-342900">
              <a:buFont typeface="Courier New" panose="02070309020205020404" pitchFamily="49" charset="0"/>
              <a:buChar char="o"/>
            </a:pPr>
            <a:r>
              <a:rPr lang="en-US" sz="2000" dirty="0"/>
              <a:t>People know what needs to be done; create and use data</a:t>
            </a:r>
          </a:p>
          <a:p>
            <a:pPr marL="800100" lvl="1" indent="-342900">
              <a:buFont typeface="Courier New" panose="02070309020205020404" pitchFamily="49" charset="0"/>
              <a:buChar char="o"/>
            </a:pPr>
            <a:r>
              <a:rPr lang="en-US" sz="2000" dirty="0"/>
              <a:t>Technology makes the work easier; manages and moves data</a:t>
            </a:r>
          </a:p>
          <a:p>
            <a:pPr marL="800100" lvl="1" indent="-342900">
              <a:buFont typeface="Courier New" panose="02070309020205020404" pitchFamily="49" charset="0"/>
              <a:buChar char="o"/>
            </a:pPr>
            <a:r>
              <a:rPr lang="en-US" sz="2000" dirty="0"/>
              <a:t>Data provides evidence and informs decisions</a:t>
            </a:r>
          </a:p>
          <a:p>
            <a:pPr lvl="1"/>
            <a:endParaRPr lang="en-US" sz="2000" dirty="0"/>
          </a:p>
          <a:p>
            <a:r>
              <a:rPr lang="en-US" sz="2000" dirty="0"/>
              <a:t>If one element is missing:</a:t>
            </a:r>
          </a:p>
          <a:p>
            <a:pPr marL="800100" lvl="1" indent="-342900">
              <a:buFont typeface="Courier New" panose="02070309020205020404" pitchFamily="49" charset="0"/>
              <a:buChar char="o"/>
            </a:pPr>
            <a:r>
              <a:rPr lang="en-US" sz="2000" dirty="0"/>
              <a:t>Technology without people → systems are ignored</a:t>
            </a:r>
          </a:p>
          <a:p>
            <a:pPr marL="800100" lvl="1" indent="-342900">
              <a:buFont typeface="Courier New" panose="02070309020205020404" pitchFamily="49" charset="0"/>
              <a:buChar char="o"/>
            </a:pPr>
            <a:r>
              <a:rPr lang="en-US" sz="2000" dirty="0"/>
              <a:t>Data without standards → reports are unreliable</a:t>
            </a:r>
          </a:p>
          <a:p>
            <a:pPr marL="800100" lvl="1" indent="-342900">
              <a:buFont typeface="Courier New" panose="02070309020205020404" pitchFamily="49" charset="0"/>
              <a:buChar char="o"/>
            </a:pPr>
            <a:r>
              <a:rPr lang="en-US" sz="2000" dirty="0"/>
              <a:t>People without tools → overwhelmed staff and errors</a:t>
            </a:r>
          </a:p>
          <a:p>
            <a:endParaRPr lang="en-US" sz="2000" dirty="0"/>
          </a:p>
          <a:p>
            <a:r>
              <a:rPr lang="en-US" sz="2000" b="1" dirty="0"/>
              <a:t>Key Idea for Learners</a:t>
            </a:r>
          </a:p>
          <a:p>
            <a:r>
              <a:rPr lang="en-US" sz="2000" dirty="0"/>
              <a:t>Health informatics is not about computers. It is about helping people use information better to improve health outcomes.</a:t>
            </a:r>
          </a:p>
          <a:p>
            <a:r>
              <a:rPr lang="en-US" sz="2000" b="1" dirty="0">
                <a:solidFill>
                  <a:srgbClr val="FF0000"/>
                </a:solidFill>
              </a:rPr>
              <a:t>This principle is the foundation for every course in the Applied Health Informatics Certificate Program</a:t>
            </a:r>
            <a:r>
              <a:rPr lang="en-US" sz="2000" dirty="0"/>
              <a:t>.</a:t>
            </a:r>
          </a:p>
        </p:txBody>
      </p:sp>
      <p:sp>
        <p:nvSpPr>
          <p:cNvPr id="2" name="Slide Number Placeholder 1">
            <a:extLst>
              <a:ext uri="{FF2B5EF4-FFF2-40B4-BE49-F238E27FC236}">
                <a16:creationId xmlns:a16="http://schemas.microsoft.com/office/drawing/2014/main" id="{A82D5520-7404-FC01-9177-9189B1CDD461}"/>
              </a:ext>
            </a:extLst>
          </p:cNvPr>
          <p:cNvSpPr>
            <a:spLocks noGrp="1"/>
          </p:cNvSpPr>
          <p:nvPr>
            <p:ph type="sldNum" sz="quarter" idx="11"/>
          </p:nvPr>
        </p:nvSpPr>
        <p:spPr/>
        <p:txBody>
          <a:bodyPr/>
          <a:lstStyle/>
          <a:p>
            <a:fld id="{523A240F-EAFE-E84F-B44C-6D7A08E0E409}" type="slidenum">
              <a:rPr lang="en-US" smtClean="0"/>
              <a:t>15</a:t>
            </a:fld>
            <a:endParaRPr lang="en-US"/>
          </a:p>
        </p:txBody>
      </p:sp>
    </p:spTree>
    <p:extLst>
      <p:ext uri="{BB962C8B-B14F-4D97-AF65-F5344CB8AC3E}">
        <p14:creationId xmlns:p14="http://schemas.microsoft.com/office/powerpoint/2010/main" val="3493112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FA5E2-CA2B-68B5-2402-7467A8044C78}"/>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4DA7A4A9-3BB2-FE6B-66CA-5F9AACE98779}"/>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A90A4EDC-7084-A838-951F-2AD3A192574C}"/>
              </a:ext>
            </a:extLst>
          </p:cNvPr>
          <p:cNvSpPr/>
          <p:nvPr/>
        </p:nvSpPr>
        <p:spPr>
          <a:xfrm>
            <a:off x="0"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11742B5F-34E6-F953-178A-237EE762C1FE}"/>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Foundations of Health Informatics – Reflection 1</a:t>
            </a:r>
          </a:p>
        </p:txBody>
      </p:sp>
      <p:pic>
        <p:nvPicPr>
          <p:cNvPr id="11" name="Picture 10" descr="A close-up of a logo&#10;&#10;AI-generated content may be incorrect.">
            <a:extLst>
              <a:ext uri="{FF2B5EF4-FFF2-40B4-BE49-F238E27FC236}">
                <a16:creationId xmlns:a16="http://schemas.microsoft.com/office/drawing/2014/main" id="{57E4B7EB-D915-577E-ACB4-F328C71BFE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E3C97B7E-3F58-35F0-DA58-EFA9DB53C0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74E503E7-8E16-F844-8E3A-20F14EEDF443}"/>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9426030-7FF4-A565-D247-D559E38D23AD}"/>
              </a:ext>
            </a:extLst>
          </p:cNvPr>
          <p:cNvSpPr txBox="1"/>
          <p:nvPr/>
        </p:nvSpPr>
        <p:spPr>
          <a:xfrm>
            <a:off x="278075" y="660958"/>
            <a:ext cx="11826480" cy="1631216"/>
          </a:xfrm>
          <a:prstGeom prst="rect">
            <a:avLst/>
          </a:prstGeom>
          <a:noFill/>
        </p:spPr>
        <p:txBody>
          <a:bodyPr wrap="square" lIns="91440" tIns="45720" rIns="91440" bIns="45720" anchor="t">
            <a:spAutoFit/>
          </a:bodyPr>
          <a:lstStyle/>
          <a:p>
            <a:r>
              <a:rPr lang="en-US" sz="2000" b="1" dirty="0"/>
              <a:t>Reflection</a:t>
            </a:r>
          </a:p>
          <a:p>
            <a:r>
              <a:rPr lang="en-US" sz="2000" dirty="0"/>
              <a:t>Identify one informatics gap in your facility related to oncology care or reporting.</a:t>
            </a:r>
          </a:p>
          <a:p>
            <a:r>
              <a:rPr lang="en-US" sz="2000" dirty="0"/>
              <a:t>Who is affected? </a:t>
            </a:r>
          </a:p>
          <a:p>
            <a:r>
              <a:rPr lang="en-US" sz="2000" dirty="0"/>
              <a:t>What data is missing or delayed? </a:t>
            </a:r>
          </a:p>
          <a:p>
            <a:r>
              <a:rPr lang="en-US" sz="2000" dirty="0"/>
              <a:t>Where does the workflow break?</a:t>
            </a:r>
          </a:p>
        </p:txBody>
      </p:sp>
      <p:sp>
        <p:nvSpPr>
          <p:cNvPr id="2" name="Slide Number Placeholder 1">
            <a:extLst>
              <a:ext uri="{FF2B5EF4-FFF2-40B4-BE49-F238E27FC236}">
                <a16:creationId xmlns:a16="http://schemas.microsoft.com/office/drawing/2014/main" id="{19432EF0-E05C-60C5-35F0-49DDAF34F639}"/>
              </a:ext>
            </a:extLst>
          </p:cNvPr>
          <p:cNvSpPr>
            <a:spLocks noGrp="1"/>
          </p:cNvSpPr>
          <p:nvPr>
            <p:ph type="sldNum" sz="quarter" idx="11"/>
          </p:nvPr>
        </p:nvSpPr>
        <p:spPr/>
        <p:txBody>
          <a:bodyPr/>
          <a:lstStyle/>
          <a:p>
            <a:fld id="{523A240F-EAFE-E84F-B44C-6D7A08E0E409}" type="slidenum">
              <a:rPr lang="en-US" smtClean="0"/>
              <a:t>16</a:t>
            </a:fld>
            <a:endParaRPr lang="en-US"/>
          </a:p>
        </p:txBody>
      </p:sp>
    </p:spTree>
    <p:extLst>
      <p:ext uri="{BB962C8B-B14F-4D97-AF65-F5344CB8AC3E}">
        <p14:creationId xmlns:p14="http://schemas.microsoft.com/office/powerpoint/2010/main" val="3109507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163444-9F17-DBC6-7CFE-366463487AD5}"/>
              </a:ext>
            </a:extLst>
          </p:cNvPr>
          <p:cNvSpPr txBox="1"/>
          <p:nvPr/>
        </p:nvSpPr>
        <p:spPr>
          <a:xfrm>
            <a:off x="3731663" y="4696626"/>
            <a:ext cx="4559181"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fromWordArt="0" anchor="t" anchorCtr="0" forceAA="0" compatLnSpc="1">
            <a:prstTxWarp prst="textNoShape">
              <a:avLst/>
            </a:prstTxWarp>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sz="4000" b="1" dirty="0">
                <a:solidFill>
                  <a:srgbClr val="FFFFFF"/>
                </a:solidFill>
                <a:latin typeface="Arial"/>
                <a:ea typeface="+mj-ea"/>
                <a:cs typeface="+mj-cs"/>
              </a:rPr>
              <a:t>END</a:t>
            </a:r>
            <a:endParaRPr lang="en-US" sz="4000" b="1" i="0" u="none" strike="noStrike" cap="none" spc="0" normalizeH="0" baseline="0" dirty="0">
              <a:ln>
                <a:noFill/>
              </a:ln>
              <a:solidFill>
                <a:srgbClr val="FFFFFF"/>
              </a:solidFill>
              <a:effectLst/>
              <a:uFillTx/>
              <a:latin typeface="Arial"/>
              <a:ea typeface="+mj-ea"/>
              <a:cs typeface="+mj-cs"/>
            </a:endParaRPr>
          </a:p>
        </p:txBody>
      </p:sp>
      <p:sp>
        <p:nvSpPr>
          <p:cNvPr id="2" name="Slide Number Placeholder 1">
            <a:extLst>
              <a:ext uri="{FF2B5EF4-FFF2-40B4-BE49-F238E27FC236}">
                <a16:creationId xmlns:a16="http://schemas.microsoft.com/office/drawing/2014/main" id="{41218787-4F49-5DFC-88D4-0AB46206DEC7}"/>
              </a:ext>
            </a:extLst>
          </p:cNvPr>
          <p:cNvSpPr>
            <a:spLocks noGrp="1"/>
          </p:cNvSpPr>
          <p:nvPr>
            <p:ph type="sldNum" sz="quarter" idx="2"/>
          </p:nvPr>
        </p:nvSpPr>
        <p:spPr/>
        <p:txBody>
          <a:bodyPr/>
          <a:lstStyle/>
          <a:p>
            <a:endParaRPr lang="en-US"/>
          </a:p>
        </p:txBody>
      </p:sp>
    </p:spTree>
    <p:extLst>
      <p:ext uri="{BB962C8B-B14F-4D97-AF65-F5344CB8AC3E}">
        <p14:creationId xmlns:p14="http://schemas.microsoft.com/office/powerpoint/2010/main" val="71631173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52F62-55E8-0654-659A-0395C9288713}"/>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2E8B11A8-91DD-81A6-7CD0-8BE6C45BDEA6}"/>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44C60F52-39D8-46D6-B383-294D1D9EE9A6}"/>
              </a:ext>
            </a:extLst>
          </p:cNvPr>
          <p:cNvSpPr/>
          <p:nvPr/>
        </p:nvSpPr>
        <p:spPr>
          <a:xfrm>
            <a:off x="0"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A9960B0-71CB-1F8A-82FB-CA872B686213}"/>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Foundations of Health Informatics – Learning focus</a:t>
            </a:r>
          </a:p>
        </p:txBody>
      </p:sp>
      <p:pic>
        <p:nvPicPr>
          <p:cNvPr id="11" name="Picture 10" descr="A close-up of a logo&#10;&#10;AI-generated content may be incorrect.">
            <a:extLst>
              <a:ext uri="{FF2B5EF4-FFF2-40B4-BE49-F238E27FC236}">
                <a16:creationId xmlns:a16="http://schemas.microsoft.com/office/drawing/2014/main" id="{E094D9E1-BDC5-A891-3690-6DDABF5EC5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4899068C-3379-8518-ED60-161E933EF4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085A803E-8435-7CED-0399-E8047AFBB030}"/>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8CEB444-D1FC-9FEF-5792-4278D0B1B420}"/>
              </a:ext>
            </a:extLst>
          </p:cNvPr>
          <p:cNvSpPr txBox="1"/>
          <p:nvPr/>
        </p:nvSpPr>
        <p:spPr>
          <a:xfrm>
            <a:off x="278075" y="660958"/>
            <a:ext cx="11418409" cy="4093428"/>
          </a:xfrm>
          <a:prstGeom prst="rect">
            <a:avLst/>
          </a:prstGeom>
          <a:noFill/>
        </p:spPr>
        <p:txBody>
          <a:bodyPr wrap="square" lIns="91440" tIns="45720" rIns="91440" bIns="45720" anchor="t">
            <a:spAutoFit/>
          </a:bodyPr>
          <a:lstStyle/>
          <a:p>
            <a:pPr marL="342900" indent="-342900">
              <a:buFont typeface="Wingdings" panose="05000000000000000000" pitchFamily="2" charset="2"/>
              <a:buChar char="q"/>
            </a:pPr>
            <a:r>
              <a:rPr lang="en-US" sz="2000" dirty="0"/>
              <a:t>Learning Focus: </a:t>
            </a:r>
          </a:p>
          <a:p>
            <a:r>
              <a:rPr lang="en-US" sz="2000" dirty="0"/>
              <a:t>Understanding the basic definition, scope, and importance of health informatics.</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Why this matters in LMICs</a:t>
            </a:r>
          </a:p>
          <a:p>
            <a:r>
              <a:rPr lang="en-US" sz="2000" dirty="0"/>
              <a:t>Many health systems already collect large amounts of health data, but the information is often fragmented or unused. Health informatics helps transform this data into actionable information that improves patient care, research, and health system planning.</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Pre-reading &amp; required materials</a:t>
            </a:r>
          </a:p>
          <a:p>
            <a:r>
              <a:rPr lang="en-US" sz="2000" dirty="0"/>
              <a:t>Pre-Reading (required): Health Informatics – Practical Guide 8th Ed. (chapters 1 &amp; 2)</a:t>
            </a:r>
          </a:p>
          <a:p>
            <a:r>
              <a:rPr lang="en-US" sz="2000" dirty="0"/>
              <a:t>Case study</a:t>
            </a:r>
          </a:p>
          <a:p>
            <a:r>
              <a:rPr lang="en-US" sz="2000" dirty="0"/>
              <a:t>Discussion forum</a:t>
            </a:r>
          </a:p>
          <a:p>
            <a:pPr marL="342900" indent="-342900">
              <a:buFont typeface="Wingdings" panose="05000000000000000000" pitchFamily="2" charset="2"/>
              <a:buChar char="q"/>
            </a:pPr>
            <a:endParaRPr lang="en-US" sz="2000" dirty="0"/>
          </a:p>
        </p:txBody>
      </p:sp>
      <p:sp>
        <p:nvSpPr>
          <p:cNvPr id="2" name="Slide Number Placeholder 1">
            <a:extLst>
              <a:ext uri="{FF2B5EF4-FFF2-40B4-BE49-F238E27FC236}">
                <a16:creationId xmlns:a16="http://schemas.microsoft.com/office/drawing/2014/main" id="{3F0C14C3-F6FF-F378-2145-44378D72F746}"/>
              </a:ext>
            </a:extLst>
          </p:cNvPr>
          <p:cNvSpPr>
            <a:spLocks noGrp="1"/>
          </p:cNvSpPr>
          <p:nvPr>
            <p:ph type="sldNum" sz="quarter" idx="11"/>
          </p:nvPr>
        </p:nvSpPr>
        <p:spPr/>
        <p:txBody>
          <a:bodyPr/>
          <a:lstStyle/>
          <a:p>
            <a:fld id="{523A240F-EAFE-E84F-B44C-6D7A08E0E409}" type="slidenum">
              <a:rPr lang="en-US" smtClean="0"/>
              <a:t>2</a:t>
            </a:fld>
            <a:endParaRPr lang="en-US"/>
          </a:p>
        </p:txBody>
      </p:sp>
    </p:spTree>
    <p:extLst>
      <p:ext uri="{BB962C8B-B14F-4D97-AF65-F5344CB8AC3E}">
        <p14:creationId xmlns:p14="http://schemas.microsoft.com/office/powerpoint/2010/main" val="4227222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F49E4-9F60-196B-6E89-857C503F167E}"/>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E25A4A7B-30BC-AA74-F44D-C2B2FBE2E730}"/>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51195A30-E658-A8F6-722F-3EAC395570F1}"/>
              </a:ext>
            </a:extLst>
          </p:cNvPr>
          <p:cNvSpPr/>
          <p:nvPr/>
        </p:nvSpPr>
        <p:spPr>
          <a:xfrm>
            <a:off x="0"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B19E01AB-B492-4551-197B-136B37F9AD87}"/>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Foundations of Health Informatics – Learning objectives</a:t>
            </a:r>
          </a:p>
        </p:txBody>
      </p:sp>
      <p:pic>
        <p:nvPicPr>
          <p:cNvPr id="11" name="Picture 10" descr="A close-up of a logo&#10;&#10;AI-generated content may be incorrect.">
            <a:extLst>
              <a:ext uri="{FF2B5EF4-FFF2-40B4-BE49-F238E27FC236}">
                <a16:creationId xmlns:a16="http://schemas.microsoft.com/office/drawing/2014/main" id="{343DB9F2-0E26-A865-D5C0-894F3BE5DE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D2C635ED-1824-19F1-9EBD-03398674FC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ABD191C3-295F-AAC6-C8F1-71CCAA456B6E}"/>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D5D49DF-D5DD-534F-BD95-DA129B0E6A4D}"/>
              </a:ext>
            </a:extLst>
          </p:cNvPr>
          <p:cNvSpPr txBox="1"/>
          <p:nvPr/>
        </p:nvSpPr>
        <p:spPr>
          <a:xfrm>
            <a:off x="278075" y="660958"/>
            <a:ext cx="11418409" cy="3170099"/>
          </a:xfrm>
          <a:prstGeom prst="rect">
            <a:avLst/>
          </a:prstGeom>
          <a:noFill/>
        </p:spPr>
        <p:txBody>
          <a:bodyPr wrap="square" lIns="91440" tIns="45720" rIns="91440" bIns="45720" anchor="t">
            <a:spAutoFit/>
          </a:bodyPr>
          <a:lstStyle/>
          <a:p>
            <a:pPr marL="342900" indent="-342900">
              <a:buFont typeface="Wingdings" panose="05000000000000000000" pitchFamily="2" charset="2"/>
              <a:buChar char="q"/>
            </a:pPr>
            <a:r>
              <a:rPr lang="en-US" sz="2000" dirty="0"/>
              <a:t>Learning Objectives</a:t>
            </a:r>
          </a:p>
          <a:p>
            <a:r>
              <a:rPr lang="en-US" sz="2000" dirty="0"/>
              <a:t>By the end of this week, learners will be able to:</a:t>
            </a:r>
          </a:p>
          <a:p>
            <a:pPr marL="800100" lvl="1" indent="-342900">
              <a:buFont typeface="Courier New" panose="02070309020205020404" pitchFamily="49" charset="0"/>
              <a:buChar char="o"/>
            </a:pPr>
            <a:r>
              <a:rPr lang="en-US" sz="2000" dirty="0"/>
              <a:t>Define health informatics in simple terms</a:t>
            </a:r>
          </a:p>
          <a:p>
            <a:pPr marL="800100" lvl="1" indent="-342900">
              <a:buFont typeface="Courier New" panose="02070309020205020404" pitchFamily="49" charset="0"/>
              <a:buChar char="o"/>
            </a:pPr>
            <a:r>
              <a:rPr lang="en-US" sz="2000" dirty="0"/>
              <a:t>Identify major domains of health informatics</a:t>
            </a:r>
          </a:p>
          <a:p>
            <a:pPr marL="800100" lvl="1" indent="-342900">
              <a:buFont typeface="Courier New" panose="02070309020205020404" pitchFamily="49" charset="0"/>
              <a:buChar char="o"/>
            </a:pPr>
            <a:r>
              <a:rPr lang="en-US" sz="2000" dirty="0"/>
              <a:t>Explain why health informatics is important in healthcare systems</a:t>
            </a:r>
          </a:p>
          <a:p>
            <a:pPr marL="800100" lvl="1" indent="-342900">
              <a:buFont typeface="Courier New" panose="02070309020205020404" pitchFamily="49" charset="0"/>
              <a:buChar char="o"/>
            </a:pPr>
            <a:r>
              <a:rPr lang="en-US" sz="2000" dirty="0"/>
              <a:t>Identify where health data is created in their workplace</a:t>
            </a:r>
          </a:p>
          <a:p>
            <a:endParaRPr lang="en-US" sz="2000" dirty="0"/>
          </a:p>
          <a:p>
            <a:pPr marL="342900" indent="-342900">
              <a:buFont typeface="Wingdings" panose="05000000000000000000" pitchFamily="2" charset="2"/>
              <a:buChar char="q"/>
            </a:pPr>
            <a:r>
              <a:rPr lang="en-US" sz="2000" dirty="0"/>
              <a:t>Competency alignment:</a:t>
            </a:r>
          </a:p>
          <a:p>
            <a:r>
              <a:rPr lang="en-US" sz="2000" dirty="0"/>
              <a:t>WHO Digital Health Workforce Framework – foundational competency in digital health literacy.</a:t>
            </a:r>
          </a:p>
          <a:p>
            <a:endParaRPr lang="en-US" sz="2000" dirty="0"/>
          </a:p>
        </p:txBody>
      </p:sp>
      <p:sp>
        <p:nvSpPr>
          <p:cNvPr id="2" name="Slide Number Placeholder 1">
            <a:extLst>
              <a:ext uri="{FF2B5EF4-FFF2-40B4-BE49-F238E27FC236}">
                <a16:creationId xmlns:a16="http://schemas.microsoft.com/office/drawing/2014/main" id="{E0E212B3-8A7C-69A2-10B5-55D87A7AB273}"/>
              </a:ext>
            </a:extLst>
          </p:cNvPr>
          <p:cNvSpPr>
            <a:spLocks noGrp="1"/>
          </p:cNvSpPr>
          <p:nvPr>
            <p:ph type="sldNum" sz="quarter" idx="11"/>
          </p:nvPr>
        </p:nvSpPr>
        <p:spPr/>
        <p:txBody>
          <a:bodyPr/>
          <a:lstStyle/>
          <a:p>
            <a:fld id="{523A240F-EAFE-E84F-B44C-6D7A08E0E409}" type="slidenum">
              <a:rPr lang="en-US" smtClean="0"/>
              <a:t>3</a:t>
            </a:fld>
            <a:endParaRPr lang="en-US"/>
          </a:p>
        </p:txBody>
      </p:sp>
    </p:spTree>
    <p:extLst>
      <p:ext uri="{BB962C8B-B14F-4D97-AF65-F5344CB8AC3E}">
        <p14:creationId xmlns:p14="http://schemas.microsoft.com/office/powerpoint/2010/main" val="4267257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80FA1-9135-435D-A3CE-F033D5505759}"/>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9AD4DD68-4C93-6036-AEDD-92B55609AE75}"/>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28EABC8C-ACA5-62DE-CF37-FE2F2375535F}"/>
              </a:ext>
            </a:extLst>
          </p:cNvPr>
          <p:cNvSpPr/>
          <p:nvPr/>
        </p:nvSpPr>
        <p:spPr>
          <a:xfrm>
            <a:off x="0"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1AC62D19-6874-85A4-6068-B3EC1AC424B0}"/>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Foundations of Health Informatics – What is health informatics?</a:t>
            </a:r>
          </a:p>
        </p:txBody>
      </p:sp>
      <p:pic>
        <p:nvPicPr>
          <p:cNvPr id="11" name="Picture 10" descr="A close-up of a logo&#10;&#10;AI-generated content may be incorrect.">
            <a:extLst>
              <a:ext uri="{FF2B5EF4-FFF2-40B4-BE49-F238E27FC236}">
                <a16:creationId xmlns:a16="http://schemas.microsoft.com/office/drawing/2014/main" id="{6A3CF54B-12DB-41C6-DB65-D97D660037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89A8E51A-A73D-AB15-D9C3-13F8891F77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D796294C-2500-BFD7-1C99-9C8FD677B322}"/>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5BC3934-C10D-A564-4F8C-CE1F4917F269}"/>
              </a:ext>
            </a:extLst>
          </p:cNvPr>
          <p:cNvSpPr txBox="1"/>
          <p:nvPr/>
        </p:nvSpPr>
        <p:spPr>
          <a:xfrm>
            <a:off x="278075" y="660958"/>
            <a:ext cx="10709711" cy="4401205"/>
          </a:xfrm>
          <a:prstGeom prst="rect">
            <a:avLst/>
          </a:prstGeom>
          <a:noFill/>
        </p:spPr>
        <p:txBody>
          <a:bodyPr wrap="square" lIns="91440" tIns="45720" rIns="91440" bIns="45720" anchor="t">
            <a:spAutoFit/>
          </a:bodyPr>
          <a:lstStyle/>
          <a:p>
            <a:pPr marL="342900" indent="-342900">
              <a:buFont typeface="Wingdings" panose="05000000000000000000" pitchFamily="2" charset="2"/>
              <a:buChar char="q"/>
            </a:pPr>
            <a:r>
              <a:rPr lang="en-US" sz="2000" b="1" dirty="0"/>
              <a:t>Core Concept 1</a:t>
            </a:r>
          </a:p>
          <a:p>
            <a:r>
              <a:rPr lang="en-US" sz="2000" b="1" dirty="0"/>
              <a:t>What is Health Informatics?</a:t>
            </a:r>
          </a:p>
          <a:p>
            <a:r>
              <a:rPr lang="en-US" sz="2000" dirty="0"/>
              <a:t>Health informatics is a multidisciplinary field at the intersection of healthcare, information science, and computer science. It focuses on the acquisition, storage, retrieval, and use of health data to improve healthcare delivery and patient outcomes.</a:t>
            </a:r>
          </a:p>
          <a:p>
            <a:endParaRPr lang="en-US" sz="2000" dirty="0"/>
          </a:p>
          <a:p>
            <a:r>
              <a:rPr lang="en-US" sz="2000" dirty="0"/>
              <a:t>A simple way to understand health informatics is</a:t>
            </a:r>
          </a:p>
          <a:p>
            <a:r>
              <a:rPr lang="en-US" sz="2000" b="1" dirty="0"/>
              <a:t>Health Informatics = People + Technology + Data</a:t>
            </a:r>
          </a:p>
          <a:p>
            <a:pPr marL="800100" lvl="1" indent="-342900">
              <a:buFont typeface="Courier New" panose="02070309020205020404" pitchFamily="49" charset="0"/>
              <a:buChar char="o"/>
            </a:pPr>
            <a:r>
              <a:rPr lang="en-US" sz="2000" dirty="0"/>
              <a:t>People – clinicians, nurses, pharmacists, public health staff</a:t>
            </a:r>
          </a:p>
          <a:p>
            <a:pPr marL="800100" lvl="1" indent="-342900">
              <a:buFont typeface="Courier New" panose="02070309020205020404" pitchFamily="49" charset="0"/>
              <a:buChar char="o"/>
            </a:pPr>
            <a:r>
              <a:rPr lang="en-US" sz="2000" dirty="0"/>
              <a:t>Process – workflows, documentation, communication</a:t>
            </a:r>
          </a:p>
          <a:p>
            <a:pPr marL="800100" lvl="1" indent="-342900">
              <a:buFont typeface="Courier New" panose="02070309020205020404" pitchFamily="49" charset="0"/>
              <a:buChar char="o"/>
            </a:pPr>
            <a:r>
              <a:rPr lang="en-US" sz="2000" dirty="0"/>
              <a:t>Technology – tools used to store and analyze information</a:t>
            </a:r>
          </a:p>
          <a:p>
            <a:endParaRPr lang="en-US" sz="2000" dirty="0"/>
          </a:p>
          <a:p>
            <a:r>
              <a:rPr lang="en-US" sz="2000" dirty="0"/>
              <a:t>Health informatics always involves three elements.</a:t>
            </a:r>
          </a:p>
          <a:p>
            <a:r>
              <a:rPr lang="en-US" sz="2000" dirty="0"/>
              <a:t>These three elements always work together. If one is weak or broken, the whole system fails. </a:t>
            </a:r>
          </a:p>
        </p:txBody>
      </p:sp>
      <p:sp>
        <p:nvSpPr>
          <p:cNvPr id="2" name="Slide Number Placeholder 1">
            <a:extLst>
              <a:ext uri="{FF2B5EF4-FFF2-40B4-BE49-F238E27FC236}">
                <a16:creationId xmlns:a16="http://schemas.microsoft.com/office/drawing/2014/main" id="{0D342374-34D3-5D2F-A3EC-D3CD9FB9B07F}"/>
              </a:ext>
            </a:extLst>
          </p:cNvPr>
          <p:cNvSpPr>
            <a:spLocks noGrp="1"/>
          </p:cNvSpPr>
          <p:nvPr>
            <p:ph type="sldNum" sz="quarter" idx="11"/>
          </p:nvPr>
        </p:nvSpPr>
        <p:spPr/>
        <p:txBody>
          <a:bodyPr/>
          <a:lstStyle/>
          <a:p>
            <a:fld id="{523A240F-EAFE-E84F-B44C-6D7A08E0E409}" type="slidenum">
              <a:rPr lang="en-US" smtClean="0"/>
              <a:t>4</a:t>
            </a:fld>
            <a:endParaRPr lang="en-US"/>
          </a:p>
        </p:txBody>
      </p:sp>
    </p:spTree>
    <p:extLst>
      <p:ext uri="{BB962C8B-B14F-4D97-AF65-F5344CB8AC3E}">
        <p14:creationId xmlns:p14="http://schemas.microsoft.com/office/powerpoint/2010/main" val="2878427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CD4B9-C378-EA9E-B3E9-64FB4BC76EE1}"/>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1200EF98-BA11-F2E5-5283-493B67988202}"/>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90F2A312-9A82-C5B7-0B7F-67403263A89D}"/>
              </a:ext>
            </a:extLst>
          </p:cNvPr>
          <p:cNvSpPr/>
          <p:nvPr/>
        </p:nvSpPr>
        <p:spPr>
          <a:xfrm>
            <a:off x="0"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24E430C-E75C-B91D-B0BB-0DAF9C4C0CAF}"/>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Foundations of Health Informatics – Users and Stakeholders</a:t>
            </a:r>
          </a:p>
        </p:txBody>
      </p:sp>
      <p:pic>
        <p:nvPicPr>
          <p:cNvPr id="11" name="Picture 10" descr="A close-up of a logo&#10;&#10;AI-generated content may be incorrect.">
            <a:extLst>
              <a:ext uri="{FF2B5EF4-FFF2-40B4-BE49-F238E27FC236}">
                <a16:creationId xmlns:a16="http://schemas.microsoft.com/office/drawing/2014/main" id="{BE9AF0BA-6B59-CDA4-A7E6-81F88F2434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5FAFAD47-B1DB-F1CF-33EF-5DC110F6C0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795F3F5C-0A63-7819-8B2C-28FAB3E08C53}"/>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CE8B4B2-3C17-DEE5-7527-78426CD32F86}"/>
              </a:ext>
            </a:extLst>
          </p:cNvPr>
          <p:cNvSpPr txBox="1"/>
          <p:nvPr/>
        </p:nvSpPr>
        <p:spPr>
          <a:xfrm>
            <a:off x="278075" y="660958"/>
            <a:ext cx="11418409" cy="4708981"/>
          </a:xfrm>
          <a:prstGeom prst="rect">
            <a:avLst/>
          </a:prstGeom>
          <a:noFill/>
        </p:spPr>
        <p:txBody>
          <a:bodyPr wrap="square" lIns="91440" tIns="45720" rIns="91440" bIns="45720" anchor="t">
            <a:spAutoFit/>
          </a:bodyPr>
          <a:lstStyle/>
          <a:p>
            <a:pPr marL="342900" indent="-342900">
              <a:buFont typeface="Wingdings" panose="05000000000000000000" pitchFamily="2" charset="2"/>
              <a:buChar char="q"/>
            </a:pPr>
            <a:r>
              <a:rPr lang="en-US" sz="2000" dirty="0"/>
              <a:t>People (Users and Stakeholders)</a:t>
            </a:r>
          </a:p>
          <a:p>
            <a:r>
              <a:rPr lang="en-US" sz="2000" dirty="0"/>
              <a:t>People are the most important part of health informatics.</a:t>
            </a:r>
          </a:p>
          <a:p>
            <a:r>
              <a:rPr lang="en-US" sz="2000" dirty="0"/>
              <a:t>Technology and data only matter if they help real people make better decisions.</a:t>
            </a:r>
          </a:p>
          <a:p>
            <a:endParaRPr lang="en-US" sz="2000" dirty="0"/>
          </a:p>
          <a:p>
            <a:r>
              <a:rPr lang="en-US" sz="2000" b="1" dirty="0"/>
              <a:t>Who are the “People” in Health Informatics?</a:t>
            </a:r>
          </a:p>
          <a:p>
            <a:r>
              <a:rPr lang="en-US" sz="2000" dirty="0"/>
              <a:t>This includes:</a:t>
            </a:r>
          </a:p>
          <a:p>
            <a:r>
              <a:rPr lang="en-US" sz="2000" dirty="0"/>
              <a:t>Patients – people receiving care</a:t>
            </a:r>
          </a:p>
          <a:p>
            <a:r>
              <a:rPr lang="en-US" sz="2000" dirty="0"/>
              <a:t>Clinicians – doctors, nurses, midwives, pharmacists, Community health workers (especially important in LMICs)</a:t>
            </a:r>
          </a:p>
          <a:p>
            <a:r>
              <a:rPr lang="en-US" sz="2000" dirty="0"/>
              <a:t>Data clerks and records officers – managing registers and reports</a:t>
            </a:r>
          </a:p>
          <a:p>
            <a:r>
              <a:rPr lang="en-US" sz="2000" dirty="0"/>
              <a:t>Hospital administrators and program managers</a:t>
            </a:r>
          </a:p>
          <a:p>
            <a:r>
              <a:rPr lang="en-US" sz="2000" dirty="0"/>
              <a:t>Informatics and IT staff – setting up and maintaining systems</a:t>
            </a:r>
          </a:p>
          <a:p>
            <a:endParaRPr lang="en-US" sz="2000" dirty="0"/>
          </a:p>
          <a:p>
            <a:r>
              <a:rPr lang="en-US" sz="2000" dirty="0"/>
              <a:t>In many LMIC settings, one person may play multiple roles (for example, a nurse who also enters data and submits monthly reports).</a:t>
            </a:r>
          </a:p>
        </p:txBody>
      </p:sp>
      <p:sp>
        <p:nvSpPr>
          <p:cNvPr id="2" name="Slide Number Placeholder 1">
            <a:extLst>
              <a:ext uri="{FF2B5EF4-FFF2-40B4-BE49-F238E27FC236}">
                <a16:creationId xmlns:a16="http://schemas.microsoft.com/office/drawing/2014/main" id="{FE8D8DE4-E33E-0484-72FF-2277203E7BDB}"/>
              </a:ext>
            </a:extLst>
          </p:cNvPr>
          <p:cNvSpPr>
            <a:spLocks noGrp="1"/>
          </p:cNvSpPr>
          <p:nvPr>
            <p:ph type="sldNum" sz="quarter" idx="11"/>
          </p:nvPr>
        </p:nvSpPr>
        <p:spPr/>
        <p:txBody>
          <a:bodyPr/>
          <a:lstStyle/>
          <a:p>
            <a:fld id="{523A240F-EAFE-E84F-B44C-6D7A08E0E409}" type="slidenum">
              <a:rPr lang="en-US" smtClean="0"/>
              <a:t>5</a:t>
            </a:fld>
            <a:endParaRPr lang="en-US"/>
          </a:p>
        </p:txBody>
      </p:sp>
    </p:spTree>
    <p:extLst>
      <p:ext uri="{BB962C8B-B14F-4D97-AF65-F5344CB8AC3E}">
        <p14:creationId xmlns:p14="http://schemas.microsoft.com/office/powerpoint/2010/main" val="777719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BEF68-177A-60B9-FE2B-B545DD8C2EFE}"/>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D6614B-79C9-AA1C-B277-24F9BEE96AB8}"/>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1262BAB8-FA9A-1325-3F36-D80BA5AA4310}"/>
              </a:ext>
            </a:extLst>
          </p:cNvPr>
          <p:cNvSpPr/>
          <p:nvPr/>
        </p:nvSpPr>
        <p:spPr>
          <a:xfrm>
            <a:off x="0"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D7194541-2C7C-4475-798C-BDF232C72931}"/>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Foundations of Health Informatics – Users and Stakeholders</a:t>
            </a:r>
          </a:p>
        </p:txBody>
      </p:sp>
      <p:pic>
        <p:nvPicPr>
          <p:cNvPr id="11" name="Picture 10" descr="A close-up of a logo&#10;&#10;AI-generated content may be incorrect.">
            <a:extLst>
              <a:ext uri="{FF2B5EF4-FFF2-40B4-BE49-F238E27FC236}">
                <a16:creationId xmlns:a16="http://schemas.microsoft.com/office/drawing/2014/main" id="{5ACBB7DA-CF07-DC1E-4646-4279E478BE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26E8FD86-D536-7B98-31D1-6AA09EE9E6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3D0C3B89-1BD1-5BA5-FB06-F24DB9BC7F7A}"/>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F7E3380-473F-A6C0-3FA8-8B164314A068}"/>
              </a:ext>
            </a:extLst>
          </p:cNvPr>
          <p:cNvSpPr txBox="1"/>
          <p:nvPr/>
        </p:nvSpPr>
        <p:spPr>
          <a:xfrm>
            <a:off x="278075" y="660958"/>
            <a:ext cx="11418409" cy="5016758"/>
          </a:xfrm>
          <a:prstGeom prst="rect">
            <a:avLst/>
          </a:prstGeom>
          <a:noFill/>
        </p:spPr>
        <p:txBody>
          <a:bodyPr wrap="square" lIns="91440" tIns="45720" rIns="91440" bIns="45720" anchor="t">
            <a:spAutoFit/>
          </a:bodyPr>
          <a:lstStyle/>
          <a:p>
            <a:r>
              <a:rPr lang="en-US" sz="2000" b="1" dirty="0"/>
              <a:t>What health informatics does for people</a:t>
            </a:r>
          </a:p>
          <a:p>
            <a:r>
              <a:rPr lang="en-US" sz="2000" dirty="0"/>
              <a:t>Informatics is not meant to replace people.</a:t>
            </a:r>
          </a:p>
          <a:p>
            <a:r>
              <a:rPr lang="en-US" sz="2000" dirty="0"/>
              <a:t>It is meant to support them by:</a:t>
            </a:r>
          </a:p>
          <a:p>
            <a:pPr marL="800100" lvl="1" indent="-342900">
              <a:buFont typeface="Courier New" panose="02070309020205020404" pitchFamily="49" charset="0"/>
              <a:buChar char="o"/>
            </a:pPr>
            <a:r>
              <a:rPr lang="en-US" sz="2000" dirty="0"/>
              <a:t>Reducing paperwork</a:t>
            </a:r>
          </a:p>
          <a:p>
            <a:pPr marL="800100" lvl="1" indent="-342900">
              <a:buFont typeface="Courier New" panose="02070309020205020404" pitchFamily="49" charset="0"/>
              <a:buChar char="o"/>
            </a:pPr>
            <a:r>
              <a:rPr lang="en-US" sz="2000" dirty="0"/>
              <a:t>Making important information easier to find</a:t>
            </a:r>
          </a:p>
          <a:p>
            <a:pPr marL="800100" lvl="1" indent="-342900">
              <a:buFont typeface="Courier New" panose="02070309020205020404" pitchFamily="49" charset="0"/>
              <a:buChar char="o"/>
            </a:pPr>
            <a:r>
              <a:rPr lang="en-US" sz="2000" dirty="0"/>
              <a:t>Helping staff avoid mistakes</a:t>
            </a:r>
          </a:p>
          <a:p>
            <a:pPr marL="800100" lvl="1" indent="-342900">
              <a:buFont typeface="Courier New" panose="02070309020205020404" pitchFamily="49" charset="0"/>
              <a:buChar char="o"/>
            </a:pPr>
            <a:r>
              <a:rPr lang="en-US" sz="2000" dirty="0"/>
              <a:t>Saving time</a:t>
            </a:r>
          </a:p>
          <a:p>
            <a:pPr marL="800100" lvl="1" indent="-342900">
              <a:buFont typeface="Courier New" panose="02070309020205020404" pitchFamily="49" charset="0"/>
              <a:buChar char="o"/>
            </a:pPr>
            <a:r>
              <a:rPr lang="en-US" sz="2000" dirty="0"/>
              <a:t>Making work more organized</a:t>
            </a:r>
          </a:p>
          <a:p>
            <a:endParaRPr lang="en-US" sz="2000" b="1" dirty="0"/>
          </a:p>
          <a:p>
            <a:r>
              <a:rPr lang="en-US" sz="2000" b="1" dirty="0"/>
              <a:t>Key idea</a:t>
            </a:r>
            <a:r>
              <a:rPr lang="en-US" sz="2000" dirty="0"/>
              <a:t>: </a:t>
            </a:r>
          </a:p>
          <a:p>
            <a:r>
              <a:rPr lang="en-US" sz="2000" dirty="0"/>
              <a:t>Informatics is </a:t>
            </a:r>
            <a:r>
              <a:rPr lang="en-US" sz="2000" b="1" dirty="0"/>
              <a:t>not about computers</a:t>
            </a:r>
            <a:r>
              <a:rPr lang="en-US" sz="2000" dirty="0"/>
              <a:t>. It is about </a:t>
            </a:r>
            <a:r>
              <a:rPr lang="en-US" sz="2000" b="1" dirty="0"/>
              <a:t>people using information effectively</a:t>
            </a:r>
            <a:r>
              <a:rPr lang="en-US" sz="2000" dirty="0"/>
              <a:t>.</a:t>
            </a:r>
          </a:p>
          <a:p>
            <a:endParaRPr lang="en-US" sz="2000" dirty="0"/>
          </a:p>
          <a:p>
            <a:r>
              <a:rPr lang="en-US" sz="2000" dirty="0"/>
              <a:t>Examples informatics in LMIC settings:</a:t>
            </a:r>
          </a:p>
          <a:p>
            <a:r>
              <a:rPr lang="en-US" sz="2000" dirty="0"/>
              <a:t>Helping a nurse quickly see a patient’s previous blood pressure readings</a:t>
            </a:r>
          </a:p>
          <a:p>
            <a:r>
              <a:rPr lang="en-US" sz="2000" dirty="0"/>
              <a:t>Helping a clinician know if a cancer patient has completed chemotherapy cycles</a:t>
            </a:r>
          </a:p>
          <a:p>
            <a:r>
              <a:rPr lang="en-US" sz="2000" dirty="0"/>
              <a:t>Helping a program manager see how many patients were lost to follow‑up</a:t>
            </a:r>
          </a:p>
        </p:txBody>
      </p:sp>
      <p:sp>
        <p:nvSpPr>
          <p:cNvPr id="2" name="Slide Number Placeholder 1">
            <a:extLst>
              <a:ext uri="{FF2B5EF4-FFF2-40B4-BE49-F238E27FC236}">
                <a16:creationId xmlns:a16="http://schemas.microsoft.com/office/drawing/2014/main" id="{F1313582-F9B5-72D2-DE40-7F379B5D35DB}"/>
              </a:ext>
            </a:extLst>
          </p:cNvPr>
          <p:cNvSpPr>
            <a:spLocks noGrp="1"/>
          </p:cNvSpPr>
          <p:nvPr>
            <p:ph type="sldNum" sz="quarter" idx="11"/>
          </p:nvPr>
        </p:nvSpPr>
        <p:spPr/>
        <p:txBody>
          <a:bodyPr/>
          <a:lstStyle/>
          <a:p>
            <a:fld id="{523A240F-EAFE-E84F-B44C-6D7A08E0E409}" type="slidenum">
              <a:rPr lang="en-US" smtClean="0"/>
              <a:t>6</a:t>
            </a:fld>
            <a:endParaRPr lang="en-US"/>
          </a:p>
        </p:txBody>
      </p:sp>
    </p:spTree>
    <p:extLst>
      <p:ext uri="{BB962C8B-B14F-4D97-AF65-F5344CB8AC3E}">
        <p14:creationId xmlns:p14="http://schemas.microsoft.com/office/powerpoint/2010/main" val="2908205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2BEF8-9A3B-D7FE-D972-75FB0B8305C8}"/>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55F4509C-45E0-5CF7-BEFD-2E40828BA840}"/>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14FD00B7-3345-ADD6-4431-88CFAAAC170B}"/>
              </a:ext>
            </a:extLst>
          </p:cNvPr>
          <p:cNvSpPr/>
          <p:nvPr/>
        </p:nvSpPr>
        <p:spPr>
          <a:xfrm>
            <a:off x="0"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1154EDC9-9024-B2E5-1DBD-EAFE76F40079}"/>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Foundations of Health Informatics – Users and Stakeholders</a:t>
            </a:r>
          </a:p>
        </p:txBody>
      </p:sp>
      <p:pic>
        <p:nvPicPr>
          <p:cNvPr id="11" name="Picture 10" descr="A close-up of a logo&#10;&#10;AI-generated content may be incorrect.">
            <a:extLst>
              <a:ext uri="{FF2B5EF4-FFF2-40B4-BE49-F238E27FC236}">
                <a16:creationId xmlns:a16="http://schemas.microsoft.com/office/drawing/2014/main" id="{A40F907D-BB66-0AEE-C5A8-9F4BB823A7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A166FEBF-B22E-6C56-A884-CC70A3FFF3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50DF77EE-9F29-BDE4-23F4-4D04CEC2D809}"/>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B7F92A8-0738-6704-7FE8-11CF967941EC}"/>
              </a:ext>
            </a:extLst>
          </p:cNvPr>
          <p:cNvSpPr txBox="1"/>
          <p:nvPr/>
        </p:nvSpPr>
        <p:spPr>
          <a:xfrm>
            <a:off x="278075" y="660958"/>
            <a:ext cx="11418409" cy="5324535"/>
          </a:xfrm>
          <a:prstGeom prst="rect">
            <a:avLst/>
          </a:prstGeom>
          <a:noFill/>
        </p:spPr>
        <p:txBody>
          <a:bodyPr wrap="square" lIns="91440" tIns="45720" rIns="91440" bIns="45720" anchor="t">
            <a:spAutoFit/>
          </a:bodyPr>
          <a:lstStyle/>
          <a:p>
            <a:r>
              <a:rPr lang="en-US" sz="2000" b="1" dirty="0"/>
              <a:t>Workflow and Change Management</a:t>
            </a:r>
          </a:p>
          <a:p>
            <a:r>
              <a:rPr lang="en-US" sz="2000" dirty="0"/>
              <a:t>Health informatics must fit into how people actually work, not how computers expect them to work.</a:t>
            </a:r>
          </a:p>
          <a:p>
            <a:r>
              <a:rPr lang="en-US" sz="2000" dirty="0"/>
              <a:t>This means understanding:</a:t>
            </a:r>
          </a:p>
          <a:p>
            <a:pPr marL="800100" lvl="1" indent="-342900">
              <a:buFont typeface="Courier New" panose="02070309020205020404" pitchFamily="49" charset="0"/>
              <a:buChar char="o"/>
            </a:pPr>
            <a:r>
              <a:rPr lang="en-US" sz="2000" dirty="0"/>
              <a:t>Daily routines</a:t>
            </a:r>
          </a:p>
          <a:p>
            <a:pPr marL="800100" lvl="1" indent="-342900">
              <a:buFont typeface="Courier New" panose="02070309020205020404" pitchFamily="49" charset="0"/>
              <a:buChar char="o"/>
            </a:pPr>
            <a:r>
              <a:rPr lang="en-US" sz="2000" dirty="0"/>
              <a:t>Staffing shortages</a:t>
            </a:r>
          </a:p>
          <a:p>
            <a:pPr marL="800100" lvl="1" indent="-342900">
              <a:buFont typeface="Courier New" panose="02070309020205020404" pitchFamily="49" charset="0"/>
              <a:buChar char="o"/>
            </a:pPr>
            <a:r>
              <a:rPr lang="en-US" sz="2000" dirty="0"/>
              <a:t>Patient load</a:t>
            </a:r>
          </a:p>
          <a:p>
            <a:pPr marL="800100" lvl="1" indent="-342900">
              <a:buFont typeface="Courier New" panose="02070309020205020404" pitchFamily="49" charset="0"/>
              <a:buChar char="o"/>
            </a:pPr>
            <a:r>
              <a:rPr lang="en-US" sz="2000" dirty="0"/>
              <a:t>Power and internet limitations</a:t>
            </a:r>
          </a:p>
          <a:p>
            <a:pPr marL="800100" lvl="1" indent="-342900">
              <a:buFont typeface="Courier New" panose="02070309020205020404" pitchFamily="49" charset="0"/>
              <a:buChar char="o"/>
            </a:pPr>
            <a:r>
              <a:rPr lang="en-US" sz="2000" dirty="0"/>
              <a:t>Governance structures</a:t>
            </a:r>
          </a:p>
          <a:p>
            <a:endParaRPr lang="en-US" sz="2000" dirty="0"/>
          </a:p>
          <a:p>
            <a:r>
              <a:rPr lang="en-US" sz="2000" b="1" dirty="0">
                <a:solidFill>
                  <a:srgbClr val="FF0000"/>
                </a:solidFill>
              </a:rPr>
              <a:t>People will stop using a system if it</a:t>
            </a:r>
            <a:r>
              <a:rPr lang="en-US" sz="2000" dirty="0"/>
              <a:t>:</a:t>
            </a:r>
          </a:p>
          <a:p>
            <a:pPr marL="800100" lvl="1" indent="-342900">
              <a:buFont typeface="Courier New" panose="02070309020205020404" pitchFamily="49" charset="0"/>
              <a:buChar char="o"/>
            </a:pPr>
            <a:r>
              <a:rPr lang="en-US" sz="2000" dirty="0"/>
              <a:t>Takes too long to use</a:t>
            </a:r>
          </a:p>
          <a:p>
            <a:pPr marL="800100" lvl="1" indent="-342900">
              <a:buFont typeface="Courier New" panose="02070309020205020404" pitchFamily="49" charset="0"/>
              <a:buChar char="o"/>
            </a:pPr>
            <a:r>
              <a:rPr lang="en-US" sz="2000" dirty="0"/>
              <a:t>Interrupts patient care</a:t>
            </a:r>
          </a:p>
          <a:p>
            <a:pPr marL="800100" lvl="1" indent="-342900">
              <a:buFont typeface="Courier New" panose="02070309020205020404" pitchFamily="49" charset="0"/>
              <a:buChar char="o"/>
            </a:pPr>
            <a:r>
              <a:rPr lang="en-US" sz="2000" dirty="0"/>
              <a:t>Adds extra work</a:t>
            </a:r>
          </a:p>
          <a:p>
            <a:endParaRPr lang="en-US" sz="2000" dirty="0"/>
          </a:p>
          <a:p>
            <a:endParaRPr lang="en-US" sz="2000" dirty="0"/>
          </a:p>
          <a:p>
            <a:r>
              <a:rPr lang="en-US" sz="2000" dirty="0"/>
              <a:t>Good health informatics respects local workflows and culture while making them more efficient, and introduces change gradually, with training and support.</a:t>
            </a:r>
          </a:p>
        </p:txBody>
      </p:sp>
      <p:sp>
        <p:nvSpPr>
          <p:cNvPr id="2" name="Slide Number Placeholder 1">
            <a:extLst>
              <a:ext uri="{FF2B5EF4-FFF2-40B4-BE49-F238E27FC236}">
                <a16:creationId xmlns:a16="http://schemas.microsoft.com/office/drawing/2014/main" id="{5CF0847C-6B91-5537-DA68-FB52395498EC}"/>
              </a:ext>
            </a:extLst>
          </p:cNvPr>
          <p:cNvSpPr>
            <a:spLocks noGrp="1"/>
          </p:cNvSpPr>
          <p:nvPr>
            <p:ph type="sldNum" sz="quarter" idx="11"/>
          </p:nvPr>
        </p:nvSpPr>
        <p:spPr/>
        <p:txBody>
          <a:bodyPr/>
          <a:lstStyle/>
          <a:p>
            <a:fld id="{523A240F-EAFE-E84F-B44C-6D7A08E0E409}" type="slidenum">
              <a:rPr lang="en-US" smtClean="0"/>
              <a:t>7</a:t>
            </a:fld>
            <a:endParaRPr lang="en-US"/>
          </a:p>
        </p:txBody>
      </p:sp>
    </p:spTree>
    <p:extLst>
      <p:ext uri="{BB962C8B-B14F-4D97-AF65-F5344CB8AC3E}">
        <p14:creationId xmlns:p14="http://schemas.microsoft.com/office/powerpoint/2010/main" val="292689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11CC1-DE63-FEA6-7A47-35F3A89BEDC0}"/>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1AE8622C-220A-575A-C3A4-2194825A48E1}"/>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30A11D1A-4833-C24B-BEAC-8023ACCA0C13}"/>
              </a:ext>
            </a:extLst>
          </p:cNvPr>
          <p:cNvSpPr/>
          <p:nvPr/>
        </p:nvSpPr>
        <p:spPr>
          <a:xfrm>
            <a:off x="0"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7E7C58B0-A736-BEE5-FC2A-1551F93DEAB0}"/>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Foundations of Health Informatics – Technology (Information Systems)</a:t>
            </a:r>
          </a:p>
        </p:txBody>
      </p:sp>
      <p:pic>
        <p:nvPicPr>
          <p:cNvPr id="11" name="Picture 10" descr="A close-up of a logo&#10;&#10;AI-generated content may be incorrect.">
            <a:extLst>
              <a:ext uri="{FF2B5EF4-FFF2-40B4-BE49-F238E27FC236}">
                <a16:creationId xmlns:a16="http://schemas.microsoft.com/office/drawing/2014/main" id="{CA5A9D71-068A-685E-32DD-FF1825FADD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A705B923-3535-E30A-2868-356E45B776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0D32A59A-BE1D-F2EB-8C08-78F83F7706DD}"/>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C1C792E-ABEA-CFB8-557A-A0A30F5000A4}"/>
              </a:ext>
            </a:extLst>
          </p:cNvPr>
          <p:cNvSpPr txBox="1"/>
          <p:nvPr/>
        </p:nvSpPr>
        <p:spPr>
          <a:xfrm>
            <a:off x="278075" y="660958"/>
            <a:ext cx="11418409" cy="4955203"/>
          </a:xfrm>
          <a:prstGeom prst="rect">
            <a:avLst/>
          </a:prstGeom>
          <a:noFill/>
        </p:spPr>
        <p:txBody>
          <a:bodyPr wrap="square" lIns="91440" tIns="45720" rIns="91440" bIns="45720" anchor="t">
            <a:spAutoFit/>
          </a:bodyPr>
          <a:lstStyle/>
          <a:p>
            <a:r>
              <a:rPr lang="en-US" sz="2000" b="1" dirty="0"/>
              <a:t>Technology (Information Systems)</a:t>
            </a:r>
          </a:p>
          <a:p>
            <a:r>
              <a:rPr lang="en-US" sz="2000" dirty="0"/>
              <a:t>Technology is the tool that helps people use data.</a:t>
            </a:r>
          </a:p>
          <a:p>
            <a:r>
              <a:rPr lang="en-US" sz="2000" dirty="0"/>
              <a:t>It can be simple or complex but it must be appropriate for the setting.</a:t>
            </a:r>
          </a:p>
          <a:p>
            <a:endParaRPr lang="en-US" sz="2000" dirty="0"/>
          </a:p>
          <a:p>
            <a:r>
              <a:rPr lang="en-US" sz="2000" dirty="0"/>
              <a:t>What Counts as Technology in Health Informatics?</a:t>
            </a:r>
          </a:p>
          <a:p>
            <a:pPr marL="800100" lvl="1" indent="-342900">
              <a:buFont typeface="Courier New" panose="02070309020205020404" pitchFamily="49" charset="0"/>
              <a:buChar char="o"/>
            </a:pPr>
            <a:r>
              <a:rPr lang="en-US" sz="2000" dirty="0"/>
              <a:t>In LMICs, technology includes:</a:t>
            </a:r>
          </a:p>
          <a:p>
            <a:pPr marL="800100" lvl="1" indent="-342900">
              <a:buFont typeface="Courier New" panose="02070309020205020404" pitchFamily="49" charset="0"/>
              <a:buChar char="o"/>
            </a:pPr>
            <a:r>
              <a:rPr lang="en-US" sz="2000" dirty="0"/>
              <a:t>Paper registers and patient files</a:t>
            </a:r>
          </a:p>
          <a:p>
            <a:pPr marL="800100" lvl="1" indent="-342900">
              <a:buFont typeface="Courier New" panose="02070309020205020404" pitchFamily="49" charset="0"/>
              <a:buChar char="o"/>
            </a:pPr>
            <a:r>
              <a:rPr lang="en-US" sz="2000" dirty="0"/>
              <a:t>Excel spreadsheets</a:t>
            </a:r>
          </a:p>
          <a:p>
            <a:pPr marL="800100" lvl="1" indent="-342900">
              <a:buFont typeface="Courier New" panose="02070309020205020404" pitchFamily="49" charset="0"/>
              <a:buChar char="o"/>
            </a:pPr>
            <a:r>
              <a:rPr lang="en-US" sz="2000" dirty="0"/>
              <a:t>Mobile phones and WhatsApp messages</a:t>
            </a:r>
          </a:p>
          <a:p>
            <a:pPr marL="800100" lvl="1" indent="-342900">
              <a:buFont typeface="Courier New" panose="02070309020205020404" pitchFamily="49" charset="0"/>
              <a:buChar char="o"/>
            </a:pPr>
            <a:r>
              <a:rPr lang="en-US" sz="2000" dirty="0"/>
              <a:t>Computers and tablets</a:t>
            </a:r>
          </a:p>
          <a:p>
            <a:pPr marL="800100" lvl="1" indent="-342900">
              <a:buFont typeface="Courier New" panose="02070309020205020404" pitchFamily="49" charset="0"/>
              <a:buChar char="o"/>
            </a:pPr>
            <a:r>
              <a:rPr lang="en-US" sz="2000" dirty="0"/>
              <a:t>Servers (local or cloud)Internet or mobile data connections</a:t>
            </a:r>
          </a:p>
          <a:p>
            <a:endParaRPr lang="en-US" sz="2000" dirty="0"/>
          </a:p>
          <a:p>
            <a:r>
              <a:rPr lang="en-US" sz="2000" dirty="0"/>
              <a:t>Even paper‑based systems are part of health informatics when they are structured and used consistently.</a:t>
            </a:r>
          </a:p>
          <a:p>
            <a:endParaRPr lang="en-US" dirty="0"/>
          </a:p>
          <a:p>
            <a:r>
              <a:rPr lang="en-US" b="1" dirty="0">
                <a:solidFill>
                  <a:srgbClr val="FF0000"/>
                </a:solidFill>
              </a:rPr>
              <a:t>Key idea: Informatics is not about computers. It is about using information effectively.</a:t>
            </a:r>
          </a:p>
        </p:txBody>
      </p:sp>
      <p:sp>
        <p:nvSpPr>
          <p:cNvPr id="2" name="Slide Number Placeholder 1">
            <a:extLst>
              <a:ext uri="{FF2B5EF4-FFF2-40B4-BE49-F238E27FC236}">
                <a16:creationId xmlns:a16="http://schemas.microsoft.com/office/drawing/2014/main" id="{98562E8E-5F16-3BC5-9F5F-B5AE89FB33A9}"/>
              </a:ext>
            </a:extLst>
          </p:cNvPr>
          <p:cNvSpPr>
            <a:spLocks noGrp="1"/>
          </p:cNvSpPr>
          <p:nvPr>
            <p:ph type="sldNum" sz="quarter" idx="11"/>
          </p:nvPr>
        </p:nvSpPr>
        <p:spPr/>
        <p:txBody>
          <a:bodyPr/>
          <a:lstStyle/>
          <a:p>
            <a:fld id="{523A240F-EAFE-E84F-B44C-6D7A08E0E409}" type="slidenum">
              <a:rPr lang="en-US" smtClean="0"/>
              <a:t>8</a:t>
            </a:fld>
            <a:endParaRPr lang="en-US"/>
          </a:p>
        </p:txBody>
      </p:sp>
    </p:spTree>
    <p:extLst>
      <p:ext uri="{BB962C8B-B14F-4D97-AF65-F5344CB8AC3E}">
        <p14:creationId xmlns:p14="http://schemas.microsoft.com/office/powerpoint/2010/main" val="1296863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19390-924C-72D7-DF2A-3F823BD49A98}"/>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55DEE9E2-C4FC-E350-5C46-15E4BE37FBC3}"/>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9E3220D0-11C5-6733-DEBF-2201444766F1}"/>
              </a:ext>
            </a:extLst>
          </p:cNvPr>
          <p:cNvSpPr/>
          <p:nvPr/>
        </p:nvSpPr>
        <p:spPr>
          <a:xfrm>
            <a:off x="0"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10FC79BB-3E68-002C-7AE9-92B07185497B}"/>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Foundations of Health Informatics – Technology (Information Systems)</a:t>
            </a:r>
          </a:p>
        </p:txBody>
      </p:sp>
      <p:pic>
        <p:nvPicPr>
          <p:cNvPr id="11" name="Picture 10" descr="A close-up of a logo&#10;&#10;AI-generated content may be incorrect.">
            <a:extLst>
              <a:ext uri="{FF2B5EF4-FFF2-40B4-BE49-F238E27FC236}">
                <a16:creationId xmlns:a16="http://schemas.microsoft.com/office/drawing/2014/main" id="{7C4C2A04-9256-32A5-9DB1-57158222FC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83765821-1258-CE70-1D88-B743AE475C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678627E3-0E32-3735-CC83-B04AF58C5812}"/>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E55A084-709E-772B-ED62-0C1D5D8620C0}"/>
              </a:ext>
            </a:extLst>
          </p:cNvPr>
          <p:cNvSpPr txBox="1"/>
          <p:nvPr/>
        </p:nvSpPr>
        <p:spPr>
          <a:xfrm>
            <a:off x="278075" y="660958"/>
            <a:ext cx="11418409" cy="5632311"/>
          </a:xfrm>
          <a:prstGeom prst="rect">
            <a:avLst/>
          </a:prstGeom>
          <a:noFill/>
        </p:spPr>
        <p:txBody>
          <a:bodyPr wrap="square" lIns="91440" tIns="45720" rIns="91440" bIns="45720" anchor="t">
            <a:spAutoFit/>
          </a:bodyPr>
          <a:lstStyle/>
          <a:p>
            <a:r>
              <a:rPr lang="en-US" sz="2000" b="1" dirty="0"/>
              <a:t>Key Health Informatics Technologies - Electronic Health Records (EHRs)</a:t>
            </a:r>
          </a:p>
          <a:p>
            <a:r>
              <a:rPr lang="en-US" sz="2000" dirty="0"/>
              <a:t>EHRs are systems that store patient information in one place. They may include:</a:t>
            </a:r>
          </a:p>
          <a:p>
            <a:pPr marL="800100" lvl="1" indent="-342900">
              <a:buFont typeface="Courier New" panose="02070309020205020404" pitchFamily="49" charset="0"/>
              <a:buChar char="o"/>
            </a:pPr>
            <a:r>
              <a:rPr lang="en-US" sz="2000" dirty="0"/>
              <a:t>Patient identification</a:t>
            </a:r>
          </a:p>
          <a:p>
            <a:pPr marL="800100" lvl="1" indent="-342900">
              <a:buFont typeface="Courier New" panose="02070309020205020404" pitchFamily="49" charset="0"/>
              <a:buChar char="o"/>
            </a:pPr>
            <a:r>
              <a:rPr lang="en-US" sz="2000" dirty="0"/>
              <a:t>Diagnoses</a:t>
            </a:r>
          </a:p>
          <a:p>
            <a:pPr marL="800100" lvl="1" indent="-342900">
              <a:buFont typeface="Courier New" panose="02070309020205020404" pitchFamily="49" charset="0"/>
              <a:buChar char="o"/>
            </a:pPr>
            <a:r>
              <a:rPr lang="en-US" sz="2000" dirty="0"/>
              <a:t>Medications</a:t>
            </a:r>
          </a:p>
          <a:p>
            <a:pPr marL="800100" lvl="1" indent="-342900">
              <a:buFont typeface="Courier New" panose="02070309020205020404" pitchFamily="49" charset="0"/>
              <a:buChar char="o"/>
            </a:pPr>
            <a:r>
              <a:rPr lang="en-US" sz="2000" dirty="0"/>
              <a:t>Test results</a:t>
            </a:r>
          </a:p>
          <a:p>
            <a:pPr marL="800100" lvl="1" indent="-342900">
              <a:buFont typeface="Courier New" panose="02070309020205020404" pitchFamily="49" charset="0"/>
              <a:buChar char="o"/>
            </a:pPr>
            <a:r>
              <a:rPr lang="en-US" sz="2000" dirty="0"/>
              <a:t>Clinic notes</a:t>
            </a:r>
          </a:p>
          <a:p>
            <a:r>
              <a:rPr lang="en-US" sz="2000" dirty="0"/>
              <a:t>LMIC examples:</a:t>
            </a:r>
          </a:p>
          <a:p>
            <a:pPr marL="800100" lvl="1" indent="-342900">
              <a:buFont typeface="Courier New" panose="02070309020205020404" pitchFamily="49" charset="0"/>
              <a:buChar char="o"/>
            </a:pPr>
            <a:r>
              <a:rPr lang="en-US" sz="2000" dirty="0"/>
              <a:t>OpenMRS: Open-source EMR systems, extensively used in resource-constrained environments.</a:t>
            </a:r>
          </a:p>
          <a:p>
            <a:pPr marL="800100" lvl="1" indent="-342900">
              <a:buFont typeface="Courier New" panose="02070309020205020404" pitchFamily="49" charset="0"/>
              <a:buChar char="o"/>
            </a:pPr>
            <a:r>
              <a:rPr lang="en-US" sz="2000" dirty="0" err="1"/>
              <a:t>Bahmni</a:t>
            </a:r>
            <a:r>
              <a:rPr lang="en-US" sz="2000" dirty="0"/>
              <a:t>: Integrated clinical software combining OpenMRS for patient records, </a:t>
            </a:r>
            <a:r>
              <a:rPr lang="en-US" sz="2000" dirty="0" err="1"/>
              <a:t>OpenELIS</a:t>
            </a:r>
            <a:r>
              <a:rPr lang="en-US" sz="2000" dirty="0"/>
              <a:t> for laboratory management, and Odoo (formerly </a:t>
            </a:r>
            <a:r>
              <a:rPr lang="en-US" sz="2000" dirty="0" err="1"/>
              <a:t>OpenERP</a:t>
            </a:r>
            <a:r>
              <a:rPr lang="en-US" sz="2000" dirty="0"/>
              <a:t>) for hospital administration. </a:t>
            </a:r>
          </a:p>
          <a:p>
            <a:pPr marL="800100" lvl="1" indent="-342900">
              <a:buFont typeface="Courier New" panose="02070309020205020404" pitchFamily="49" charset="0"/>
              <a:buChar char="o"/>
            </a:pPr>
            <a:r>
              <a:rPr lang="en-US" sz="2000" dirty="0"/>
              <a:t>Hybrid systems where paper charts are later entered into an EHR</a:t>
            </a:r>
          </a:p>
          <a:p>
            <a:endParaRPr lang="en-US" sz="2000" dirty="0"/>
          </a:p>
          <a:p>
            <a:r>
              <a:rPr lang="en-US" sz="2000" dirty="0"/>
              <a:t>EHRs help ensure:</a:t>
            </a:r>
          </a:p>
          <a:p>
            <a:pPr marL="800100" lvl="1" indent="-342900">
              <a:buFont typeface="Courier New" panose="02070309020205020404" pitchFamily="49" charset="0"/>
              <a:buChar char="o"/>
            </a:pPr>
            <a:r>
              <a:rPr lang="en-US" sz="2000" dirty="0"/>
              <a:t>Information is not lost</a:t>
            </a:r>
          </a:p>
          <a:p>
            <a:pPr marL="800100" lvl="1" indent="-342900">
              <a:buFont typeface="Courier New" panose="02070309020205020404" pitchFamily="49" charset="0"/>
              <a:buChar char="o"/>
            </a:pPr>
            <a:r>
              <a:rPr lang="en-US" sz="2000" dirty="0"/>
              <a:t>Continuity of care</a:t>
            </a:r>
          </a:p>
          <a:p>
            <a:pPr marL="800100" lvl="1" indent="-342900">
              <a:buFont typeface="Courier New" panose="02070309020205020404" pitchFamily="49" charset="0"/>
              <a:buChar char="o"/>
            </a:pPr>
            <a:r>
              <a:rPr lang="en-US" sz="2000" dirty="0"/>
              <a:t>Data can be used for reporting and planning</a:t>
            </a:r>
          </a:p>
        </p:txBody>
      </p:sp>
      <p:sp>
        <p:nvSpPr>
          <p:cNvPr id="2" name="Slide Number Placeholder 1">
            <a:extLst>
              <a:ext uri="{FF2B5EF4-FFF2-40B4-BE49-F238E27FC236}">
                <a16:creationId xmlns:a16="http://schemas.microsoft.com/office/drawing/2014/main" id="{9924C689-753D-E735-AF28-1277C3552EF7}"/>
              </a:ext>
            </a:extLst>
          </p:cNvPr>
          <p:cNvSpPr>
            <a:spLocks noGrp="1"/>
          </p:cNvSpPr>
          <p:nvPr>
            <p:ph type="sldNum" sz="quarter" idx="11"/>
          </p:nvPr>
        </p:nvSpPr>
        <p:spPr/>
        <p:txBody>
          <a:bodyPr/>
          <a:lstStyle/>
          <a:p>
            <a:fld id="{523A240F-EAFE-E84F-B44C-6D7A08E0E409}" type="slidenum">
              <a:rPr lang="en-US" smtClean="0"/>
              <a:t>9</a:t>
            </a:fld>
            <a:endParaRPr lang="en-US"/>
          </a:p>
        </p:txBody>
      </p:sp>
    </p:spTree>
    <p:extLst>
      <p:ext uri="{BB962C8B-B14F-4D97-AF65-F5344CB8AC3E}">
        <p14:creationId xmlns:p14="http://schemas.microsoft.com/office/powerpoint/2010/main" val="6835039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Custom 1">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SK">
  <a:themeElements>
    <a:clrScheme name="MSK Direct">
      <a:dk1>
        <a:srgbClr val="002469"/>
      </a:dk1>
      <a:lt1>
        <a:srgbClr val="FFFFFF"/>
      </a:lt1>
      <a:dk2>
        <a:srgbClr val="272424"/>
      </a:dk2>
      <a:lt2>
        <a:srgbClr val="FBF9F7"/>
      </a:lt2>
      <a:accent1>
        <a:srgbClr val="3259E7"/>
      </a:accent1>
      <a:accent2>
        <a:srgbClr val="5999FF"/>
      </a:accent2>
      <a:accent3>
        <a:srgbClr val="C3DEFF"/>
      </a:accent3>
      <a:accent4>
        <a:srgbClr val="018D91"/>
      </a:accent4>
      <a:accent5>
        <a:srgbClr val="00D5C3"/>
      </a:accent5>
      <a:accent6>
        <a:srgbClr val="99EEE7"/>
      </a:accent6>
      <a:hlink>
        <a:srgbClr val="3259E7"/>
      </a:hlink>
      <a:folHlink>
        <a:srgbClr val="863E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Deep Warm Gray">
      <a:srgbClr val="272524"/>
    </a:custClr>
    <a:custClr name="Deep Blue">
      <a:srgbClr val="325AE7"/>
    </a:custClr>
    <a:custClr name="Deep Aqua">
      <a:srgbClr val="018D91"/>
    </a:custClr>
    <a:custClr name="Deep Green">
      <a:srgbClr val="398D26"/>
    </a:custClr>
    <a:custClr name="Deep Ochre">
      <a:srgbClr val="B54800"/>
    </a:custClr>
    <a:custClr name="Deep Cerise">
      <a:srgbClr val="D40061"/>
    </a:custClr>
    <a:custClr name="Deep Lavender">
      <a:srgbClr val="863ECC"/>
    </a:custClr>
    <a:custClr name="Red">
      <a:srgbClr val="F54015"/>
    </a:custClr>
    <a:custClr name="White">
      <a:srgbClr val="FFFFFF"/>
    </a:custClr>
    <a:custClr name="White">
      <a:srgbClr val="FFFFFF"/>
    </a:custClr>
    <a:custClr name="Warm Gray">
      <a:srgbClr val="B5B2AD"/>
    </a:custClr>
    <a:custClr name="Blue">
      <a:srgbClr val="5A99FF"/>
    </a:custClr>
    <a:custClr name="Aqua">
      <a:srgbClr val="00D5C4"/>
    </a:custClr>
    <a:custClr name="Green">
      <a:srgbClr val="89D11C"/>
    </a:custClr>
    <a:custClr name="Ochre">
      <a:srgbClr val="FFBE02"/>
    </a:custClr>
    <a:custClr name="Cerise">
      <a:srgbClr val="FF56A6"/>
    </a:custClr>
    <a:custClr name="Lavender">
      <a:srgbClr val="DA5EF2"/>
    </a:custClr>
    <a:custClr name="Pale Red">
      <a:srgbClr val="FCE2DC"/>
    </a:custClr>
    <a:custClr name="White">
      <a:srgbClr val="FFFFFF"/>
    </a:custClr>
    <a:custClr name="White">
      <a:srgbClr val="FFFFFF"/>
    </a:custClr>
    <a:custClr name="Light Warm Gray">
      <a:srgbClr val="F2EDE6"/>
    </a:custClr>
    <a:custClr name="Light Blue">
      <a:srgbClr val="C3DEFF"/>
    </a:custClr>
    <a:custClr name="Light Aqua">
      <a:srgbClr val="99EEE7"/>
    </a:custClr>
    <a:custClr name="Light Green">
      <a:srgbClr val="CFEDA4"/>
    </a:custClr>
    <a:custClr name="Light Ochre">
      <a:srgbClr val="FFE599"/>
    </a:custClr>
    <a:custClr name="Light Cerise">
      <a:srgbClr val="FFBBDB"/>
    </a:custClr>
    <a:custClr name="Light Lavender">
      <a:srgbClr val="F4BDFF"/>
    </a:custClr>
    <a:custClr name="White">
      <a:srgbClr val="FFFFFF"/>
    </a:custClr>
    <a:custClr name="White">
      <a:srgbClr val="FFFFFF"/>
    </a:custClr>
    <a:custClr name="White">
      <a:srgbClr val="FFFFFF"/>
    </a:custClr>
    <a:custClr name="Pale Warm Gray">
      <a:srgbClr val="FBF9F7"/>
    </a:custClr>
    <a:custClr name="Pale Blue">
      <a:srgbClr val="F0F7FF"/>
    </a:custClr>
    <a:custClr name="White">
      <a:srgbClr val="FFFFFF"/>
    </a:custClr>
    <a:custClr name="Pale Green">
      <a:srgbClr val="EAF9D4"/>
    </a:custClr>
    <a:custClr name="Pale Ochre">
      <a:srgbClr val="FAF0CD"/>
    </a:custClr>
    <a:custClr name="White">
      <a:srgbClr val="FFFFFF"/>
    </a:custClr>
    <a:custClr name="White">
      <a:srgbClr val="FFFFFF"/>
    </a:custClr>
    <a:custClr name="White">
      <a:srgbClr val="FFFFFF"/>
    </a:custClr>
    <a:custClr name="White">
      <a:srgbClr val="FFFFFF"/>
    </a:custClr>
    <a:custClr name="White">
      <a:srgbClr val="FFFFFF"/>
    </a:custClr>
  </a:custClrLst>
  <a:extLst>
    <a:ext uri="{05A4C25C-085E-4340-85A3-A5531E510DB2}">
      <thm15:themeFamily xmlns:thm15="http://schemas.microsoft.com/office/thememl/2012/main" name="JCDI - 2022-03-23 - v3" id="{1FB35C3E-2EB1-9F47-A21E-CCF6F315DCDA}" vid="{A68C61AC-2931-664B-81AA-CA721B5A7FCA}"/>
    </a:ext>
  </a:extLst>
</a:theme>
</file>

<file path=ppt/theme/theme3.xml><?xml version="1.0" encoding="utf-8"?>
<a:theme xmlns:a="http://schemas.openxmlformats.org/drawingml/2006/main" name="MSK Internal Template">
  <a:themeElements>
    <a:clrScheme name="MSK Internal Template">
      <a:dk1>
        <a:srgbClr val="002569"/>
      </a:dk1>
      <a:lt1>
        <a:srgbClr val="FFFFFF"/>
      </a:lt1>
      <a:dk2>
        <a:srgbClr val="A7A7A7"/>
      </a:dk2>
      <a:lt2>
        <a:srgbClr val="535353"/>
      </a:lt2>
      <a:accent1>
        <a:srgbClr val="0073E0"/>
      </a:accent1>
      <a:accent2>
        <a:srgbClr val="70BCFF"/>
      </a:accent2>
      <a:accent3>
        <a:srgbClr val="C3DEFF"/>
      </a:accent3>
      <a:accent4>
        <a:srgbClr val="037D98"/>
      </a:accent4>
      <a:accent5>
        <a:srgbClr val="78E2DA"/>
      </a:accent5>
      <a:accent6>
        <a:srgbClr val="B1FFF9"/>
      </a:accent6>
      <a:hlink>
        <a:srgbClr val="0000FF"/>
      </a:hlink>
      <a:folHlink>
        <a:srgbClr val="FF00FF"/>
      </a:folHlink>
    </a:clrScheme>
    <a:fontScheme name="MSK Internal Template">
      <a:majorFont>
        <a:latin typeface="Helvetica"/>
        <a:ea typeface="Helvetica"/>
        <a:cs typeface="Helvetica"/>
      </a:majorFont>
      <a:minorFont>
        <a:latin typeface="Calibri"/>
        <a:ea typeface="Calibri"/>
        <a:cs typeface="Calibri"/>
      </a:minorFont>
    </a:fontScheme>
    <a:fmtScheme name="MSK Internal Templa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2569"/>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2569"/>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950E461F9B134FB1DBD5ED808AF902" ma:contentTypeVersion="3" ma:contentTypeDescription="Create a new document." ma:contentTypeScope="" ma:versionID="139e3232d5d101801a16ec094f37113b">
  <xsd:schema xmlns:xsd="http://www.w3.org/2001/XMLSchema" xmlns:xs="http://www.w3.org/2001/XMLSchema" xmlns:p="http://schemas.microsoft.com/office/2006/metadata/properties" xmlns:ns2="f9f6e9dc-65e8-4bc2-b843-a8b713dde62c" targetNamespace="http://schemas.microsoft.com/office/2006/metadata/properties" ma:root="true" ma:fieldsID="da1906bf4c05fa754f065da93f197c6a" ns2:_="">
    <xsd:import namespace="f9f6e9dc-65e8-4bc2-b843-a8b713dde62c"/>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f6e9dc-65e8-4bc2-b843-a8b713dde6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B07688D-8181-432B-9258-0151E5F28A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f6e9dc-65e8-4bc2-b843-a8b713dde6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2C10485-165F-45DC-B04F-2D55402F6ED9}">
  <ds:schemaRefs>
    <ds:schemaRef ds:uri="http://schemas.microsoft.com/sharepoint/v3/contenttype/forms"/>
  </ds:schemaRefs>
</ds:datastoreItem>
</file>

<file path=customXml/itemProps3.xml><?xml version="1.0" encoding="utf-8"?>
<ds:datastoreItem xmlns:ds="http://schemas.openxmlformats.org/officeDocument/2006/customXml" ds:itemID="{7D2FAABF-4759-4C00-B260-978FA4D1B1C2}">
  <ds:schemaRefs>
    <ds:schemaRef ds:uri="http://schemas.microsoft.com/office/infopath/2007/PartnerControls"/>
    <ds:schemaRef ds:uri="http://schemas.microsoft.com/sharepoint/v3"/>
    <ds:schemaRef ds:uri="3e64fad9-2cd2-4962-ac5e-569c3e2b3113"/>
    <ds:schemaRef ds:uri="http://purl.org/dc/elements/1.1/"/>
    <ds:schemaRef ds:uri="5a9d948f-b6a4-47b7-b541-5511c746c541"/>
    <ds:schemaRef ds:uri="http://schemas.microsoft.com/office/2006/documentManagement/types"/>
    <ds:schemaRef ds:uri="http://purl.org/dc/dcmitype/"/>
    <ds:schemaRef ds:uri="http://schemas.microsoft.com/office/2006/metadata/properties"/>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GW</Template>
  <TotalTime>15020</TotalTime>
  <Words>1697</Words>
  <Application>Microsoft Office PowerPoint</Application>
  <PresentationFormat>Widescreen</PresentationFormat>
  <Paragraphs>261</Paragraphs>
  <Slides>17</Slides>
  <Notes>16</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17</vt:i4>
      </vt:variant>
    </vt:vector>
  </HeadingPairs>
  <TitlesOfParts>
    <vt:vector size="29" baseType="lpstr">
      <vt:lpstr>MS PGothic</vt:lpstr>
      <vt:lpstr>Arial</vt:lpstr>
      <vt:lpstr>Calibri</vt:lpstr>
      <vt:lpstr>Courier New</vt:lpstr>
      <vt:lpstr>Lucida Grande</vt:lpstr>
      <vt:lpstr>System Font Regular</vt:lpstr>
      <vt:lpstr>Times</vt:lpstr>
      <vt:lpstr>Wingdings</vt:lpstr>
      <vt:lpstr>Office Theme</vt:lpstr>
      <vt:lpstr>MSK</vt:lpstr>
      <vt:lpstr>MSK Internal Template</vt:lpstr>
      <vt:lpstr>think-cell Slide</vt:lpstr>
      <vt:lpstr>APPLIED HEALTH INFORMATICS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Epic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Cupid</dc:title>
  <dc:creator>Drew Holt</dc:creator>
  <cp:lastModifiedBy>Nwanne, Chamberlain</cp:lastModifiedBy>
  <cp:revision>881</cp:revision>
  <cp:lastPrinted>2025-08-04T18:10:04Z</cp:lastPrinted>
  <dcterms:created xsi:type="dcterms:W3CDTF">2019-12-28T22:15:48Z</dcterms:created>
  <dcterms:modified xsi:type="dcterms:W3CDTF">2026-04-06T19:48:47Z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0x010100DB950E461F9B134FB1DBD5ED808AF902</vt:lpwstr>
  </property>
  <property fmtid="{D5CDD505-2E9C-101B-9397-08002B2CF9AE}" pid="3" name="MediaServiceImageTags">
    <vt:lpwstr/>
  </property>
</Properties>
</file>