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898" r:id="rId3"/>
    <p:sldId id="913" r:id="rId4"/>
    <p:sldId id="915" r:id="rId5"/>
    <p:sldId id="267" r:id="rId6"/>
    <p:sldId id="266" r:id="rId7"/>
    <p:sldId id="259" r:id="rId8"/>
    <p:sldId id="306" r:id="rId9"/>
    <p:sldId id="268" r:id="rId10"/>
    <p:sldId id="295" r:id="rId11"/>
    <p:sldId id="903" r:id="rId12"/>
    <p:sldId id="287" r:id="rId13"/>
    <p:sldId id="285" r:id="rId14"/>
    <p:sldId id="279" r:id="rId15"/>
    <p:sldId id="274" r:id="rId16"/>
    <p:sldId id="280" r:id="rId17"/>
    <p:sldId id="286" r:id="rId18"/>
    <p:sldId id="904" r:id="rId19"/>
    <p:sldId id="282" r:id="rId20"/>
    <p:sldId id="909" r:id="rId21"/>
    <p:sldId id="911" r:id="rId22"/>
    <p:sldId id="908" r:id="rId23"/>
    <p:sldId id="292" r:id="rId24"/>
    <p:sldId id="912" r:id="rId25"/>
    <p:sldId id="920" r:id="rId26"/>
    <p:sldId id="919" r:id="rId27"/>
    <p:sldId id="918" r:id="rId28"/>
    <p:sldId id="921" r:id="rId29"/>
    <p:sldId id="922" r:id="rId30"/>
    <p:sldId id="934" r:id="rId31"/>
    <p:sldId id="917" r:id="rId32"/>
    <p:sldId id="923" r:id="rId33"/>
    <p:sldId id="293" r:id="rId34"/>
    <p:sldId id="294" r:id="rId35"/>
    <p:sldId id="278" r:id="rId36"/>
    <p:sldId id="310" r:id="rId37"/>
    <p:sldId id="271" r:id="rId38"/>
    <p:sldId id="321" r:id="rId39"/>
    <p:sldId id="322" r:id="rId40"/>
    <p:sldId id="318" r:id="rId41"/>
    <p:sldId id="313" r:id="rId42"/>
    <p:sldId id="924" r:id="rId43"/>
    <p:sldId id="925" r:id="rId44"/>
    <p:sldId id="926" r:id="rId45"/>
    <p:sldId id="927" r:id="rId46"/>
    <p:sldId id="928" r:id="rId47"/>
    <p:sldId id="929" r:id="rId48"/>
    <p:sldId id="930" r:id="rId49"/>
    <p:sldId id="931" r:id="rId50"/>
    <p:sldId id="932" r:id="rId51"/>
    <p:sldId id="916" r:id="rId52"/>
    <p:sldId id="93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DFAE8-FD7D-2143-A65D-13A3C436AC26}" v="2" dt="2024-12-02T02:04:22.046"/>
    <p1510:client id="{6D069D83-06F8-AE4A-9B2E-CD48B1C61D04}" v="4" dt="2024-12-02T13:46:16.542"/>
    <p1510:client id="{841AEF8C-6E0B-B540-BD0F-3E1B14D3B9FB}" v="91" dt="2024-12-01T20:50:45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3"/>
    <p:restoredTop sz="95976"/>
  </p:normalViewPr>
  <p:slideViewPr>
    <p:cSldViewPr snapToGrid="0">
      <p:cViewPr varScale="1">
        <p:scale>
          <a:sx n="117" d="100"/>
          <a:sy n="117" d="100"/>
        </p:scale>
        <p:origin x="3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i, Jun Hong" userId="ea96c53e-b2be-4836-b03b-6ebd8c9fe758" providerId="ADAL" clId="{6D069D83-06F8-AE4A-9B2E-CD48B1C61D04}"/>
    <pc:docChg chg="custSel addSld delSld modSld">
      <pc:chgData name="Choi, Jun Hong" userId="ea96c53e-b2be-4836-b03b-6ebd8c9fe758" providerId="ADAL" clId="{6D069D83-06F8-AE4A-9B2E-CD48B1C61D04}" dt="2024-12-02T13:47:47.973" v="890" actId="20577"/>
      <pc:docMkLst>
        <pc:docMk/>
      </pc:docMkLst>
      <pc:sldChg chg="modSp mod">
        <pc:chgData name="Choi, Jun Hong" userId="ea96c53e-b2be-4836-b03b-6ebd8c9fe758" providerId="ADAL" clId="{6D069D83-06F8-AE4A-9B2E-CD48B1C61D04}" dt="2024-11-25T21:28:19.977" v="110" actId="20577"/>
        <pc:sldMkLst>
          <pc:docMk/>
          <pc:sldMk cId="2241902886" sldId="256"/>
        </pc:sldMkLst>
        <pc:spChg chg="mod">
          <ac:chgData name="Choi, Jun Hong" userId="ea96c53e-b2be-4836-b03b-6ebd8c9fe758" providerId="ADAL" clId="{6D069D83-06F8-AE4A-9B2E-CD48B1C61D04}" dt="2024-11-25T21:27:59.396" v="69" actId="20577"/>
          <ac:spMkLst>
            <pc:docMk/>
            <pc:sldMk cId="2241902886" sldId="256"/>
            <ac:spMk id="2" creationId="{EB2A588A-08E4-2ABF-D439-F0878FB6A60F}"/>
          </ac:spMkLst>
        </pc:spChg>
        <pc:spChg chg="mod">
          <ac:chgData name="Choi, Jun Hong" userId="ea96c53e-b2be-4836-b03b-6ebd8c9fe758" providerId="ADAL" clId="{6D069D83-06F8-AE4A-9B2E-CD48B1C61D04}" dt="2024-11-25T21:28:19.977" v="110" actId="20577"/>
          <ac:spMkLst>
            <pc:docMk/>
            <pc:sldMk cId="2241902886" sldId="256"/>
            <ac:spMk id="3" creationId="{C863F81F-5ED6-525D-CDB6-8A58DE3958ED}"/>
          </ac:spMkLst>
        </pc:spChg>
      </pc:sldChg>
      <pc:sldChg chg="modSp mod">
        <pc:chgData name="Choi, Jun Hong" userId="ea96c53e-b2be-4836-b03b-6ebd8c9fe758" providerId="ADAL" clId="{6D069D83-06F8-AE4A-9B2E-CD48B1C61D04}" dt="2024-11-25T21:53:59.610" v="466" actId="20577"/>
        <pc:sldMkLst>
          <pc:docMk/>
          <pc:sldMk cId="2181062972" sldId="266"/>
        </pc:sldMkLst>
        <pc:spChg chg="mod">
          <ac:chgData name="Choi, Jun Hong" userId="ea96c53e-b2be-4836-b03b-6ebd8c9fe758" providerId="ADAL" clId="{6D069D83-06F8-AE4A-9B2E-CD48B1C61D04}" dt="2024-11-25T21:53:59.610" v="466" actId="20577"/>
          <ac:spMkLst>
            <pc:docMk/>
            <pc:sldMk cId="2181062972" sldId="266"/>
            <ac:spMk id="2" creationId="{B6DC9F74-F017-0901-B6E6-A424DD4FFB3D}"/>
          </ac:spMkLst>
        </pc:spChg>
      </pc:sldChg>
      <pc:sldChg chg="modSp mod">
        <pc:chgData name="Choi, Jun Hong" userId="ea96c53e-b2be-4836-b03b-6ebd8c9fe758" providerId="ADAL" clId="{6D069D83-06F8-AE4A-9B2E-CD48B1C61D04}" dt="2024-12-02T13:47:34.687" v="874" actId="20577"/>
        <pc:sldMkLst>
          <pc:docMk/>
          <pc:sldMk cId="2516964111" sldId="267"/>
        </pc:sldMkLst>
        <pc:spChg chg="mod">
          <ac:chgData name="Choi, Jun Hong" userId="ea96c53e-b2be-4836-b03b-6ebd8c9fe758" providerId="ADAL" clId="{6D069D83-06F8-AE4A-9B2E-CD48B1C61D04}" dt="2024-11-25T21:48:30.336" v="291" actId="20577"/>
          <ac:spMkLst>
            <pc:docMk/>
            <pc:sldMk cId="2516964111" sldId="267"/>
            <ac:spMk id="2" creationId="{64269686-45F3-EB19-5A2D-752DCD3B0975}"/>
          </ac:spMkLst>
        </pc:spChg>
        <pc:spChg chg="mod">
          <ac:chgData name="Choi, Jun Hong" userId="ea96c53e-b2be-4836-b03b-6ebd8c9fe758" providerId="ADAL" clId="{6D069D83-06F8-AE4A-9B2E-CD48B1C61D04}" dt="2024-12-02T13:47:34.687" v="874" actId="20577"/>
          <ac:spMkLst>
            <pc:docMk/>
            <pc:sldMk cId="2516964111" sldId="267"/>
            <ac:spMk id="3" creationId="{9E2BF439-462A-9207-C9D7-FE1A2B731647}"/>
          </ac:spMkLst>
        </pc:spChg>
      </pc:sldChg>
      <pc:sldChg chg="modSp mod">
        <pc:chgData name="Choi, Jun Hong" userId="ea96c53e-b2be-4836-b03b-6ebd8c9fe758" providerId="ADAL" clId="{6D069D83-06F8-AE4A-9B2E-CD48B1C61D04}" dt="2024-11-25T21:54:25.291" v="476" actId="20577"/>
        <pc:sldMkLst>
          <pc:docMk/>
          <pc:sldMk cId="100902544" sldId="270"/>
        </pc:sldMkLst>
        <pc:spChg chg="mod">
          <ac:chgData name="Choi, Jun Hong" userId="ea96c53e-b2be-4836-b03b-6ebd8c9fe758" providerId="ADAL" clId="{6D069D83-06F8-AE4A-9B2E-CD48B1C61D04}" dt="2024-11-25T21:54:25.291" v="476" actId="20577"/>
          <ac:spMkLst>
            <pc:docMk/>
            <pc:sldMk cId="100902544" sldId="270"/>
            <ac:spMk id="2" creationId="{8B8511F2-1245-4B54-1407-6596124F3D55}"/>
          </ac:spMkLst>
        </pc:spChg>
      </pc:sldChg>
      <pc:sldChg chg="modSp mod">
        <pc:chgData name="Choi, Jun Hong" userId="ea96c53e-b2be-4836-b03b-6ebd8c9fe758" providerId="ADAL" clId="{6D069D83-06F8-AE4A-9B2E-CD48B1C61D04}" dt="2024-12-02T13:47:47.973" v="890" actId="20577"/>
        <pc:sldMkLst>
          <pc:docMk/>
          <pc:sldMk cId="835043977" sldId="278"/>
        </pc:sldMkLst>
        <pc:spChg chg="mod">
          <ac:chgData name="Choi, Jun Hong" userId="ea96c53e-b2be-4836-b03b-6ebd8c9fe758" providerId="ADAL" clId="{6D069D83-06F8-AE4A-9B2E-CD48B1C61D04}" dt="2024-12-02T13:47:47.973" v="890" actId="20577"/>
          <ac:spMkLst>
            <pc:docMk/>
            <pc:sldMk cId="835043977" sldId="278"/>
            <ac:spMk id="2" creationId="{B666EB51-4E23-CD7D-C433-3169640A0A17}"/>
          </ac:spMkLst>
        </pc:spChg>
      </pc:sldChg>
      <pc:sldChg chg="addSp delSp modSp mod">
        <pc:chgData name="Choi, Jun Hong" userId="ea96c53e-b2be-4836-b03b-6ebd8c9fe758" providerId="ADAL" clId="{6D069D83-06F8-AE4A-9B2E-CD48B1C61D04}" dt="2024-12-02T13:45:45.150" v="832" actId="1076"/>
        <pc:sldMkLst>
          <pc:docMk/>
          <pc:sldMk cId="763752884" sldId="292"/>
        </pc:sldMkLst>
        <pc:picChg chg="add mod">
          <ac:chgData name="Choi, Jun Hong" userId="ea96c53e-b2be-4836-b03b-6ebd8c9fe758" providerId="ADAL" clId="{6D069D83-06F8-AE4A-9B2E-CD48B1C61D04}" dt="2024-12-02T13:45:45.150" v="832" actId="1076"/>
          <ac:picMkLst>
            <pc:docMk/>
            <pc:sldMk cId="763752884" sldId="292"/>
            <ac:picMk id="4" creationId="{3010119C-EE35-C6C4-90C4-5DA829981762}"/>
          </ac:picMkLst>
        </pc:picChg>
        <pc:picChg chg="del">
          <ac:chgData name="Choi, Jun Hong" userId="ea96c53e-b2be-4836-b03b-6ebd8c9fe758" providerId="ADAL" clId="{6D069D83-06F8-AE4A-9B2E-CD48B1C61D04}" dt="2024-12-02T13:45:36.347" v="827" actId="478"/>
          <ac:picMkLst>
            <pc:docMk/>
            <pc:sldMk cId="763752884" sldId="292"/>
            <ac:picMk id="6" creationId="{EE344BEC-2DB2-EF65-2712-CF7EF5A4872A}"/>
          </ac:picMkLst>
        </pc:picChg>
      </pc:sldChg>
      <pc:sldChg chg="modSp mod">
        <pc:chgData name="Choi, Jun Hong" userId="ea96c53e-b2be-4836-b03b-6ebd8c9fe758" providerId="ADAL" clId="{6D069D83-06F8-AE4A-9B2E-CD48B1C61D04}" dt="2024-11-25T21:55:46.755" v="537" actId="20577"/>
        <pc:sldMkLst>
          <pc:docMk/>
          <pc:sldMk cId="2064710978" sldId="295"/>
        </pc:sldMkLst>
        <pc:spChg chg="mod">
          <ac:chgData name="Choi, Jun Hong" userId="ea96c53e-b2be-4836-b03b-6ebd8c9fe758" providerId="ADAL" clId="{6D069D83-06F8-AE4A-9B2E-CD48B1C61D04}" dt="2024-11-25T21:55:46.755" v="537" actId="20577"/>
          <ac:spMkLst>
            <pc:docMk/>
            <pc:sldMk cId="2064710978" sldId="295"/>
            <ac:spMk id="2" creationId="{69F6F288-0477-985E-ED8C-8E5971D76EEE}"/>
          </ac:spMkLst>
        </pc:spChg>
      </pc:sldChg>
      <pc:sldChg chg="addSp delSp modSp">
        <pc:chgData name="Choi, Jun Hong" userId="ea96c53e-b2be-4836-b03b-6ebd8c9fe758" providerId="ADAL" clId="{6D069D83-06F8-AE4A-9B2E-CD48B1C61D04}" dt="2024-12-02T13:46:16.542" v="834"/>
        <pc:sldMkLst>
          <pc:docMk/>
          <pc:sldMk cId="2758384174" sldId="312"/>
        </pc:sldMkLst>
        <pc:picChg chg="add del mod">
          <ac:chgData name="Choi, Jun Hong" userId="ea96c53e-b2be-4836-b03b-6ebd8c9fe758" providerId="ADAL" clId="{6D069D83-06F8-AE4A-9B2E-CD48B1C61D04}" dt="2024-12-02T13:46:16.542" v="834"/>
          <ac:picMkLst>
            <pc:docMk/>
            <pc:sldMk cId="2758384174" sldId="312"/>
            <ac:picMk id="4" creationId="{CF5D5F2A-EAD6-E9C1-8B75-EF78F5F398AD}"/>
          </ac:picMkLst>
        </pc:picChg>
      </pc:sldChg>
      <pc:sldChg chg="del">
        <pc:chgData name="Choi, Jun Hong" userId="ea96c53e-b2be-4836-b03b-6ebd8c9fe758" providerId="ADAL" clId="{6D069D83-06F8-AE4A-9B2E-CD48B1C61D04}" dt="2024-11-25T21:29:56.699" v="111" actId="2696"/>
        <pc:sldMkLst>
          <pc:docMk/>
          <pc:sldMk cId="417120205" sldId="890"/>
        </pc:sldMkLst>
      </pc:sldChg>
      <pc:sldChg chg="modSp mod">
        <pc:chgData name="Choi, Jun Hong" userId="ea96c53e-b2be-4836-b03b-6ebd8c9fe758" providerId="ADAL" clId="{6D069D83-06F8-AE4A-9B2E-CD48B1C61D04}" dt="2024-12-02T13:43:46.511" v="826" actId="207"/>
        <pc:sldMkLst>
          <pc:docMk/>
          <pc:sldMk cId="970249571" sldId="897"/>
        </pc:sldMkLst>
        <pc:spChg chg="mod">
          <ac:chgData name="Choi, Jun Hong" userId="ea96c53e-b2be-4836-b03b-6ebd8c9fe758" providerId="ADAL" clId="{6D069D83-06F8-AE4A-9B2E-CD48B1C61D04}" dt="2024-12-02T13:43:46.511" v="826" actId="207"/>
          <ac:spMkLst>
            <pc:docMk/>
            <pc:sldMk cId="970249571" sldId="897"/>
            <ac:spMk id="7" creationId="{EB41B3C2-3EE3-E32D-1069-D48B130A7E24}"/>
          </ac:spMkLst>
        </pc:spChg>
      </pc:sldChg>
      <pc:sldChg chg="addSp delSp modSp add mod">
        <pc:chgData name="Choi, Jun Hong" userId="ea96c53e-b2be-4836-b03b-6ebd8c9fe758" providerId="ADAL" clId="{6D069D83-06F8-AE4A-9B2E-CD48B1C61D04}" dt="2024-11-25T21:45:10.155" v="258" actId="20577"/>
        <pc:sldMkLst>
          <pc:docMk/>
          <pc:sldMk cId="2810161597" sldId="898"/>
        </pc:sldMkLst>
        <pc:spChg chg="mod">
          <ac:chgData name="Choi, Jun Hong" userId="ea96c53e-b2be-4836-b03b-6ebd8c9fe758" providerId="ADAL" clId="{6D069D83-06F8-AE4A-9B2E-CD48B1C61D04}" dt="2024-11-25T21:30:24.061" v="165" actId="20577"/>
          <ac:spMkLst>
            <pc:docMk/>
            <pc:sldMk cId="2810161597" sldId="898"/>
            <ac:spMk id="2" creationId="{3F4D8E5E-D8AD-EC37-4E1A-F863E1DB38FB}"/>
          </ac:spMkLst>
        </pc:spChg>
        <pc:spChg chg="add mod">
          <ac:chgData name="Choi, Jun Hong" userId="ea96c53e-b2be-4836-b03b-6ebd8c9fe758" providerId="ADAL" clId="{6D069D83-06F8-AE4A-9B2E-CD48B1C61D04}" dt="2024-11-25T21:45:10.155" v="258" actId="20577"/>
          <ac:spMkLst>
            <pc:docMk/>
            <pc:sldMk cId="2810161597" sldId="898"/>
            <ac:spMk id="3" creationId="{E79DC493-EDC9-1A8E-4AF4-CFFBC220130E}"/>
          </ac:spMkLst>
        </pc:spChg>
        <pc:spChg chg="add mod">
          <ac:chgData name="Choi, Jun Hong" userId="ea96c53e-b2be-4836-b03b-6ebd8c9fe758" providerId="ADAL" clId="{6D069D83-06F8-AE4A-9B2E-CD48B1C61D04}" dt="2024-11-25T21:41:05.338" v="222" actId="14100"/>
          <ac:spMkLst>
            <pc:docMk/>
            <pc:sldMk cId="2810161597" sldId="898"/>
            <ac:spMk id="5" creationId="{74C63DEB-4E1E-A7A6-D5CA-0682ECB9D255}"/>
          </ac:spMkLst>
        </pc:spChg>
        <pc:picChg chg="add mod">
          <ac:chgData name="Choi, Jun Hong" userId="ea96c53e-b2be-4836-b03b-6ebd8c9fe758" providerId="ADAL" clId="{6D069D83-06F8-AE4A-9B2E-CD48B1C61D04}" dt="2024-11-25T21:44:19.704" v="236" actId="1076"/>
          <ac:picMkLst>
            <pc:docMk/>
            <pc:sldMk cId="2810161597" sldId="898"/>
            <ac:picMk id="6" creationId="{CBBC8D18-B2A1-DE14-2467-B71BEFD8034C}"/>
          </ac:picMkLst>
        </pc:picChg>
        <pc:picChg chg="add mod">
          <ac:chgData name="Choi, Jun Hong" userId="ea96c53e-b2be-4836-b03b-6ebd8c9fe758" providerId="ADAL" clId="{6D069D83-06F8-AE4A-9B2E-CD48B1C61D04}" dt="2024-11-25T21:44:20.870" v="237" actId="1076"/>
          <ac:picMkLst>
            <pc:docMk/>
            <pc:sldMk cId="2810161597" sldId="898"/>
            <ac:picMk id="7" creationId="{05BFA5F8-9DE9-76EA-3191-124DE78F5788}"/>
          </ac:picMkLst>
        </pc:picChg>
        <pc:picChg chg="add mod">
          <ac:chgData name="Choi, Jun Hong" userId="ea96c53e-b2be-4836-b03b-6ebd8c9fe758" providerId="ADAL" clId="{6D069D83-06F8-AE4A-9B2E-CD48B1C61D04}" dt="2024-11-25T21:40:33.145" v="209" actId="14100"/>
          <ac:picMkLst>
            <pc:docMk/>
            <pc:sldMk cId="2810161597" sldId="898"/>
            <ac:picMk id="1026" creationId="{A838111D-6471-AC43-FA19-1C3F57714A41}"/>
          </ac:picMkLst>
        </pc:picChg>
      </pc:sldChg>
      <pc:sldChg chg="modSp add mod">
        <pc:chgData name="Choi, Jun Hong" userId="ea96c53e-b2be-4836-b03b-6ebd8c9fe758" providerId="ADAL" clId="{6D069D83-06F8-AE4A-9B2E-CD48B1C61D04}" dt="2024-11-25T21:55:17.114" v="526" actId="20577"/>
        <pc:sldMkLst>
          <pc:docMk/>
          <pc:sldMk cId="1894777589" sldId="899"/>
        </pc:sldMkLst>
        <pc:spChg chg="mod">
          <ac:chgData name="Choi, Jun Hong" userId="ea96c53e-b2be-4836-b03b-6ebd8c9fe758" providerId="ADAL" clId="{6D069D83-06F8-AE4A-9B2E-CD48B1C61D04}" dt="2024-11-25T21:55:17.114" v="526" actId="20577"/>
          <ac:spMkLst>
            <pc:docMk/>
            <pc:sldMk cId="1894777589" sldId="899"/>
            <ac:spMk id="2" creationId="{8B8511F2-1245-4B54-1407-6596124F3D55}"/>
          </ac:spMkLst>
        </pc:spChg>
      </pc:sldChg>
      <pc:sldChg chg="modSp add mod">
        <pc:chgData name="Choi, Jun Hong" userId="ea96c53e-b2be-4836-b03b-6ebd8c9fe758" providerId="ADAL" clId="{6D069D83-06F8-AE4A-9B2E-CD48B1C61D04}" dt="2024-11-25T21:59:36.907" v="757" actId="20577"/>
        <pc:sldMkLst>
          <pc:docMk/>
          <pc:sldMk cId="3546856975" sldId="900"/>
        </pc:sldMkLst>
      </pc:sldChg>
      <pc:sldChg chg="modSp add mod">
        <pc:chgData name="Choi, Jun Hong" userId="ea96c53e-b2be-4836-b03b-6ebd8c9fe758" providerId="ADAL" clId="{6D069D83-06F8-AE4A-9B2E-CD48B1C61D04}" dt="2024-11-25T22:01:53.305" v="791" actId="20577"/>
        <pc:sldMkLst>
          <pc:docMk/>
          <pc:sldMk cId="622381246" sldId="901"/>
        </pc:sldMkLst>
      </pc:sldChg>
      <pc:sldChg chg="addSp delSp modSp new mod">
        <pc:chgData name="Choi, Jun Hong" userId="ea96c53e-b2be-4836-b03b-6ebd8c9fe758" providerId="ADAL" clId="{6D069D83-06F8-AE4A-9B2E-CD48B1C61D04}" dt="2024-12-02T13:43:13.136" v="825" actId="1076"/>
        <pc:sldMkLst>
          <pc:docMk/>
          <pc:sldMk cId="3822664242" sldId="901"/>
        </pc:sldMkLst>
        <pc:spChg chg="del mod">
          <ac:chgData name="Choi, Jun Hong" userId="ea96c53e-b2be-4836-b03b-6ebd8c9fe758" providerId="ADAL" clId="{6D069D83-06F8-AE4A-9B2E-CD48B1C61D04}" dt="2024-12-02T13:43:09.321" v="823" actId="478"/>
          <ac:spMkLst>
            <pc:docMk/>
            <pc:sldMk cId="3822664242" sldId="901"/>
            <ac:spMk id="2" creationId="{82B6A637-F148-9B0D-0A73-679D7507C119}"/>
          </ac:spMkLst>
        </pc:spChg>
        <pc:spChg chg="del">
          <ac:chgData name="Choi, Jun Hong" userId="ea96c53e-b2be-4836-b03b-6ebd8c9fe758" providerId="ADAL" clId="{6D069D83-06F8-AE4A-9B2E-CD48B1C61D04}" dt="2024-12-02T13:42:48.046" v="812" actId="478"/>
          <ac:spMkLst>
            <pc:docMk/>
            <pc:sldMk cId="3822664242" sldId="901"/>
            <ac:spMk id="3" creationId="{551F2BDE-5030-EA06-E9AA-18135E0BBAE9}"/>
          </ac:spMkLst>
        </pc:spChg>
        <pc:spChg chg="add del mod">
          <ac:chgData name="Choi, Jun Hong" userId="ea96c53e-b2be-4836-b03b-6ebd8c9fe758" providerId="ADAL" clId="{6D069D83-06F8-AE4A-9B2E-CD48B1C61D04}" dt="2024-12-02T13:43:10.456" v="824" actId="478"/>
          <ac:spMkLst>
            <pc:docMk/>
            <pc:sldMk cId="3822664242" sldId="901"/>
            <ac:spMk id="6" creationId="{66A98682-4927-1FA7-7802-4E67F6B6E5BE}"/>
          </ac:spMkLst>
        </pc:spChg>
        <pc:picChg chg="add mod">
          <ac:chgData name="Choi, Jun Hong" userId="ea96c53e-b2be-4836-b03b-6ebd8c9fe758" providerId="ADAL" clId="{6D069D83-06F8-AE4A-9B2E-CD48B1C61D04}" dt="2024-12-02T13:43:13.136" v="825" actId="1076"/>
          <ac:picMkLst>
            <pc:docMk/>
            <pc:sldMk cId="3822664242" sldId="901"/>
            <ac:picMk id="4" creationId="{440204A0-057B-4700-B46A-AF54E660378B}"/>
          </ac:picMkLst>
        </pc:picChg>
      </pc:sldChg>
      <pc:sldChg chg="modSp add mod">
        <pc:chgData name="Choi, Jun Hong" userId="ea96c53e-b2be-4836-b03b-6ebd8c9fe758" providerId="ADAL" clId="{6D069D83-06F8-AE4A-9B2E-CD48B1C61D04}" dt="2024-11-25T22:02:08.654" v="810" actId="20577"/>
        <pc:sldMkLst>
          <pc:docMk/>
          <pc:sldMk cId="4235499341" sldId="902"/>
        </pc:sldMkLst>
      </pc:sldChg>
    </pc:docChg>
  </pc:docChgLst>
  <pc:docChgLst>
    <pc:chgData name="Choi, Jun Hong" userId="ea96c53e-b2be-4836-b03b-6ebd8c9fe758" providerId="ADAL" clId="{464DFAE8-FD7D-2143-A65D-13A3C436AC26}"/>
    <pc:docChg chg="modSld">
      <pc:chgData name="Choi, Jun Hong" userId="ea96c53e-b2be-4836-b03b-6ebd8c9fe758" providerId="ADAL" clId="{464DFAE8-FD7D-2143-A65D-13A3C436AC26}" dt="2024-12-02T02:04:22.045" v="1"/>
      <pc:docMkLst>
        <pc:docMk/>
      </pc:docMkLst>
      <pc:sldChg chg="modAnim">
        <pc:chgData name="Choi, Jun Hong" userId="ea96c53e-b2be-4836-b03b-6ebd8c9fe758" providerId="ADAL" clId="{464DFAE8-FD7D-2143-A65D-13A3C436AC26}" dt="2024-12-02T02:04:22.045" v="1"/>
        <pc:sldMkLst>
          <pc:docMk/>
          <pc:sldMk cId="1246615439" sldId="282"/>
        </pc:sldMkLst>
      </pc:sldChg>
    </pc:docChg>
  </pc:docChgLst>
  <pc:docChgLst>
    <pc:chgData name="Choi, Jun Hong" userId="ea96c53e-b2be-4836-b03b-6ebd8c9fe758" providerId="ADAL" clId="{841AEF8C-6E0B-B540-BD0F-3E1B14D3B9FB}"/>
    <pc:docChg chg="custSel addSld delSld modSld sldOrd">
      <pc:chgData name="Choi, Jun Hong" userId="ea96c53e-b2be-4836-b03b-6ebd8c9fe758" providerId="ADAL" clId="{841AEF8C-6E0B-B540-BD0F-3E1B14D3B9FB}" dt="2024-12-01T20:50:45.869" v="630"/>
      <pc:docMkLst>
        <pc:docMk/>
      </pc:docMkLst>
      <pc:sldChg chg="modAnim">
        <pc:chgData name="Choi, Jun Hong" userId="ea96c53e-b2be-4836-b03b-6ebd8c9fe758" providerId="ADAL" clId="{841AEF8C-6E0B-B540-BD0F-3E1B14D3B9FB}" dt="2024-12-01T20:46:11.889" v="542"/>
        <pc:sldMkLst>
          <pc:docMk/>
          <pc:sldMk cId="328595163" sldId="257"/>
        </pc:sldMkLst>
      </pc:sldChg>
      <pc:sldChg chg="addSp modSp mod modAnim">
        <pc:chgData name="Choi, Jun Hong" userId="ea96c53e-b2be-4836-b03b-6ebd8c9fe758" providerId="ADAL" clId="{841AEF8C-6E0B-B540-BD0F-3E1B14D3B9FB}" dt="2024-12-01T20:47:23.358" v="611"/>
        <pc:sldMkLst>
          <pc:docMk/>
          <pc:sldMk cId="3694332109" sldId="258"/>
        </pc:sldMkLst>
        <pc:spChg chg="add mod">
          <ac:chgData name="Choi, Jun Hong" userId="ea96c53e-b2be-4836-b03b-6ebd8c9fe758" providerId="ADAL" clId="{841AEF8C-6E0B-B540-BD0F-3E1B14D3B9FB}" dt="2024-12-01T20:47:10.304" v="609" actId="207"/>
          <ac:spMkLst>
            <pc:docMk/>
            <pc:sldMk cId="3694332109" sldId="258"/>
            <ac:spMk id="3" creationId="{DB9F7DD4-B47E-B3DA-CC41-D4A0137CEA34}"/>
          </ac:spMkLst>
        </pc:spChg>
      </pc:sldChg>
      <pc:sldChg chg="modAnim">
        <pc:chgData name="Choi, Jun Hong" userId="ea96c53e-b2be-4836-b03b-6ebd8c9fe758" providerId="ADAL" clId="{841AEF8C-6E0B-B540-BD0F-3E1B14D3B9FB}" dt="2024-12-01T20:47:39.874" v="612"/>
        <pc:sldMkLst>
          <pc:docMk/>
          <pc:sldMk cId="2799940800" sldId="259"/>
        </pc:sldMkLst>
      </pc:sldChg>
      <pc:sldChg chg="delSp del mod">
        <pc:chgData name="Choi, Jun Hong" userId="ea96c53e-b2be-4836-b03b-6ebd8c9fe758" providerId="ADAL" clId="{841AEF8C-6E0B-B540-BD0F-3E1B14D3B9FB}" dt="2024-12-01T19:17:39.539" v="448" actId="2696"/>
        <pc:sldMkLst>
          <pc:docMk/>
          <pc:sldMk cId="2152506115" sldId="264"/>
        </pc:sldMkLst>
        <pc:picChg chg="del">
          <ac:chgData name="Choi, Jun Hong" userId="ea96c53e-b2be-4836-b03b-6ebd8c9fe758" providerId="ADAL" clId="{841AEF8C-6E0B-B540-BD0F-3E1B14D3B9FB}" dt="2024-12-01T19:14:13.680" v="120" actId="478"/>
          <ac:picMkLst>
            <pc:docMk/>
            <pc:sldMk cId="2152506115" sldId="264"/>
            <ac:picMk id="4" creationId="{A0AD2FD1-31BD-747F-0832-04430B00ED3C}"/>
          </ac:picMkLst>
        </pc:picChg>
        <pc:picChg chg="del">
          <ac:chgData name="Choi, Jun Hong" userId="ea96c53e-b2be-4836-b03b-6ebd8c9fe758" providerId="ADAL" clId="{841AEF8C-6E0B-B540-BD0F-3E1B14D3B9FB}" dt="2024-12-01T19:14:13.680" v="120" actId="478"/>
          <ac:picMkLst>
            <pc:docMk/>
            <pc:sldMk cId="2152506115" sldId="264"/>
            <ac:picMk id="5" creationId="{41DC5279-1AFA-6DF8-F9BF-9742376C8C23}"/>
          </ac:picMkLst>
        </pc:picChg>
        <pc:picChg chg="del">
          <ac:chgData name="Choi, Jun Hong" userId="ea96c53e-b2be-4836-b03b-6ebd8c9fe758" providerId="ADAL" clId="{841AEF8C-6E0B-B540-BD0F-3E1B14D3B9FB}" dt="2024-12-01T19:14:13.680" v="120" actId="478"/>
          <ac:picMkLst>
            <pc:docMk/>
            <pc:sldMk cId="2152506115" sldId="264"/>
            <ac:picMk id="6" creationId="{03212B7B-9573-E6A3-FBC2-D76FD5164596}"/>
          </ac:picMkLst>
        </pc:picChg>
      </pc:sldChg>
      <pc:sldChg chg="modSp mod">
        <pc:chgData name="Choi, Jun Hong" userId="ea96c53e-b2be-4836-b03b-6ebd8c9fe758" providerId="ADAL" clId="{841AEF8C-6E0B-B540-BD0F-3E1B14D3B9FB}" dt="2024-12-01T19:11:23.564" v="34" actId="20577"/>
        <pc:sldMkLst>
          <pc:docMk/>
          <pc:sldMk cId="2516964111" sldId="267"/>
        </pc:sldMkLst>
        <pc:spChg chg="mod">
          <ac:chgData name="Choi, Jun Hong" userId="ea96c53e-b2be-4836-b03b-6ebd8c9fe758" providerId="ADAL" clId="{841AEF8C-6E0B-B540-BD0F-3E1B14D3B9FB}" dt="2024-12-01T19:11:23.564" v="34" actId="20577"/>
          <ac:spMkLst>
            <pc:docMk/>
            <pc:sldMk cId="2516964111" sldId="267"/>
            <ac:spMk id="3" creationId="{9E2BF439-462A-9207-C9D7-FE1A2B731647}"/>
          </ac:spMkLst>
        </pc:spChg>
      </pc:sldChg>
      <pc:sldChg chg="addSp modSp mod modAnim">
        <pc:chgData name="Choi, Jun Hong" userId="ea96c53e-b2be-4836-b03b-6ebd8c9fe758" providerId="ADAL" clId="{841AEF8C-6E0B-B540-BD0F-3E1B14D3B9FB}" dt="2024-12-01T20:48:52.834" v="622"/>
        <pc:sldMkLst>
          <pc:docMk/>
          <pc:sldMk cId="4219543876" sldId="274"/>
        </pc:sldMkLst>
        <pc:spChg chg="add mod">
          <ac:chgData name="Choi, Jun Hong" userId="ea96c53e-b2be-4836-b03b-6ebd8c9fe758" providerId="ADAL" clId="{841AEF8C-6E0B-B540-BD0F-3E1B14D3B9FB}" dt="2024-12-01T20:48:30.243" v="618" actId="208"/>
          <ac:spMkLst>
            <pc:docMk/>
            <pc:sldMk cId="4219543876" sldId="274"/>
            <ac:spMk id="5" creationId="{12AA9C94-228B-0F36-8907-6355DC4AFD67}"/>
          </ac:spMkLst>
        </pc:spChg>
        <pc:spChg chg="add mod">
          <ac:chgData name="Choi, Jun Hong" userId="ea96c53e-b2be-4836-b03b-6ebd8c9fe758" providerId="ADAL" clId="{841AEF8C-6E0B-B540-BD0F-3E1B14D3B9FB}" dt="2024-12-01T20:48:36.188" v="620" actId="1076"/>
          <ac:spMkLst>
            <pc:docMk/>
            <pc:sldMk cId="4219543876" sldId="274"/>
            <ac:spMk id="7" creationId="{E590C246-5378-0463-C58A-E0BB9CDA597C}"/>
          </ac:spMkLst>
        </pc:spChg>
      </pc:sldChg>
      <pc:sldChg chg="modSp mod">
        <pc:chgData name="Choi, Jun Hong" userId="ea96c53e-b2be-4836-b03b-6ebd8c9fe758" providerId="ADAL" clId="{841AEF8C-6E0B-B540-BD0F-3E1B14D3B9FB}" dt="2024-12-01T19:11:38.859" v="54" actId="20577"/>
        <pc:sldMkLst>
          <pc:docMk/>
          <pc:sldMk cId="835043977" sldId="278"/>
        </pc:sldMkLst>
        <pc:spChg chg="mod">
          <ac:chgData name="Choi, Jun Hong" userId="ea96c53e-b2be-4836-b03b-6ebd8c9fe758" providerId="ADAL" clId="{841AEF8C-6E0B-B540-BD0F-3E1B14D3B9FB}" dt="2024-12-01T19:11:38.859" v="54" actId="20577"/>
          <ac:spMkLst>
            <pc:docMk/>
            <pc:sldMk cId="835043977" sldId="278"/>
            <ac:spMk id="2" creationId="{B666EB51-4E23-CD7D-C433-3169640A0A17}"/>
          </ac:spMkLst>
        </pc:spChg>
      </pc:sldChg>
      <pc:sldChg chg="modAnim">
        <pc:chgData name="Choi, Jun Hong" userId="ea96c53e-b2be-4836-b03b-6ebd8c9fe758" providerId="ADAL" clId="{841AEF8C-6E0B-B540-BD0F-3E1B14D3B9FB}" dt="2024-12-01T20:49:26.185" v="624"/>
        <pc:sldMkLst>
          <pc:docMk/>
          <pc:sldMk cId="1246615439" sldId="282"/>
        </pc:sldMkLst>
      </pc:sldChg>
      <pc:sldChg chg="modAnim">
        <pc:chgData name="Choi, Jun Hong" userId="ea96c53e-b2be-4836-b03b-6ebd8c9fe758" providerId="ADAL" clId="{841AEF8C-6E0B-B540-BD0F-3E1B14D3B9FB}" dt="2024-12-01T20:49:14.107" v="623"/>
        <pc:sldMkLst>
          <pc:docMk/>
          <pc:sldMk cId="3829303744" sldId="286"/>
        </pc:sldMkLst>
      </pc:sldChg>
      <pc:sldChg chg="modAnim">
        <pc:chgData name="Choi, Jun Hong" userId="ea96c53e-b2be-4836-b03b-6ebd8c9fe758" providerId="ADAL" clId="{841AEF8C-6E0B-B540-BD0F-3E1B14D3B9FB}" dt="2024-12-01T20:47:44.188" v="613"/>
        <pc:sldMkLst>
          <pc:docMk/>
          <pc:sldMk cId="837721557" sldId="306"/>
        </pc:sldMkLst>
      </pc:sldChg>
      <pc:sldChg chg="del">
        <pc:chgData name="Choi, Jun Hong" userId="ea96c53e-b2be-4836-b03b-6ebd8c9fe758" providerId="ADAL" clId="{841AEF8C-6E0B-B540-BD0F-3E1B14D3B9FB}" dt="2024-12-01T19:17:41.256" v="449" actId="2696"/>
        <pc:sldMkLst>
          <pc:docMk/>
          <pc:sldMk cId="1827312716" sldId="309"/>
        </pc:sldMkLst>
      </pc:sldChg>
      <pc:sldChg chg="modAnim">
        <pc:chgData name="Choi, Jun Hong" userId="ea96c53e-b2be-4836-b03b-6ebd8c9fe758" providerId="ADAL" clId="{841AEF8C-6E0B-B540-BD0F-3E1B14D3B9FB}" dt="2024-12-01T20:49:41.574" v="625"/>
        <pc:sldMkLst>
          <pc:docMk/>
          <pc:sldMk cId="2758384174" sldId="312"/>
        </pc:sldMkLst>
      </pc:sldChg>
      <pc:sldChg chg="addSp delSp modSp mod modAnim">
        <pc:chgData name="Choi, Jun Hong" userId="ea96c53e-b2be-4836-b03b-6ebd8c9fe758" providerId="ADAL" clId="{841AEF8C-6E0B-B540-BD0F-3E1B14D3B9FB}" dt="2024-12-01T20:50:35.931" v="628"/>
        <pc:sldMkLst>
          <pc:docMk/>
          <pc:sldMk cId="3196667457" sldId="313"/>
        </pc:sldMkLst>
        <pc:picChg chg="add mod">
          <ac:chgData name="Choi, Jun Hong" userId="ea96c53e-b2be-4836-b03b-6ebd8c9fe758" providerId="ADAL" clId="{841AEF8C-6E0B-B540-BD0F-3E1B14D3B9FB}" dt="2024-12-01T19:18:10.157" v="454" actId="1076"/>
          <ac:picMkLst>
            <pc:docMk/>
            <pc:sldMk cId="3196667457" sldId="313"/>
            <ac:picMk id="3" creationId="{F04DE88E-B829-410B-F437-8F6AC75E6C66}"/>
          </ac:picMkLst>
        </pc:picChg>
        <pc:picChg chg="mod">
          <ac:chgData name="Choi, Jun Hong" userId="ea96c53e-b2be-4836-b03b-6ebd8c9fe758" providerId="ADAL" clId="{841AEF8C-6E0B-B540-BD0F-3E1B14D3B9FB}" dt="2024-12-01T19:18:26.998" v="460" actId="1076"/>
          <ac:picMkLst>
            <pc:docMk/>
            <pc:sldMk cId="3196667457" sldId="313"/>
            <ac:picMk id="4" creationId="{DB2A7E49-D6CD-A647-7E7D-A5145C0D46F7}"/>
          </ac:picMkLst>
        </pc:picChg>
        <pc:picChg chg="add mod">
          <ac:chgData name="Choi, Jun Hong" userId="ea96c53e-b2be-4836-b03b-6ebd8c9fe758" providerId="ADAL" clId="{841AEF8C-6E0B-B540-BD0F-3E1B14D3B9FB}" dt="2024-12-01T19:18:22.849" v="459" actId="1076"/>
          <ac:picMkLst>
            <pc:docMk/>
            <pc:sldMk cId="3196667457" sldId="313"/>
            <ac:picMk id="5" creationId="{447B09C1-9D68-9D6E-2444-62EA5C113B13}"/>
          </ac:picMkLst>
        </pc:picChg>
        <pc:picChg chg="mod">
          <ac:chgData name="Choi, Jun Hong" userId="ea96c53e-b2be-4836-b03b-6ebd8c9fe758" providerId="ADAL" clId="{841AEF8C-6E0B-B540-BD0F-3E1B14D3B9FB}" dt="2024-12-01T19:18:26.998" v="460" actId="1076"/>
          <ac:picMkLst>
            <pc:docMk/>
            <pc:sldMk cId="3196667457" sldId="313"/>
            <ac:picMk id="6" creationId="{0BD893C2-C811-0572-AA31-48C8B436A547}"/>
          </ac:picMkLst>
        </pc:picChg>
        <pc:picChg chg="del">
          <ac:chgData name="Choi, Jun Hong" userId="ea96c53e-b2be-4836-b03b-6ebd8c9fe758" providerId="ADAL" clId="{841AEF8C-6E0B-B540-BD0F-3E1B14D3B9FB}" dt="2024-12-01T19:18:01.228" v="450" actId="478"/>
          <ac:picMkLst>
            <pc:docMk/>
            <pc:sldMk cId="3196667457" sldId="313"/>
            <ac:picMk id="7" creationId="{0D5275A5-B995-9B00-6807-DF5455BBBDF2}"/>
          </ac:picMkLst>
        </pc:picChg>
        <pc:picChg chg="del">
          <ac:chgData name="Choi, Jun Hong" userId="ea96c53e-b2be-4836-b03b-6ebd8c9fe758" providerId="ADAL" clId="{841AEF8C-6E0B-B540-BD0F-3E1B14D3B9FB}" dt="2024-12-01T19:18:01.228" v="450" actId="478"/>
          <ac:picMkLst>
            <pc:docMk/>
            <pc:sldMk cId="3196667457" sldId="313"/>
            <ac:picMk id="8" creationId="{094772B8-ED37-4AEF-751C-918C4131F9C5}"/>
          </ac:picMkLst>
        </pc:picChg>
      </pc:sldChg>
      <pc:sldChg chg="del">
        <pc:chgData name="Choi, Jun Hong" userId="ea96c53e-b2be-4836-b03b-6ebd8c9fe758" providerId="ADAL" clId="{841AEF8C-6E0B-B540-BD0F-3E1B14D3B9FB}" dt="2024-12-01T19:18:29.417" v="461" actId="2696"/>
        <pc:sldMkLst>
          <pc:docMk/>
          <pc:sldMk cId="3978610481" sldId="314"/>
        </pc:sldMkLst>
      </pc:sldChg>
      <pc:sldChg chg="del">
        <pc:chgData name="Choi, Jun Hong" userId="ea96c53e-b2be-4836-b03b-6ebd8c9fe758" providerId="ADAL" clId="{841AEF8C-6E0B-B540-BD0F-3E1B14D3B9FB}" dt="2024-12-01T19:18:30.004" v="462" actId="2696"/>
        <pc:sldMkLst>
          <pc:docMk/>
          <pc:sldMk cId="2244943053" sldId="316"/>
        </pc:sldMkLst>
      </pc:sldChg>
      <pc:sldChg chg="addSp delSp modSp mod ord modAnim">
        <pc:chgData name="Choi, Jun Hong" userId="ea96c53e-b2be-4836-b03b-6ebd8c9fe758" providerId="ADAL" clId="{841AEF8C-6E0B-B540-BD0F-3E1B14D3B9FB}" dt="2024-12-01T20:50:05.353" v="627"/>
        <pc:sldMkLst>
          <pc:docMk/>
          <pc:sldMk cId="1471758597" sldId="321"/>
        </pc:sldMkLst>
        <pc:spChg chg="add mod">
          <ac:chgData name="Choi, Jun Hong" userId="ea96c53e-b2be-4836-b03b-6ebd8c9fe758" providerId="ADAL" clId="{841AEF8C-6E0B-B540-BD0F-3E1B14D3B9FB}" dt="2024-12-01T19:14:52.877" v="128" actId="1076"/>
          <ac:spMkLst>
            <pc:docMk/>
            <pc:sldMk cId="1471758597" sldId="321"/>
            <ac:spMk id="4" creationId="{9E445397-C823-D071-4279-EB89B07055D0}"/>
          </ac:spMkLst>
        </pc:spChg>
        <pc:spChg chg="mod">
          <ac:chgData name="Choi, Jun Hong" userId="ea96c53e-b2be-4836-b03b-6ebd8c9fe758" providerId="ADAL" clId="{841AEF8C-6E0B-B540-BD0F-3E1B14D3B9FB}" dt="2024-12-01T19:17:32.452" v="447" actId="20577"/>
          <ac:spMkLst>
            <pc:docMk/>
            <pc:sldMk cId="1471758597" sldId="321"/>
            <ac:spMk id="7" creationId="{C24D7429-D264-0CA0-3384-2CE4A001BEC6}"/>
          </ac:spMkLst>
        </pc:spChg>
        <pc:spChg chg="mod">
          <ac:chgData name="Choi, Jun Hong" userId="ea96c53e-b2be-4836-b03b-6ebd8c9fe758" providerId="ADAL" clId="{841AEF8C-6E0B-B540-BD0F-3E1B14D3B9FB}" dt="2024-12-01T19:16:09.631" v="273" actId="20577"/>
          <ac:spMkLst>
            <pc:docMk/>
            <pc:sldMk cId="1471758597" sldId="321"/>
            <ac:spMk id="9" creationId="{C1C90ABB-281A-F25C-5DC0-1D0869BE6037}"/>
          </ac:spMkLst>
        </pc:spChg>
        <pc:picChg chg="add mod">
          <ac:chgData name="Choi, Jun Hong" userId="ea96c53e-b2be-4836-b03b-6ebd8c9fe758" providerId="ADAL" clId="{841AEF8C-6E0B-B540-BD0F-3E1B14D3B9FB}" dt="2024-12-01T19:14:48.993" v="127" actId="1076"/>
          <ac:picMkLst>
            <pc:docMk/>
            <pc:sldMk cId="1471758597" sldId="321"/>
            <ac:picMk id="3" creationId="{1F18A89B-0BC4-51CF-8AA9-A525799D84AF}"/>
          </ac:picMkLst>
        </pc:picChg>
        <pc:picChg chg="del">
          <ac:chgData name="Choi, Jun Hong" userId="ea96c53e-b2be-4836-b03b-6ebd8c9fe758" providerId="ADAL" clId="{841AEF8C-6E0B-B540-BD0F-3E1B14D3B9FB}" dt="2024-12-01T19:14:37.347" v="122" actId="478"/>
          <ac:picMkLst>
            <pc:docMk/>
            <pc:sldMk cId="1471758597" sldId="321"/>
            <ac:picMk id="8" creationId="{571B22B7-E796-182F-214B-426A9A0E452D}"/>
          </ac:picMkLst>
        </pc:picChg>
      </pc:sldChg>
      <pc:sldChg chg="del">
        <pc:chgData name="Choi, Jun Hong" userId="ea96c53e-b2be-4836-b03b-6ebd8c9fe758" providerId="ADAL" clId="{841AEF8C-6E0B-B540-BD0F-3E1B14D3B9FB}" dt="2024-12-01T19:12:53.613" v="62" actId="2696"/>
        <pc:sldMkLst>
          <pc:docMk/>
          <pc:sldMk cId="2605824512" sldId="323"/>
        </pc:sldMkLst>
      </pc:sldChg>
      <pc:sldChg chg="modSp mod">
        <pc:chgData name="Choi, Jun Hong" userId="ea96c53e-b2be-4836-b03b-6ebd8c9fe758" providerId="ADAL" clId="{841AEF8C-6E0B-B540-BD0F-3E1B14D3B9FB}" dt="2024-12-01T19:13:38.423" v="117" actId="255"/>
        <pc:sldMkLst>
          <pc:docMk/>
          <pc:sldMk cId="818699367" sldId="324"/>
        </pc:sldMkLst>
        <pc:spChg chg="mod">
          <ac:chgData name="Choi, Jun Hong" userId="ea96c53e-b2be-4836-b03b-6ebd8c9fe758" providerId="ADAL" clId="{841AEF8C-6E0B-B540-BD0F-3E1B14D3B9FB}" dt="2024-12-01T19:13:38.423" v="117" actId="255"/>
          <ac:spMkLst>
            <pc:docMk/>
            <pc:sldMk cId="818699367" sldId="324"/>
            <ac:spMk id="2" creationId="{E37D4D35-18FF-5850-009C-235E36A5B426}"/>
          </ac:spMkLst>
        </pc:spChg>
      </pc:sldChg>
      <pc:sldChg chg="modSp mod">
        <pc:chgData name="Choi, Jun Hong" userId="ea96c53e-b2be-4836-b03b-6ebd8c9fe758" providerId="ADAL" clId="{841AEF8C-6E0B-B540-BD0F-3E1B14D3B9FB}" dt="2024-12-01T20:45:59.279" v="540" actId="20577"/>
        <pc:sldMkLst>
          <pc:docMk/>
          <pc:sldMk cId="970249571" sldId="897"/>
        </pc:sldMkLst>
        <pc:spChg chg="mod">
          <ac:chgData name="Choi, Jun Hong" userId="ea96c53e-b2be-4836-b03b-6ebd8c9fe758" providerId="ADAL" clId="{841AEF8C-6E0B-B540-BD0F-3E1B14D3B9FB}" dt="2024-12-01T20:45:59.279" v="540" actId="20577"/>
          <ac:spMkLst>
            <pc:docMk/>
            <pc:sldMk cId="970249571" sldId="897"/>
            <ac:spMk id="14" creationId="{C8CEAB4C-F704-BD97-AB5D-6A58DAC568CF}"/>
          </ac:spMkLst>
        </pc:spChg>
      </pc:sldChg>
      <pc:sldChg chg="modAnim">
        <pc:chgData name="Choi, Jun Hong" userId="ea96c53e-b2be-4836-b03b-6ebd8c9fe758" providerId="ADAL" clId="{841AEF8C-6E0B-B540-BD0F-3E1B14D3B9FB}" dt="2024-12-01T20:46:08.655" v="541"/>
        <pc:sldMkLst>
          <pc:docMk/>
          <pc:sldMk cId="2810161597" sldId="898"/>
        </pc:sldMkLst>
      </pc:sldChg>
      <pc:sldChg chg="modSp mod">
        <pc:chgData name="Choi, Jun Hong" userId="ea96c53e-b2be-4836-b03b-6ebd8c9fe758" providerId="ADAL" clId="{841AEF8C-6E0B-B540-BD0F-3E1B14D3B9FB}" dt="2024-12-01T19:12:19.548" v="60" actId="20577"/>
        <pc:sldMkLst>
          <pc:docMk/>
          <pc:sldMk cId="1894777589" sldId="899"/>
        </pc:sldMkLst>
        <pc:spChg chg="mod">
          <ac:chgData name="Choi, Jun Hong" userId="ea96c53e-b2be-4836-b03b-6ebd8c9fe758" providerId="ADAL" clId="{841AEF8C-6E0B-B540-BD0F-3E1B14D3B9FB}" dt="2024-12-01T19:12:19.548" v="60" actId="20577"/>
          <ac:spMkLst>
            <pc:docMk/>
            <pc:sldMk cId="1894777589" sldId="899"/>
            <ac:spMk id="2" creationId="{8B8511F2-1245-4B54-1407-6596124F3D55}"/>
          </ac:spMkLst>
        </pc:spChg>
      </pc:sldChg>
      <pc:sldChg chg="addSp delSp modSp add mod modAnim">
        <pc:chgData name="Choi, Jun Hong" userId="ea96c53e-b2be-4836-b03b-6ebd8c9fe758" providerId="ADAL" clId="{841AEF8C-6E0B-B540-BD0F-3E1B14D3B9FB}" dt="2024-12-01T20:50:45.869" v="630"/>
        <pc:sldMkLst>
          <pc:docMk/>
          <pc:sldMk cId="1163774116" sldId="900"/>
        </pc:sldMkLst>
        <pc:spChg chg="mod">
          <ac:chgData name="Choi, Jun Hong" userId="ea96c53e-b2be-4836-b03b-6ebd8c9fe758" providerId="ADAL" clId="{841AEF8C-6E0B-B540-BD0F-3E1B14D3B9FB}" dt="2024-12-01T19:20:52.577" v="509" actId="20577"/>
          <ac:spMkLst>
            <pc:docMk/>
            <pc:sldMk cId="1163774116" sldId="900"/>
            <ac:spMk id="2" creationId="{7A3E9301-FDDE-637F-4F19-DF9DAB1BC06A}"/>
          </ac:spMkLst>
        </pc:spChg>
        <pc:picChg chg="del">
          <ac:chgData name="Choi, Jun Hong" userId="ea96c53e-b2be-4836-b03b-6ebd8c9fe758" providerId="ADAL" clId="{841AEF8C-6E0B-B540-BD0F-3E1B14D3B9FB}" dt="2024-12-01T19:20:40.040" v="464" actId="478"/>
          <ac:picMkLst>
            <pc:docMk/>
            <pc:sldMk cId="1163774116" sldId="900"/>
            <ac:picMk id="3" creationId="{E153B29D-CADF-C5B9-55C1-43839A28AA48}"/>
          </ac:picMkLst>
        </pc:picChg>
        <pc:picChg chg="del">
          <ac:chgData name="Choi, Jun Hong" userId="ea96c53e-b2be-4836-b03b-6ebd8c9fe758" providerId="ADAL" clId="{841AEF8C-6E0B-B540-BD0F-3E1B14D3B9FB}" dt="2024-12-01T19:20:40.040" v="464" actId="478"/>
          <ac:picMkLst>
            <pc:docMk/>
            <pc:sldMk cId="1163774116" sldId="900"/>
            <ac:picMk id="4" creationId="{BA2D323B-8EB3-50BA-68FF-E83447B35BB1}"/>
          </ac:picMkLst>
        </pc:picChg>
        <pc:picChg chg="del">
          <ac:chgData name="Choi, Jun Hong" userId="ea96c53e-b2be-4836-b03b-6ebd8c9fe758" providerId="ADAL" clId="{841AEF8C-6E0B-B540-BD0F-3E1B14D3B9FB}" dt="2024-12-01T19:20:40.040" v="464" actId="478"/>
          <ac:picMkLst>
            <pc:docMk/>
            <pc:sldMk cId="1163774116" sldId="900"/>
            <ac:picMk id="5" creationId="{3CD6289F-8C91-AB08-4F42-0079C6F3516E}"/>
          </ac:picMkLst>
        </pc:picChg>
        <pc:picChg chg="del">
          <ac:chgData name="Choi, Jun Hong" userId="ea96c53e-b2be-4836-b03b-6ebd8c9fe758" providerId="ADAL" clId="{841AEF8C-6E0B-B540-BD0F-3E1B14D3B9FB}" dt="2024-12-01T19:20:40.040" v="464" actId="478"/>
          <ac:picMkLst>
            <pc:docMk/>
            <pc:sldMk cId="1163774116" sldId="900"/>
            <ac:picMk id="6" creationId="{7A602EF7-CE82-0E64-3C42-3AB09EB503C2}"/>
          </ac:picMkLst>
        </pc:picChg>
        <pc:picChg chg="add mod">
          <ac:chgData name="Choi, Jun Hong" userId="ea96c53e-b2be-4836-b03b-6ebd8c9fe758" providerId="ADAL" clId="{841AEF8C-6E0B-B540-BD0F-3E1B14D3B9FB}" dt="2024-12-01T19:21:14.977" v="513" actId="14100"/>
          <ac:picMkLst>
            <pc:docMk/>
            <pc:sldMk cId="1163774116" sldId="900"/>
            <ac:picMk id="7" creationId="{6821C5CF-A1C8-C772-75F9-8E841EC90B18}"/>
          </ac:picMkLst>
        </pc:picChg>
        <pc:picChg chg="add mod">
          <ac:chgData name="Choi, Jun Hong" userId="ea96c53e-b2be-4836-b03b-6ebd8c9fe758" providerId="ADAL" clId="{841AEF8C-6E0B-B540-BD0F-3E1B14D3B9FB}" dt="2024-12-01T19:26:21.610" v="539" actId="1076"/>
          <ac:picMkLst>
            <pc:docMk/>
            <pc:sldMk cId="1163774116" sldId="900"/>
            <ac:picMk id="8" creationId="{8573EAE4-2741-6036-0DF0-829708D39992}"/>
          </ac:picMkLst>
        </pc:picChg>
        <pc:picChg chg="add mod">
          <ac:chgData name="Choi, Jun Hong" userId="ea96c53e-b2be-4836-b03b-6ebd8c9fe758" providerId="ADAL" clId="{841AEF8C-6E0B-B540-BD0F-3E1B14D3B9FB}" dt="2024-12-01T19:26:01.418" v="533" actId="14100"/>
          <ac:picMkLst>
            <pc:docMk/>
            <pc:sldMk cId="1163774116" sldId="900"/>
            <ac:picMk id="9" creationId="{7968892B-DF74-1FC1-41BD-6656192F490B}"/>
          </ac:picMkLst>
        </pc:picChg>
        <pc:picChg chg="add mod">
          <ac:chgData name="Choi, Jun Hong" userId="ea96c53e-b2be-4836-b03b-6ebd8c9fe758" providerId="ADAL" clId="{841AEF8C-6E0B-B540-BD0F-3E1B14D3B9FB}" dt="2024-12-01T19:26:03.200" v="534" actId="1076"/>
          <ac:picMkLst>
            <pc:docMk/>
            <pc:sldMk cId="1163774116" sldId="900"/>
            <ac:picMk id="10" creationId="{F0549151-5167-3396-A9B4-E6557A039A3E}"/>
          </ac:picMkLst>
        </pc:picChg>
      </pc:sldChg>
      <pc:sldChg chg="del">
        <pc:chgData name="Choi, Jun Hong" userId="ea96c53e-b2be-4836-b03b-6ebd8c9fe758" providerId="ADAL" clId="{841AEF8C-6E0B-B540-BD0F-3E1B14D3B9FB}" dt="2024-12-01T19:12:38.265" v="61" actId="2696"/>
        <pc:sldMkLst>
          <pc:docMk/>
          <pc:sldMk cId="3546856975" sldId="900"/>
        </pc:sldMkLst>
      </pc:sldChg>
      <pc:sldChg chg="del">
        <pc:chgData name="Choi, Jun Hong" userId="ea96c53e-b2be-4836-b03b-6ebd8c9fe758" providerId="ADAL" clId="{841AEF8C-6E0B-B540-BD0F-3E1B14D3B9FB}" dt="2024-12-01T19:13:51.487" v="119" actId="2696"/>
        <pc:sldMkLst>
          <pc:docMk/>
          <pc:sldMk cId="622381246" sldId="901"/>
        </pc:sldMkLst>
      </pc:sldChg>
      <pc:sldChg chg="del">
        <pc:chgData name="Choi, Jun Hong" userId="ea96c53e-b2be-4836-b03b-6ebd8c9fe758" providerId="ADAL" clId="{841AEF8C-6E0B-B540-BD0F-3E1B14D3B9FB}" dt="2024-12-01T19:13:44.829" v="118" actId="2696"/>
        <pc:sldMkLst>
          <pc:docMk/>
          <pc:sldMk cId="4235499341" sldId="902"/>
        </pc:sldMkLst>
      </pc:sldChg>
    </pc:docChg>
  </pc:docChgLst>
  <pc:docChgLst>
    <pc:chgData name="Choi, Jun Hong" userId="ea96c53e-b2be-4836-b03b-6ebd8c9fe758" providerId="ADAL" clId="{0A94758A-9FEC-234E-8A99-B5E582F9FBB8}"/>
    <pc:docChg chg="undo custSel addSld delSld modSld">
      <pc:chgData name="Choi, Jun Hong" userId="ea96c53e-b2be-4836-b03b-6ebd8c9fe758" providerId="ADAL" clId="{0A94758A-9FEC-234E-8A99-B5E582F9FBB8}" dt="2024-11-16T16:07:49.726" v="212" actId="2696"/>
      <pc:docMkLst>
        <pc:docMk/>
      </pc:docMkLst>
      <pc:sldChg chg="add del">
        <pc:chgData name="Choi, Jun Hong" userId="ea96c53e-b2be-4836-b03b-6ebd8c9fe758" providerId="ADAL" clId="{0A94758A-9FEC-234E-8A99-B5E582F9FBB8}" dt="2024-11-16T16:07:49.430" v="211" actId="2696"/>
        <pc:sldMkLst>
          <pc:docMk/>
          <pc:sldMk cId="3167883919" sldId="885"/>
        </pc:sldMkLst>
      </pc:sldChg>
      <pc:sldChg chg="add del">
        <pc:chgData name="Choi, Jun Hong" userId="ea96c53e-b2be-4836-b03b-6ebd8c9fe758" providerId="ADAL" clId="{0A94758A-9FEC-234E-8A99-B5E582F9FBB8}" dt="2024-11-16T16:07:45.441" v="210" actId="2696"/>
        <pc:sldMkLst>
          <pc:docMk/>
          <pc:sldMk cId="417120205" sldId="890"/>
        </pc:sldMkLst>
      </pc:sldChg>
      <pc:sldChg chg="add del">
        <pc:chgData name="Choi, Jun Hong" userId="ea96c53e-b2be-4836-b03b-6ebd8c9fe758" providerId="ADAL" clId="{0A94758A-9FEC-234E-8A99-B5E582F9FBB8}" dt="2024-11-16T16:07:49.726" v="212" actId="2696"/>
        <pc:sldMkLst>
          <pc:docMk/>
          <pc:sldMk cId="3798203211" sldId="896"/>
        </pc:sldMkLst>
      </pc:sldChg>
      <pc:sldChg chg="addSp delSp modSp add mod">
        <pc:chgData name="Choi, Jun Hong" userId="ea96c53e-b2be-4836-b03b-6ebd8c9fe758" providerId="ADAL" clId="{0A94758A-9FEC-234E-8A99-B5E582F9FBB8}" dt="2024-11-16T16:07:27.357" v="204" actId="478"/>
        <pc:sldMkLst>
          <pc:docMk/>
          <pc:sldMk cId="970249571" sldId="897"/>
        </pc:sldMkLst>
        <pc:spChg chg="add mod">
          <ac:chgData name="Choi, Jun Hong" userId="ea96c53e-b2be-4836-b03b-6ebd8c9fe758" providerId="ADAL" clId="{0A94758A-9FEC-234E-8A99-B5E582F9FBB8}" dt="2024-11-16T16:06:57.526" v="201" actId="20577"/>
          <ac:spMkLst>
            <pc:docMk/>
            <pc:sldMk cId="970249571" sldId="897"/>
            <ac:spMk id="7" creationId="{EB41B3C2-3EE3-E32D-1069-D48B130A7E24}"/>
          </ac:spMkLst>
        </pc:spChg>
        <pc:spChg chg="mod">
          <ac:chgData name="Choi, Jun Hong" userId="ea96c53e-b2be-4836-b03b-6ebd8c9fe758" providerId="ADAL" clId="{0A94758A-9FEC-234E-8A99-B5E582F9FBB8}" dt="2024-11-16T16:06:26.564" v="156" actId="20577"/>
          <ac:spMkLst>
            <pc:docMk/>
            <pc:sldMk cId="970249571" sldId="897"/>
            <ac:spMk id="14" creationId="{C8CEAB4C-F704-BD97-AB5D-6A58DAC568CF}"/>
          </ac:spMkLst>
        </pc:spChg>
        <pc:picChg chg="add mod">
          <ac:chgData name="Choi, Jun Hong" userId="ea96c53e-b2be-4836-b03b-6ebd8c9fe758" providerId="ADAL" clId="{0A94758A-9FEC-234E-8A99-B5E582F9FBB8}" dt="2024-11-16T16:06:30.222" v="158" actId="1076"/>
          <ac:picMkLst>
            <pc:docMk/>
            <pc:sldMk cId="970249571" sldId="897"/>
            <ac:picMk id="2" creationId="{FB2D3416-911E-B517-AFF6-F1822ECCD3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67A51-6E65-6145-8EA7-4794CB6A8E9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1B30E-968E-C54B-BFD3-9864F82E8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5E4C-5742-76A4-B29C-2A68318ED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ED4FC-D511-852D-6C8D-D63CDA76E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77B12-4A8E-28E9-D371-11D46518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BDCCA-88B2-CB6E-5CAA-A78E8252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A93CC-5B0F-797B-8B47-76FBBC6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4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A2E3-E915-C571-1EC3-9685B5B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5513D-168F-ECE8-AF53-6CBAB3F77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EEAD4-BE93-3E8B-A594-76E0850B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7430E-C03E-0AA4-D135-1110F69C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42AF1-FAB8-5904-59C6-BFDCB054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8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798D1-D4A5-0DC3-5E4C-C9B6E1EB7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7E292-F7E9-A1F9-F22B-A653FE940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66903-FFDD-68F9-560D-DB88BF48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1815D-626D-4EC1-2B03-D4326404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CC8E-B957-48FC-9117-F9C3F8BD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1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F6468-AA29-E832-C0DE-8707C364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DEC15-E61C-A989-1F9F-C706E409E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98A73-305D-5CA7-4E58-3488F7D3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EB63E-7DA0-03DE-3C21-346A0308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1503-D72E-86E9-370D-43BB468A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2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B991-EB10-8F82-52A6-62F12E110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80108-8814-64A4-608F-B2E2AEEB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27984-5285-622C-3BAF-DAEFE1B7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78B95-5AC7-516E-EBBD-69BAE468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679A4-78A6-9562-9516-D5F90ACB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1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43AD-8864-830D-C23B-F15A26C5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22032-B31F-AB72-E6C0-B33432C1C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983E3-19D4-31B6-2587-1DF137EB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2A326-639C-3786-7A20-159E1E1C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5BBE0-7034-AC25-9599-7126BF5F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8AF9B-D789-0C18-F62F-87AF99CA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FB3BF-89A2-97F8-48F9-B15B26C6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2D482-D098-7391-45D9-B23F6F1A0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64E6-E961-46C4-544A-EEE965DF4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B823C-8309-8A95-B1D4-FBEAAB423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51C4DF-79AF-8806-59CB-96998E4FB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725CC1-073A-ADCD-5D1F-7418DF6F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AA728-F77F-203B-0076-05C65C31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734EE-4B21-6BFD-3648-2A0A78A7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7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E775-5327-8DB5-BFB2-A9DBC848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36E7C-DE36-D3F8-075D-61A29E4B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3042C-6B83-0EB9-5521-6099F0AE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87C33-07F4-ED3E-24C9-2C52621B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9CFC0-C053-E19C-27BB-3664BD6A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95274-D6E1-CA59-1B18-976872AC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12ABC-C162-B186-C819-E55B75B4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5F8B-BBE0-696B-9CCD-BA3650A68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E3141-1C47-02E0-94B3-8190C5DBF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FF8A5-C40B-586C-676D-FE2FF6702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27989-2668-27A7-D90D-7D67433D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CCD57-CFB3-3146-4F5F-78E58154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07498-2280-AF8B-D2AE-B2F3A50D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4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4BF8-3D36-70F2-89C7-E4F9D85E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A8154-F61A-9B89-165E-83CD67866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3FEA3-0048-9921-7F26-6171C1B2B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31AAE-64E4-479A-C88C-C584EE71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BF323-E014-1684-6C96-A1AAA1DC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94C7F-F50F-717F-1C98-194C179A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B83BD-F179-31FB-FB4C-8C477A66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9A248-8028-2CA0-F37B-681ACF76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299E-C1EB-AAD3-9CD5-88C12DB32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7857C1-6DB6-844A-AA6D-01BA6253B0C8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6E81-01F2-9789-F9E8-06FDA777F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98BAD-55AA-B8A1-6C94-F2609501B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9B38BE-7E38-434B-A383-D1D953820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5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588A-08E4-2ABF-D439-F0878FB6A6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Deep dive into Tools for Genetic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3F81F-5ED6-525D-CDB6-8A58DE395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Junhong Choi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Nov. 12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2025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GSK Cancer Engineering Core Course</a:t>
            </a:r>
          </a:p>
        </p:txBody>
      </p:sp>
    </p:spTree>
    <p:extLst>
      <p:ext uri="{BB962C8B-B14F-4D97-AF65-F5344CB8AC3E}">
        <p14:creationId xmlns:p14="http://schemas.microsoft.com/office/powerpoint/2010/main" val="2241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E2AE7-B74C-0287-EDA7-C8C299FB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F288-0477-985E-ED8C-8E5971D7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First generation of CRISPR-based genome editor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02F87-9B41-FC66-F78E-52B650D7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009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Biochemical/structural characterization</a:t>
            </a:r>
          </a:p>
          <a:p>
            <a:r>
              <a:rPr lang="en-US" sz="2400" dirty="0"/>
              <a:t>Mining/engineering for better Cas variants (PAM diversity, size, efficiency, specificity, etc.)</a:t>
            </a:r>
          </a:p>
          <a:p>
            <a:r>
              <a:rPr lang="en-US" sz="2400" dirty="0"/>
              <a:t>Deeper understanding of DNA repair pathways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What else can we do with Cas9?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69B105-B362-EF9E-00CE-BAE3150A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98" y="1830009"/>
            <a:ext cx="5322131" cy="35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F489C-1AAF-14C9-932B-96DDE4780D7A}"/>
              </a:ext>
            </a:extLst>
          </p:cNvPr>
          <p:cNvSpPr txBox="1"/>
          <p:nvPr/>
        </p:nvSpPr>
        <p:spPr>
          <a:xfrm>
            <a:off x="7664201" y="6160200"/>
            <a:ext cx="40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Doudna and Charpentier, Science 2014</a:t>
            </a:r>
          </a:p>
        </p:txBody>
      </p:sp>
    </p:spTree>
    <p:extLst>
      <p:ext uri="{BB962C8B-B14F-4D97-AF65-F5344CB8AC3E}">
        <p14:creationId xmlns:p14="http://schemas.microsoft.com/office/powerpoint/2010/main" val="20647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A393-7342-29CE-D6FB-9632D25F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C664-9C97-53A6-5992-85AC17B9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Repurposing CRISPR as epi-genome editor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B93372-EC99-529C-FC72-1C507755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How do we make new perturbation tools based on Cas9?</a:t>
            </a:r>
          </a:p>
          <a:p>
            <a:endParaRPr lang="en-US" dirty="0"/>
          </a:p>
          <a:p>
            <a:r>
              <a:rPr lang="en-US" dirty="0"/>
              <a:t>Repurposing Cas9 through different enzymatic perspectives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Taking protein-engineering approach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9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BAA7A-898A-8482-2D82-B295C583B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AC814-269D-CA71-0ACC-87C920B5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Protein engineering of Cas9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38B7E-D6A3-262B-83DB-9026984CA172}"/>
              </a:ext>
            </a:extLst>
          </p:cNvPr>
          <p:cNvSpPr txBox="1"/>
          <p:nvPr/>
        </p:nvSpPr>
        <p:spPr>
          <a:xfrm>
            <a:off x="7276274" y="6123543"/>
            <a:ext cx="40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Doudna and Charpentier, Science 2014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6ABDF5-ED81-2722-E9ED-38C23EBC5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4"/>
          <a:stretch/>
        </p:blipFill>
        <p:spPr bwMode="auto">
          <a:xfrm>
            <a:off x="838200" y="1584861"/>
            <a:ext cx="4972050" cy="49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DDB2676-659E-53E4-9853-0ABFD2A04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5" r="63567" b="-1"/>
          <a:stretch/>
        </p:blipFill>
        <p:spPr bwMode="auto">
          <a:xfrm>
            <a:off x="7401791" y="1584861"/>
            <a:ext cx="3335482" cy="41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E79F63-A708-5B9E-CB97-E054EC9A46A2}"/>
              </a:ext>
            </a:extLst>
          </p:cNvPr>
          <p:cNvSpPr/>
          <p:nvPr/>
        </p:nvSpPr>
        <p:spPr>
          <a:xfrm>
            <a:off x="692727" y="4197927"/>
            <a:ext cx="1953491" cy="2424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5F6CE-CDFA-42F5-3D75-000AD599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A5DC-0E2B-C9C8-BBE9-A4F668F8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Engineering “dead” Cas9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08C0CB11-B66A-C2E2-EE28-06A88B1F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731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82C12-CEA6-7CFD-E52C-CE10DE85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90" y="1537313"/>
            <a:ext cx="5459810" cy="174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2D69-24C5-F20A-7567-5DBEE68BFA25}"/>
              </a:ext>
            </a:extLst>
          </p:cNvPr>
          <p:cNvSpPr txBox="1"/>
          <p:nvPr/>
        </p:nvSpPr>
        <p:spPr>
          <a:xfrm>
            <a:off x="9582369" y="594589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Qi et al. Cell 2013</a:t>
            </a:r>
          </a:p>
        </p:txBody>
      </p:sp>
    </p:spTree>
    <p:extLst>
      <p:ext uri="{BB962C8B-B14F-4D97-AF65-F5344CB8AC3E}">
        <p14:creationId xmlns:p14="http://schemas.microsoft.com/office/powerpoint/2010/main" val="404255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398A-6483-8856-4AF3-1774E671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Engineering “dead” Cas9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6790B69-B28E-267C-44EB-CA21B769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38223"/>
            <a:ext cx="4791234" cy="47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A8305-99D0-7944-DED3-9B7BC7C51EA3}"/>
              </a:ext>
            </a:extLst>
          </p:cNvPr>
          <p:cNvSpPr txBox="1"/>
          <p:nvPr/>
        </p:nvSpPr>
        <p:spPr>
          <a:xfrm>
            <a:off x="9262879" y="5960125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Gilbert et al. Cell 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2125C-BCB8-FC89-618B-9CCB4613F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21" y="1538223"/>
            <a:ext cx="5724366" cy="17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9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96A21-E2BF-DA54-EEB2-A6EDB2367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6741-94F4-F9B4-B6D8-7C11C7F3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Engineering “dead” Cas9</a:t>
            </a:r>
          </a:p>
        </p:txBody>
      </p:sp>
      <p:pic>
        <p:nvPicPr>
          <p:cNvPr id="13314" name="Picture 2" descr="figure 4">
            <a:extLst>
              <a:ext uri="{FF2B5EF4-FFF2-40B4-BE49-F238E27FC236}">
                <a16:creationId xmlns:a16="http://schemas.microsoft.com/office/drawing/2014/main" id="{6D9C65F3-F100-1E1D-7697-48997697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2" y="1452690"/>
            <a:ext cx="5342435" cy="52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3489A-8438-2651-2481-3BA8BB35E744}"/>
              </a:ext>
            </a:extLst>
          </p:cNvPr>
          <p:cNvSpPr txBox="1"/>
          <p:nvPr/>
        </p:nvSpPr>
        <p:spPr>
          <a:xfrm>
            <a:off x="8520779" y="4671151"/>
            <a:ext cx="2833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CRISPRi</a:t>
            </a:r>
            <a:r>
              <a:rPr lang="en-US" sz="2800" dirty="0"/>
              <a:t> w/ KRAB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38D99-539D-6AB2-F7CA-65D907627EC2}"/>
              </a:ext>
            </a:extLst>
          </p:cNvPr>
          <p:cNvSpPr txBox="1"/>
          <p:nvPr/>
        </p:nvSpPr>
        <p:spPr>
          <a:xfrm>
            <a:off x="697240" y="1964841"/>
            <a:ext cx="2727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CRISPRa</a:t>
            </a:r>
            <a:r>
              <a:rPr lang="en-US" sz="2800" dirty="0"/>
              <a:t> w/ VPR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4E202-BFD2-E349-770D-508BBA7BB0EB}"/>
              </a:ext>
            </a:extLst>
          </p:cNvPr>
          <p:cNvSpPr txBox="1"/>
          <p:nvPr/>
        </p:nvSpPr>
        <p:spPr>
          <a:xfrm>
            <a:off x="30419" y="6024382"/>
            <a:ext cx="3394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</a:rPr>
              <a:t>Yang M. </a:t>
            </a:r>
            <a:r>
              <a:rPr lang="en-US" sz="1800" dirty="0">
                <a:effectLst/>
                <a:latin typeface="Arial,Italic"/>
              </a:rPr>
              <a:t>et al</a:t>
            </a:r>
            <a:r>
              <a:rPr lang="en-US" sz="1800" dirty="0">
                <a:effectLst/>
                <a:latin typeface="Arial" panose="020B0604020202020204" pitchFamily="34" charset="0"/>
              </a:rPr>
              <a:t>, Nature Reviews Rheumatology (2017) </a:t>
            </a:r>
            <a:endParaRPr lang="en-US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AA9C94-228B-0F36-8907-6355DC4AFD67}"/>
              </a:ext>
            </a:extLst>
          </p:cNvPr>
          <p:cNvSpPr/>
          <p:nvPr/>
        </p:nvSpPr>
        <p:spPr>
          <a:xfrm>
            <a:off x="457200" y="1565564"/>
            <a:ext cx="5320145" cy="2673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90C246-5378-0463-C58A-E0BB9CDA597C}"/>
              </a:ext>
            </a:extLst>
          </p:cNvPr>
          <p:cNvSpPr/>
          <p:nvPr/>
        </p:nvSpPr>
        <p:spPr>
          <a:xfrm>
            <a:off x="6392364" y="4184073"/>
            <a:ext cx="5320145" cy="2673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2EF93-8FD3-9AA9-8054-E5493797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E22D-CE21-54BF-ED31-A7FB3351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Engineering “dead” Cas9: Stable epigenome editing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68817-392E-5E58-165F-C539D707D76B}"/>
              </a:ext>
            </a:extLst>
          </p:cNvPr>
          <p:cNvSpPr txBox="1"/>
          <p:nvPr/>
        </p:nvSpPr>
        <p:spPr>
          <a:xfrm>
            <a:off x="9262879" y="5960125"/>
            <a:ext cx="234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Nunez et al. Cell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076C2-1B7F-FF7C-D982-7CC682C4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712" y="1840265"/>
            <a:ext cx="5119087" cy="2092757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5B8AC0E8-41C7-C457-84AE-599F7F25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0375"/>
            <a:ext cx="4956672" cy="49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A8C8D-E037-3205-0A0F-3EF65C03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0CF9-4C68-85A0-0BFE-76EA1DFE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Engineering “dead” Cas9: Stable epigenome editing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D6712FF0-8ECC-8A90-5F9B-40FDDBCF1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5"/>
          <a:stretch>
            <a:fillRect/>
          </a:stretch>
        </p:blipFill>
        <p:spPr bwMode="auto">
          <a:xfrm>
            <a:off x="555683" y="1690689"/>
            <a:ext cx="5601696" cy="324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C85003-5828-3A04-A012-490A2DF70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6" b="1"/>
          <a:stretch>
            <a:fillRect/>
          </a:stretch>
        </p:blipFill>
        <p:spPr bwMode="auto">
          <a:xfrm>
            <a:off x="6157379" y="1704543"/>
            <a:ext cx="5601696" cy="338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D99935-4218-1D49-E310-350D48CAE34B}"/>
              </a:ext>
            </a:extLst>
          </p:cNvPr>
          <p:cNvSpPr txBox="1"/>
          <p:nvPr/>
        </p:nvSpPr>
        <p:spPr>
          <a:xfrm>
            <a:off x="7982207" y="5846544"/>
            <a:ext cx="377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Nunez et al. Cell 2021</a:t>
            </a:r>
          </a:p>
          <a:p>
            <a:r>
              <a:rPr lang="en-US" dirty="0"/>
              <a:t>Figures from Moussa et al. Cell 2021</a:t>
            </a:r>
          </a:p>
        </p:txBody>
      </p:sp>
    </p:spTree>
    <p:extLst>
      <p:ext uri="{BB962C8B-B14F-4D97-AF65-F5344CB8AC3E}">
        <p14:creationId xmlns:p14="http://schemas.microsoft.com/office/powerpoint/2010/main" val="15536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0B888-0D45-2BEB-4836-4C1AC4E6B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2E83-BED6-C83E-3F75-41C12E2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Second generation genome editors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7FDA0-1902-56DB-2517-9CF326034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4"/>
          <a:stretch/>
        </p:blipFill>
        <p:spPr bwMode="auto">
          <a:xfrm>
            <a:off x="838200" y="1690688"/>
            <a:ext cx="4972050" cy="49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BEB9A-68DB-7307-D827-7EABC123F873}"/>
              </a:ext>
            </a:extLst>
          </p:cNvPr>
          <p:cNvSpPr txBox="1"/>
          <p:nvPr/>
        </p:nvSpPr>
        <p:spPr>
          <a:xfrm>
            <a:off x="5810250" y="1690688"/>
            <a:ext cx="60135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Cas9 = programmable genome cutter</a:t>
            </a:r>
          </a:p>
          <a:p>
            <a:endParaRPr lang="en-US" sz="2400" dirty="0"/>
          </a:p>
          <a:p>
            <a:r>
              <a:rPr lang="en-US" sz="2400" dirty="0"/>
              <a:t>dCas9 = programmable localizer on genome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nCas9 = ???</a:t>
            </a:r>
          </a:p>
        </p:txBody>
      </p:sp>
    </p:spTree>
    <p:extLst>
      <p:ext uri="{BB962C8B-B14F-4D97-AF65-F5344CB8AC3E}">
        <p14:creationId xmlns:p14="http://schemas.microsoft.com/office/powerpoint/2010/main" val="28423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2F37D-B51C-3B85-B6A8-40ABACB33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1B8D-C4CC-1A6C-161E-20AB2A47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Base Editing: Precise 1-bp re-writing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369DF-A67A-73F4-DE1D-11F7242C7DD6}"/>
              </a:ext>
            </a:extLst>
          </p:cNvPr>
          <p:cNvSpPr txBox="1"/>
          <p:nvPr/>
        </p:nvSpPr>
        <p:spPr>
          <a:xfrm>
            <a:off x="7353688" y="6405028"/>
            <a:ext cx="483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Reviews in Mutation Research 2024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82286C-DE28-31BE-A7AA-CB6E7738D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7" r="53908" b="41414"/>
          <a:stretch>
            <a:fillRect/>
          </a:stretch>
        </p:blipFill>
        <p:spPr bwMode="auto">
          <a:xfrm>
            <a:off x="429408" y="1690688"/>
            <a:ext cx="4207137" cy="28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54B965A-570A-01F6-B400-41F7C7803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59785" b="77756"/>
          <a:stretch>
            <a:fillRect/>
          </a:stretch>
        </p:blipFill>
        <p:spPr bwMode="auto">
          <a:xfrm>
            <a:off x="4757966" y="1690688"/>
            <a:ext cx="3690020" cy="289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A29FA22-C2DC-3217-46A0-2E53E064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4" t="16910" r="2058" b="24038"/>
          <a:stretch>
            <a:fillRect/>
          </a:stretch>
        </p:blipFill>
        <p:spPr bwMode="auto">
          <a:xfrm>
            <a:off x="8447986" y="1690688"/>
            <a:ext cx="3314606" cy="32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FFC0D9-16DE-E6C2-1AD6-5E8645A9FC1A}"/>
              </a:ext>
            </a:extLst>
          </p:cNvPr>
          <p:cNvSpPr/>
          <p:nvPr/>
        </p:nvSpPr>
        <p:spPr>
          <a:xfrm>
            <a:off x="307987" y="1785770"/>
            <a:ext cx="677732" cy="45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5A191-D759-E602-7BE1-FD498CE7CD71}"/>
              </a:ext>
            </a:extLst>
          </p:cNvPr>
          <p:cNvSpPr/>
          <p:nvPr/>
        </p:nvSpPr>
        <p:spPr>
          <a:xfrm>
            <a:off x="4040141" y="1828801"/>
            <a:ext cx="677732" cy="45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0CC05-9194-0440-A38B-DFDDEA9A59CB}"/>
              </a:ext>
            </a:extLst>
          </p:cNvPr>
          <p:cNvSpPr txBox="1"/>
          <p:nvPr/>
        </p:nvSpPr>
        <p:spPr>
          <a:xfrm>
            <a:off x="307987" y="6081862"/>
            <a:ext cx="335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CBE: Komor et al. Nature 2016</a:t>
            </a:r>
          </a:p>
          <a:p>
            <a:r>
              <a:rPr lang="en-US" dirty="0"/>
              <a:t>ABE: </a:t>
            </a:r>
            <a:r>
              <a:rPr lang="en-US" dirty="0" err="1"/>
              <a:t>Gaudelli</a:t>
            </a:r>
            <a:r>
              <a:rPr lang="en-US" dirty="0"/>
              <a:t> et al. Nature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8FFB4-DEBD-FAAE-BD2F-C9C7D28022C2}"/>
              </a:ext>
            </a:extLst>
          </p:cNvPr>
          <p:cNvSpPr txBox="1"/>
          <p:nvPr/>
        </p:nvSpPr>
        <p:spPr>
          <a:xfrm>
            <a:off x="5300213" y="5167312"/>
            <a:ext cx="657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nCas9 creates a nick</a:t>
            </a:r>
          </a:p>
          <a:p>
            <a:r>
              <a:rPr lang="en-US" sz="2400" dirty="0">
                <a:sym typeface="Wingdings" pitchFamily="2" charset="2"/>
              </a:rPr>
              <a:t> Increases the efficiency of DNA repair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92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D8E5E-D8AD-EC37-4E1A-F863E1DB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Genome editing: We edit to understand</a:t>
            </a:r>
          </a:p>
        </p:txBody>
      </p:sp>
      <p:pic>
        <p:nvPicPr>
          <p:cNvPr id="1026" name="Picture 2" descr="Richard Feynman: What I cannot create, I do not understand">
            <a:extLst>
              <a:ext uri="{FF2B5EF4-FFF2-40B4-BE49-F238E27FC236}">
                <a16:creationId xmlns:a16="http://schemas.microsoft.com/office/drawing/2014/main" id="{A838111D-6471-AC43-FA19-1C3F5771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0" y="1690688"/>
            <a:ext cx="4978985" cy="373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C63DEB-4E1E-A7A6-D5CA-0682ECB9D255}"/>
              </a:ext>
            </a:extLst>
          </p:cNvPr>
          <p:cNvSpPr/>
          <p:nvPr/>
        </p:nvSpPr>
        <p:spPr>
          <a:xfrm>
            <a:off x="2558379" y="2216426"/>
            <a:ext cx="2902227" cy="4870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C8D18-B2A1-DE14-2467-B71BEFD8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85" y="2459934"/>
            <a:ext cx="4328161" cy="1521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FC3D2-3617-08D2-40D0-027A341EC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551" y="3790477"/>
            <a:ext cx="3782889" cy="1288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F30DB-0ED5-A42A-380F-34735F3D6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185" y="5136119"/>
            <a:ext cx="5428129" cy="906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817E64-E960-3BC5-2A3D-6DCFE7AA7A16}"/>
              </a:ext>
            </a:extLst>
          </p:cNvPr>
          <p:cNvSpPr txBox="1"/>
          <p:nvPr/>
        </p:nvSpPr>
        <p:spPr>
          <a:xfrm>
            <a:off x="7948369" y="1940744"/>
            <a:ext cx="195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Gene therapy</a:t>
            </a:r>
          </a:p>
        </p:txBody>
      </p:sp>
    </p:spTree>
    <p:extLst>
      <p:ext uri="{BB962C8B-B14F-4D97-AF65-F5344CB8AC3E}">
        <p14:creationId xmlns:p14="http://schemas.microsoft.com/office/powerpoint/2010/main" val="28101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B546-5D40-E663-5700-9D3B503C1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5419A-38BD-0A24-00EB-1FFD59BD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Base Editing: Precise 1-bp re-writing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5F6E5-E13B-D3CA-5769-79EE5B5EE7DF}"/>
              </a:ext>
            </a:extLst>
          </p:cNvPr>
          <p:cNvSpPr txBox="1"/>
          <p:nvPr/>
        </p:nvSpPr>
        <p:spPr>
          <a:xfrm>
            <a:off x="7353688" y="6405028"/>
            <a:ext cx="483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Reviews in Mutation Research 2024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11D902-A6A1-3173-53AD-C0E1DD2DA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7" r="53908" b="41414"/>
          <a:stretch>
            <a:fillRect/>
          </a:stretch>
        </p:blipFill>
        <p:spPr bwMode="auto">
          <a:xfrm>
            <a:off x="429408" y="1690688"/>
            <a:ext cx="4207137" cy="28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933DDD-2E4D-E3DB-AD69-D72079D8A852}"/>
              </a:ext>
            </a:extLst>
          </p:cNvPr>
          <p:cNvSpPr/>
          <p:nvPr/>
        </p:nvSpPr>
        <p:spPr>
          <a:xfrm>
            <a:off x="307987" y="1785770"/>
            <a:ext cx="677732" cy="45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37E86E-B32B-7678-91C7-B1E698F90D79}"/>
              </a:ext>
            </a:extLst>
          </p:cNvPr>
          <p:cNvSpPr/>
          <p:nvPr/>
        </p:nvSpPr>
        <p:spPr>
          <a:xfrm>
            <a:off x="4040141" y="1828801"/>
            <a:ext cx="677732" cy="45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8D14DD-9FB2-071C-82EC-916429A68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9" b="69552"/>
          <a:stretch>
            <a:fillRect/>
          </a:stretch>
        </p:blipFill>
        <p:spPr bwMode="auto">
          <a:xfrm>
            <a:off x="5126665" y="1690688"/>
            <a:ext cx="6115076" cy="41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28F26C-1D51-D173-A792-2504DFE99514}"/>
              </a:ext>
            </a:extLst>
          </p:cNvPr>
          <p:cNvSpPr/>
          <p:nvPr/>
        </p:nvSpPr>
        <p:spPr>
          <a:xfrm>
            <a:off x="5207993" y="1828801"/>
            <a:ext cx="677732" cy="45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18EA7-8C40-4155-8E52-A315E56E3E96}"/>
              </a:ext>
            </a:extLst>
          </p:cNvPr>
          <p:cNvSpPr txBox="1"/>
          <p:nvPr/>
        </p:nvSpPr>
        <p:spPr>
          <a:xfrm>
            <a:off x="307987" y="6081862"/>
            <a:ext cx="335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CBE: Komor et al. Nature 2016</a:t>
            </a:r>
          </a:p>
          <a:p>
            <a:r>
              <a:rPr lang="en-US" dirty="0"/>
              <a:t>ABE: </a:t>
            </a:r>
            <a:r>
              <a:rPr lang="en-US" dirty="0" err="1"/>
              <a:t>Gaudelli</a:t>
            </a:r>
            <a:r>
              <a:rPr lang="en-US" dirty="0"/>
              <a:t> et al. Nature 2017</a:t>
            </a:r>
          </a:p>
        </p:txBody>
      </p:sp>
    </p:spTree>
    <p:extLst>
      <p:ext uri="{BB962C8B-B14F-4D97-AF65-F5344CB8AC3E}">
        <p14:creationId xmlns:p14="http://schemas.microsoft.com/office/powerpoint/2010/main" val="337121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8E6F2-20A1-C45C-4106-2310CB563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D0C544-67C0-494D-5F43-21B8EC06D811}"/>
              </a:ext>
            </a:extLst>
          </p:cNvPr>
          <p:cNvSpPr txBox="1"/>
          <p:nvPr/>
        </p:nvSpPr>
        <p:spPr>
          <a:xfrm>
            <a:off x="8375665" y="6039359"/>
            <a:ext cx="283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Jeong et al. Mol. Ther.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5ABA8-D2C6-CA78-7240-0D5BF54C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4" y="2007120"/>
            <a:ext cx="3844462" cy="4471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57980F-E79D-2E56-A61A-DDAD267C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206" y="1999052"/>
            <a:ext cx="3754665" cy="4493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87D78-0F03-40B7-0399-6067B45C8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871" y="2007120"/>
            <a:ext cx="3976007" cy="39480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391CC46-A888-69B5-FE8F-756D1B8B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Base Editing: Precise 1-bp re-writing</a:t>
            </a:r>
          </a:p>
        </p:txBody>
      </p:sp>
    </p:spTree>
    <p:extLst>
      <p:ext uri="{BB962C8B-B14F-4D97-AF65-F5344CB8AC3E}">
        <p14:creationId xmlns:p14="http://schemas.microsoft.com/office/powerpoint/2010/main" val="3900029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04C13-B4A8-B2BD-DEAF-69E48078F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8DFAB8-C91F-FBDD-C963-D464CC5EC8BD}"/>
              </a:ext>
            </a:extLst>
          </p:cNvPr>
          <p:cNvSpPr txBox="1"/>
          <p:nvPr/>
        </p:nvSpPr>
        <p:spPr>
          <a:xfrm>
            <a:off x="7353688" y="6405028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Arbab et al. Cell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E65CE-DBFB-79E4-1B77-DFBB4DEF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4" y="0"/>
            <a:ext cx="727553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16E066-6A12-82A0-3B29-4DF5552A1E89}"/>
              </a:ext>
            </a:extLst>
          </p:cNvPr>
          <p:cNvSpPr txBox="1"/>
          <p:nvPr/>
        </p:nvSpPr>
        <p:spPr>
          <a:xfrm>
            <a:off x="7164592" y="2152353"/>
            <a:ext cx="465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ML to pick BE/guide for editing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B6A1D-677B-BE25-D055-4B783DAC972D}"/>
              </a:ext>
            </a:extLst>
          </p:cNvPr>
          <p:cNvSpPr txBox="1"/>
          <p:nvPr/>
        </p:nvSpPr>
        <p:spPr>
          <a:xfrm>
            <a:off x="7164592" y="3681732"/>
            <a:ext cx="4659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 expands to program transversion edits, mitochondrial edits, etc.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467DC-4A1C-0F41-8D41-CF41A0F01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2C85-9569-FAE6-D2A2-35431B4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Prime Editing: Search-and-replace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9CED1-1D50-6584-775A-B954E41ADF79}"/>
              </a:ext>
            </a:extLst>
          </p:cNvPr>
          <p:cNvSpPr txBox="1"/>
          <p:nvPr/>
        </p:nvSpPr>
        <p:spPr>
          <a:xfrm>
            <a:off x="8959856" y="6308209"/>
            <a:ext cx="291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Anzalone et al. Nature 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7E2CC1-BCFE-A106-FEAC-04E9EC2633F1}"/>
              </a:ext>
            </a:extLst>
          </p:cNvPr>
          <p:cNvSpPr/>
          <p:nvPr/>
        </p:nvSpPr>
        <p:spPr>
          <a:xfrm>
            <a:off x="2938911" y="2344580"/>
            <a:ext cx="846042" cy="77392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52061-C789-4415-834E-D7A3FBB887CA}"/>
              </a:ext>
            </a:extLst>
          </p:cNvPr>
          <p:cNvSpPr/>
          <p:nvPr/>
        </p:nvSpPr>
        <p:spPr>
          <a:xfrm>
            <a:off x="2949544" y="2227294"/>
            <a:ext cx="846042" cy="5218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0A428B-FE64-2AF7-2CFB-F44F52C96594}"/>
              </a:ext>
            </a:extLst>
          </p:cNvPr>
          <p:cNvSpPr txBox="1"/>
          <p:nvPr/>
        </p:nvSpPr>
        <p:spPr>
          <a:xfrm>
            <a:off x="1074133" y="1690688"/>
            <a:ext cx="236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ptos" panose="020B0004020202020204" pitchFamily="34" charset="0"/>
                <a:cs typeface="Gill Sans" panose="020B0502020104020203" pitchFamily="34" charset="-79"/>
              </a:rPr>
              <a:t>Prime-editing 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C80BA-3E61-D717-72AD-ECED4D68D58B}"/>
              </a:ext>
            </a:extLst>
          </p:cNvPr>
          <p:cNvSpPr txBox="1"/>
          <p:nvPr/>
        </p:nvSpPr>
        <p:spPr>
          <a:xfrm>
            <a:off x="4705923" y="2069362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ptos" panose="020B0004020202020204" pitchFamily="34" charset="0"/>
                <a:cs typeface="Gill Sans" panose="020B0502020104020203" pitchFamily="34" charset="-79"/>
              </a:rPr>
              <a:t>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269251-2C1E-116E-67EC-680FA04E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272" y="2430002"/>
            <a:ext cx="7410610" cy="2292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AB3E0-C4B3-6F65-E878-5CCB0244AA2E}"/>
              </a:ext>
            </a:extLst>
          </p:cNvPr>
          <p:cNvSpPr txBox="1"/>
          <p:nvPr/>
        </p:nvSpPr>
        <p:spPr>
          <a:xfrm>
            <a:off x="2084953" y="2075407"/>
            <a:ext cx="1093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ptos" panose="020B0004020202020204" pitchFamily="34" charset="0"/>
                <a:cs typeface="Gill Sans" panose="020B0502020104020203" pitchFamily="34" charset="-79"/>
              </a:rPr>
              <a:t>Homology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B8058-18F2-009C-D2B3-73C941D48577}"/>
              </a:ext>
            </a:extLst>
          </p:cNvPr>
          <p:cNvSpPr txBox="1"/>
          <p:nvPr/>
        </p:nvSpPr>
        <p:spPr>
          <a:xfrm>
            <a:off x="1390066" y="2079200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  <a:cs typeface="Gill Sans" panose="020B0502020104020203" pitchFamily="34" charset="-79"/>
              </a:rPr>
              <a:t>Spacer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3E044-BBA4-5E50-4E59-05198B8D0E70}"/>
              </a:ext>
            </a:extLst>
          </p:cNvPr>
          <p:cNvSpPr txBox="1"/>
          <p:nvPr/>
        </p:nvSpPr>
        <p:spPr>
          <a:xfrm>
            <a:off x="1585361" y="4974280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ptos SemiBold" panose="020B0004020202020204" pitchFamily="34" charset="0"/>
                <a:cs typeface="Gill Sans SemiBold" panose="020B0502020104020203" pitchFamily="34" charset="-79"/>
              </a:rPr>
              <a:t>Prime Editor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0C7FC-ED20-5795-5000-E74FBDEBEA45}"/>
              </a:ext>
            </a:extLst>
          </p:cNvPr>
          <p:cNvSpPr txBox="1"/>
          <p:nvPr/>
        </p:nvSpPr>
        <p:spPr>
          <a:xfrm>
            <a:off x="2354430" y="3282479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ptos" panose="020B0004020202020204" pitchFamily="34" charset="0"/>
                <a:cs typeface="Gill Sans" panose="020B0502020104020203" pitchFamily="34" charset="-79"/>
              </a:rPr>
              <a:t>pegRNA</a:t>
            </a:r>
            <a:endParaRPr lang="en-US" sz="1600" dirty="0">
              <a:latin typeface="Aptos" panose="020B0004020202020204" pitchFamily="34" charset="0"/>
              <a:cs typeface="Gill Sans" panose="020B05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E91A-CAF5-30B0-D310-C508A4BF57CD}"/>
              </a:ext>
            </a:extLst>
          </p:cNvPr>
          <p:cNvSpPr txBox="1"/>
          <p:nvPr/>
        </p:nvSpPr>
        <p:spPr>
          <a:xfrm>
            <a:off x="1205718" y="4598786"/>
            <a:ext cx="1370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  <a:cs typeface="Gill Sans" panose="020B0502020104020203" pitchFamily="34" charset="-79"/>
              </a:rPr>
              <a:t>Cas9 </a:t>
            </a:r>
            <a:r>
              <a:rPr lang="en-US" sz="1600" dirty="0" err="1">
                <a:latin typeface="Aptos" panose="020B0004020202020204" pitchFamily="34" charset="0"/>
                <a:cs typeface="Gill Sans" panose="020B0502020104020203" pitchFamily="34" charset="-79"/>
              </a:rPr>
              <a:t>nickase</a:t>
            </a:r>
            <a:endParaRPr lang="en-US" sz="1600" dirty="0">
              <a:latin typeface="Aptos" panose="020B0004020202020204" pitchFamily="34" charset="0"/>
              <a:cs typeface="Gill Sans" panose="020B0502020104020203" pitchFamily="34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85E3F2-F011-572B-8F75-E2469D604BA5}"/>
              </a:ext>
            </a:extLst>
          </p:cNvPr>
          <p:cNvSpPr txBox="1"/>
          <p:nvPr/>
        </p:nvSpPr>
        <p:spPr>
          <a:xfrm>
            <a:off x="838200" y="3130517"/>
            <a:ext cx="703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ptos" panose="020B0004020202020204" pitchFamily="34" charset="0"/>
                <a:cs typeface="Gill Sans" panose="020B0502020104020203" pitchFamily="34" charset="-79"/>
              </a:rPr>
              <a:t>RTase</a:t>
            </a:r>
            <a:endParaRPr lang="en-US" sz="1600" dirty="0">
              <a:latin typeface="Aptos" panose="020B0004020202020204" pitchFamily="34" charset="0"/>
              <a:cs typeface="Gill Sans" panose="020B05020201040202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736972-A432-D707-E1F4-12546033A568}"/>
              </a:ext>
            </a:extLst>
          </p:cNvPr>
          <p:cNvSpPr txBox="1"/>
          <p:nvPr/>
        </p:nvSpPr>
        <p:spPr>
          <a:xfrm>
            <a:off x="5300213" y="4897335"/>
            <a:ext cx="657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nCas9 creates a nick</a:t>
            </a:r>
          </a:p>
          <a:p>
            <a:r>
              <a:rPr lang="en-US" sz="2400" dirty="0">
                <a:sym typeface="Wingdings" pitchFamily="2" charset="2"/>
              </a:rPr>
              <a:t> Substrate to prime reverse-transcription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81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0D82-998C-DA05-8561-C62EFEF0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32C9-4EDC-8657-035C-81F6B7B9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Prime Editing: Search-and-replace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45952-4387-31BD-5CBB-4B7339A62738}"/>
              </a:ext>
            </a:extLst>
          </p:cNvPr>
          <p:cNvSpPr txBox="1"/>
          <p:nvPr/>
        </p:nvSpPr>
        <p:spPr>
          <a:xfrm>
            <a:off x="8959856" y="6308209"/>
            <a:ext cx="312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Murray et al. Gene Ther. 2024</a:t>
            </a:r>
          </a:p>
        </p:txBody>
      </p:sp>
      <p:pic>
        <p:nvPicPr>
          <p:cNvPr id="4" name="Picture 2" descr="Fig. 1">
            <a:extLst>
              <a:ext uri="{FF2B5EF4-FFF2-40B4-BE49-F238E27FC236}">
                <a16:creationId xmlns:a16="http://schemas.microsoft.com/office/drawing/2014/main" id="{25D6A6B4-55C9-E5AE-B222-62869CBFB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18"/>
          <a:stretch>
            <a:fillRect/>
          </a:stretch>
        </p:blipFill>
        <p:spPr bwMode="auto">
          <a:xfrm>
            <a:off x="697366" y="1690688"/>
            <a:ext cx="5257800" cy="37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D0CDFABF-C420-7443-EF22-467790ECB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2"/>
          <a:stretch>
            <a:fillRect/>
          </a:stretch>
        </p:blipFill>
        <p:spPr bwMode="auto">
          <a:xfrm>
            <a:off x="6025583" y="1690688"/>
            <a:ext cx="5257800" cy="407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6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7B89-A247-DCD9-23A2-9B15CB1A5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627E-0A27-2895-079F-51FEBEE1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Third generation genome editors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654363-6AA6-BBCA-3E0E-8C6B0D090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Cas9/BE/PE covers most of the need for small edits.</a:t>
            </a:r>
          </a:p>
          <a:p>
            <a:endParaRPr lang="en-US" dirty="0"/>
          </a:p>
          <a:p>
            <a:r>
              <a:rPr lang="en-US" dirty="0"/>
              <a:t>But pathogenic variants include structural variations, such as insertions, deletions, and replacement in 1,000- to 1,000,000-bp scale.</a:t>
            </a:r>
          </a:p>
          <a:p>
            <a:endParaRPr lang="en-US" dirty="0"/>
          </a:p>
          <a:p>
            <a:r>
              <a:rPr lang="en-US" dirty="0"/>
              <a:t>How do we program those with high precision/efficiency? </a:t>
            </a:r>
          </a:p>
        </p:txBody>
      </p:sp>
    </p:spTree>
    <p:extLst>
      <p:ext uri="{BB962C8B-B14F-4D97-AF65-F5344CB8AC3E}">
        <p14:creationId xmlns:p14="http://schemas.microsoft.com/office/powerpoint/2010/main" val="27308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52497-6160-A456-21AC-F2A7E1C6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D9CDA-7D9B-30B3-25B7-F336281B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/>
              <a:t>Paired prime editing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41A19-602A-D1A5-0BCF-B2010B19F29E}"/>
              </a:ext>
            </a:extLst>
          </p:cNvPr>
          <p:cNvSpPr txBox="1"/>
          <p:nvPr/>
        </p:nvSpPr>
        <p:spPr>
          <a:xfrm>
            <a:off x="8267129" y="6308209"/>
            <a:ext cx="353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Anzalone et al. Nat. Biotech.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B18BE9-D000-7262-2ABD-A7E7F18B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85012"/>
            <a:ext cx="4451939" cy="844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D3AA3-D776-4E12-40A5-FFE44701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886" y="1643398"/>
            <a:ext cx="4451939" cy="1255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E89F83-59D6-04FA-B26B-BCFA62BE5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932" y="2968961"/>
            <a:ext cx="3935845" cy="325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86682-5FEA-0C51-F279-F896C8203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6" y="3089746"/>
            <a:ext cx="5977361" cy="2271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DA7879-4336-4CCA-0AA3-5432BA49CA4C}"/>
              </a:ext>
            </a:extLst>
          </p:cNvPr>
          <p:cNvSpPr txBox="1"/>
          <p:nvPr/>
        </p:nvSpPr>
        <p:spPr>
          <a:xfrm>
            <a:off x="2562212" y="6308209"/>
            <a:ext cx="30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Choi et al. Nat. Biotech. 2021</a:t>
            </a:r>
          </a:p>
        </p:txBody>
      </p:sp>
    </p:spTree>
    <p:extLst>
      <p:ext uri="{BB962C8B-B14F-4D97-AF65-F5344CB8AC3E}">
        <p14:creationId xmlns:p14="http://schemas.microsoft.com/office/powerpoint/2010/main" val="16546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1C76-FA8D-D3FE-5AD3-B820538F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B902-433D-4CDD-B132-B134A86D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/>
              <a:t>(Paired) prime editing + recombinase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E9AED-25E3-071C-CEE2-F7822D920AA7}"/>
              </a:ext>
            </a:extLst>
          </p:cNvPr>
          <p:cNvSpPr txBox="1"/>
          <p:nvPr/>
        </p:nvSpPr>
        <p:spPr>
          <a:xfrm>
            <a:off x="7259957" y="5828250"/>
            <a:ext cx="4571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Anzalone et al. Nat. Biotech. 2021</a:t>
            </a:r>
          </a:p>
          <a:p>
            <a:r>
              <a:rPr lang="en-US" dirty="0"/>
              <a:t>Yarnall et al. Nat. Biotech 2022</a:t>
            </a:r>
          </a:p>
          <a:p>
            <a:r>
              <a:rPr lang="en-US" dirty="0"/>
              <a:t>Pandey et al. Nat. Biotech 2024 (</a:t>
            </a:r>
            <a:r>
              <a:rPr lang="en-US" dirty="0" err="1"/>
              <a:t>eePASSIGE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30667-9C30-EED2-68DC-0E743FC8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9824"/>
            <a:ext cx="4451939" cy="1255223"/>
          </a:xfrm>
          <a:prstGeom prst="rect">
            <a:avLst/>
          </a:prstGeom>
        </p:spPr>
      </p:pic>
      <p:pic>
        <p:nvPicPr>
          <p:cNvPr id="15362" name="Picture 2" descr="Fig. 3">
            <a:extLst>
              <a:ext uri="{FF2B5EF4-FFF2-40B4-BE49-F238E27FC236}">
                <a16:creationId xmlns:a16="http://schemas.microsoft.com/office/drawing/2014/main" id="{1BAF4C54-A6C6-C232-1653-CD5FEA5FC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0" b="78870"/>
          <a:stretch>
            <a:fillRect/>
          </a:stretch>
        </p:blipFill>
        <p:spPr bwMode="auto">
          <a:xfrm>
            <a:off x="5643505" y="1690688"/>
            <a:ext cx="5878839" cy="21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g. 1">
            <a:extLst>
              <a:ext uri="{FF2B5EF4-FFF2-40B4-BE49-F238E27FC236}">
                <a16:creationId xmlns:a16="http://schemas.microsoft.com/office/drawing/2014/main" id="{EBA84884-F318-1F7C-97DC-8C6A0F83F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33"/>
          <a:stretch>
            <a:fillRect/>
          </a:stretch>
        </p:blipFill>
        <p:spPr bwMode="auto">
          <a:xfrm>
            <a:off x="5516667" y="3999450"/>
            <a:ext cx="61325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D2FA2-1A11-DD45-3D41-64BC6E5D3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99451"/>
            <a:ext cx="449481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A9320-323D-247A-4CAD-BDC37C79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8C747-7ACD-415B-C3E9-D03C5A43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/>
              <a:t>Paired prime editing + external template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8A141-B50A-CD75-9731-AFE23025CAC0}"/>
              </a:ext>
            </a:extLst>
          </p:cNvPr>
          <p:cNvSpPr txBox="1"/>
          <p:nvPr/>
        </p:nvSpPr>
        <p:spPr>
          <a:xfrm>
            <a:off x="228600" y="5071266"/>
            <a:ext cx="2975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“Prime Assembly”</a:t>
            </a:r>
          </a:p>
          <a:p>
            <a:r>
              <a:rPr lang="en-US" dirty="0"/>
              <a:t>Liu et al. </a:t>
            </a:r>
            <a:r>
              <a:rPr lang="en-US" dirty="0" err="1"/>
              <a:t>bioRxiv</a:t>
            </a:r>
            <a:r>
              <a:rPr lang="en-US" dirty="0"/>
              <a:t> 2025</a:t>
            </a:r>
          </a:p>
          <a:p>
            <a:r>
              <a:rPr lang="en-US" dirty="0"/>
              <a:t>Jung et al. </a:t>
            </a:r>
            <a:r>
              <a:rPr lang="en-US" dirty="0" err="1"/>
              <a:t>bioRxiv</a:t>
            </a:r>
            <a:r>
              <a:rPr lang="en-US" dirty="0"/>
              <a:t> 2025</a:t>
            </a:r>
          </a:p>
          <a:p>
            <a:r>
              <a:rPr lang="en-US" dirty="0"/>
              <a:t>Levesque et al. </a:t>
            </a:r>
            <a:r>
              <a:rPr lang="en-US" dirty="0" err="1"/>
              <a:t>bioRxiv</a:t>
            </a:r>
            <a:r>
              <a:rPr lang="en-US" dirty="0"/>
              <a:t>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39A0-B373-01BA-1F76-F81AF6A8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61742"/>
            <a:ext cx="6147265" cy="2015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9EE33-3D5D-4F19-FC31-500EB8CF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65" y="2161742"/>
            <a:ext cx="5697414" cy="41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73C7-AAE6-59B8-322E-916CC68E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6B3B-31AC-B72E-7206-5DE3E712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/>
              <a:t>CRISPR-associated Transposases (</a:t>
            </a:r>
            <a:r>
              <a:rPr lang="en-US" sz="4000" dirty="0" err="1"/>
              <a:t>evoCASTs</a:t>
            </a:r>
            <a:r>
              <a:rPr lang="en-US" sz="4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39B2B-6C83-3BDB-7AC2-C028654736C6}"/>
              </a:ext>
            </a:extLst>
          </p:cNvPr>
          <p:cNvSpPr txBox="1"/>
          <p:nvPr/>
        </p:nvSpPr>
        <p:spPr>
          <a:xfrm>
            <a:off x="9026236" y="6123543"/>
            <a:ext cx="263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Witte et al. Science 2025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05C8396-9B1C-8C73-C529-0B9152C1A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4"/>
          <a:stretch>
            <a:fillRect/>
          </a:stretch>
        </p:blipFill>
        <p:spPr bwMode="auto">
          <a:xfrm>
            <a:off x="625529" y="2186782"/>
            <a:ext cx="10940942" cy="32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94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26E8B-AEFE-1751-67EA-879DFD7C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116C-BEE8-4D23-D5DD-2850F97F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Genome editing: We edit to understand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9F0778C-038B-14A1-043B-7F41DB94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7" y="2372517"/>
            <a:ext cx="3746799" cy="31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5B9E4-DF36-BFE6-3FA9-221976B24203}"/>
              </a:ext>
            </a:extLst>
          </p:cNvPr>
          <p:cNvSpPr txBox="1"/>
          <p:nvPr/>
        </p:nvSpPr>
        <p:spPr>
          <a:xfrm>
            <a:off x="363030" y="6123543"/>
            <a:ext cx="481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www.progeriaresearch.org</a:t>
            </a:r>
            <a:r>
              <a:rPr lang="en-US" sz="1400" dirty="0"/>
              <a:t>/2025/08/08/gene-editing/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CE723-01E5-BAEA-02C5-649291DB8EC9}"/>
              </a:ext>
            </a:extLst>
          </p:cNvPr>
          <p:cNvSpPr txBox="1"/>
          <p:nvPr/>
        </p:nvSpPr>
        <p:spPr>
          <a:xfrm>
            <a:off x="3799440" y="1613744"/>
            <a:ext cx="428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Disease (e.g., progeria, cancer)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21D0F-8275-333A-C234-0F424FEE2132}"/>
              </a:ext>
            </a:extLst>
          </p:cNvPr>
          <p:cNvSpPr txBox="1"/>
          <p:nvPr/>
        </p:nvSpPr>
        <p:spPr>
          <a:xfrm>
            <a:off x="1059343" y="5569545"/>
            <a:ext cx="2675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David Liu and Sammy Basso</a:t>
            </a:r>
          </a:p>
        </p:txBody>
      </p:sp>
      <p:pic>
        <p:nvPicPr>
          <p:cNvPr id="12" name="Picture 10" descr="Fig. 1">
            <a:extLst>
              <a:ext uri="{FF2B5EF4-FFF2-40B4-BE49-F238E27FC236}">
                <a16:creationId xmlns:a16="http://schemas.microsoft.com/office/drawing/2014/main" id="{C425ABAE-A76A-790C-97BE-6A83E664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54" y="2249023"/>
            <a:ext cx="3827334" cy="25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1E50F4-0EBE-69DF-604C-F84372511B34}"/>
              </a:ext>
            </a:extLst>
          </p:cNvPr>
          <p:cNvSpPr txBox="1"/>
          <p:nvPr/>
        </p:nvSpPr>
        <p:spPr>
          <a:xfrm>
            <a:off x="4966077" y="4831488"/>
            <a:ext cx="3146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Modeling large genomic deletions</a:t>
            </a:r>
          </a:p>
          <a:p>
            <a:pPr algn="ctr"/>
            <a:r>
              <a:rPr lang="en-US" sz="1600" dirty="0"/>
              <a:t>(Barriga et al. Nat Cancer 2022)</a:t>
            </a:r>
          </a:p>
        </p:txBody>
      </p:sp>
      <p:pic>
        <p:nvPicPr>
          <p:cNvPr id="10252" name="Picture 12" descr="figure 1">
            <a:extLst>
              <a:ext uri="{FF2B5EF4-FFF2-40B4-BE49-F238E27FC236}">
                <a16:creationId xmlns:a16="http://schemas.microsoft.com/office/drawing/2014/main" id="{5DD02E5F-61B9-4A76-8628-07F83166A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33" b="67941"/>
          <a:stretch>
            <a:fillRect/>
          </a:stretch>
        </p:blipFill>
        <p:spPr bwMode="auto">
          <a:xfrm>
            <a:off x="8598141" y="2632882"/>
            <a:ext cx="3461905" cy="21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2D7C66-AB00-B67C-43F4-4A8A31A48C29}"/>
              </a:ext>
            </a:extLst>
          </p:cNvPr>
          <p:cNvSpPr txBox="1"/>
          <p:nvPr/>
        </p:nvSpPr>
        <p:spPr>
          <a:xfrm>
            <a:off x="9063886" y="4831488"/>
            <a:ext cx="263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Modeling </a:t>
            </a:r>
            <a:r>
              <a:rPr lang="en-US" sz="1600" dirty="0" err="1"/>
              <a:t>ecDNA</a:t>
            </a:r>
            <a:endParaRPr lang="en-US" sz="1600" dirty="0"/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Pradella</a:t>
            </a:r>
            <a:r>
              <a:rPr lang="en-US" sz="1600" dirty="0"/>
              <a:t> et al. Nature 2024)</a:t>
            </a:r>
          </a:p>
        </p:txBody>
      </p:sp>
    </p:spTree>
    <p:extLst>
      <p:ext uri="{BB962C8B-B14F-4D97-AF65-F5344CB8AC3E}">
        <p14:creationId xmlns:p14="http://schemas.microsoft.com/office/powerpoint/2010/main" val="1419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D0A0E-707B-D6AA-8669-D7B988B3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2AB8-612F-60FE-A262-B782BA68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/>
              <a:t>Recombinase and bridge RNAs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CDBB1-CA9F-5E4C-204B-89E483D77A7D}"/>
              </a:ext>
            </a:extLst>
          </p:cNvPr>
          <p:cNvSpPr txBox="1"/>
          <p:nvPr/>
        </p:nvSpPr>
        <p:spPr>
          <a:xfrm>
            <a:off x="9026236" y="5970481"/>
            <a:ext cx="2753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Durrant et al. Nature 2024</a:t>
            </a:r>
          </a:p>
          <a:p>
            <a:r>
              <a:rPr lang="en-US" dirty="0"/>
              <a:t>Perry et al. Science 2025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AFF01B83-3516-9499-D1FA-21AA270F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5947"/>
            <a:ext cx="7128361" cy="40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709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528B-C12E-93AD-327E-A8F8CD78D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3530-83F8-9C91-7F4E-A2D92996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 err="1"/>
              <a:t>Retrotransposase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B111C-09A4-5312-0E75-310AF68B2EBD}"/>
              </a:ext>
            </a:extLst>
          </p:cNvPr>
          <p:cNvSpPr txBox="1"/>
          <p:nvPr/>
        </p:nvSpPr>
        <p:spPr>
          <a:xfrm>
            <a:off x="9105899" y="6169709"/>
            <a:ext cx="308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Deng et al. Cell 2023</a:t>
            </a:r>
          </a:p>
          <a:p>
            <a:r>
              <a:rPr lang="en-US" dirty="0"/>
              <a:t>Wilkinson et al. Science 2023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931C3DA5-2E6D-4F03-3874-9C21C5D39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52"/>
          <a:stretch>
            <a:fillRect/>
          </a:stretch>
        </p:blipFill>
        <p:spPr bwMode="auto">
          <a:xfrm>
            <a:off x="976745" y="1690688"/>
            <a:ext cx="9441873" cy="436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35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D6569-7B3E-09F1-CFEA-44AB465E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1196-AB34-5044-66CE-6101F531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Third generation genome editors:</a:t>
            </a:r>
            <a:br>
              <a:rPr lang="en-US" sz="4000" dirty="0"/>
            </a:br>
            <a:r>
              <a:rPr lang="en-US" sz="4000" dirty="0" err="1"/>
              <a:t>Retrotransposase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4BBC7-CC18-94C0-E839-AB1A691896E3}"/>
              </a:ext>
            </a:extLst>
          </p:cNvPr>
          <p:cNvSpPr txBox="1"/>
          <p:nvPr/>
        </p:nvSpPr>
        <p:spPr>
          <a:xfrm>
            <a:off x="8350256" y="6308209"/>
            <a:ext cx="353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and Sternberg. Science 2023</a:t>
            </a: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F319CECF-5FC6-2DBB-DB66-96F5FC0200A4}"/>
              </a:ext>
            </a:extLst>
          </p:cNvPr>
          <p:cNvPicPr/>
          <p:nvPr/>
        </p:nvPicPr>
        <p:blipFill>
          <a:blip r:embed="rId2"/>
          <a:srcRect t="21581"/>
          <a:stretch>
            <a:fillRect/>
          </a:stretch>
        </p:blipFill>
        <p:spPr>
          <a:xfrm>
            <a:off x="977987" y="1588806"/>
            <a:ext cx="9331036" cy="43902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65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7DDEB-EDE5-0BB9-10D5-1244FDEB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23" y="365125"/>
            <a:ext cx="1134737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Summary: CRISPR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28971-CC4E-F391-836F-39DF3CD7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2" y="1690688"/>
            <a:ext cx="11347374" cy="4351338"/>
          </a:xfrm>
        </p:spPr>
        <p:txBody>
          <a:bodyPr>
            <a:normAutofit/>
          </a:bodyPr>
          <a:lstStyle/>
          <a:p>
            <a:r>
              <a:rPr lang="en-US" sz="2200" dirty="0"/>
              <a:t>Recognizing Cas9 as RNA-programmable genome-addressor</a:t>
            </a:r>
          </a:p>
          <a:p>
            <a:pPr lvl="1"/>
            <a:r>
              <a:rPr lang="en-US" sz="2200" dirty="0"/>
              <a:t>Cas9 </a:t>
            </a:r>
            <a:r>
              <a:rPr lang="en-US" sz="2200" dirty="0">
                <a:sym typeface="Wingdings" pitchFamily="2" charset="2"/>
              </a:rPr>
              <a:t> dCas9 + transcriptional effector/epigenetic modifier  </a:t>
            </a:r>
            <a:r>
              <a:rPr lang="en-US" sz="2200" dirty="0" err="1">
                <a:sym typeface="Wingdings" pitchFamily="2" charset="2"/>
              </a:rPr>
              <a:t>CRISPRa</a:t>
            </a:r>
            <a:r>
              <a:rPr lang="en-US" sz="2200" dirty="0">
                <a:sym typeface="Wingdings" pitchFamily="2" charset="2"/>
              </a:rPr>
              <a:t>/</a:t>
            </a:r>
            <a:r>
              <a:rPr lang="en-US" sz="2200" dirty="0" err="1">
                <a:sym typeface="Wingdings" pitchFamily="2" charset="2"/>
              </a:rPr>
              <a:t>i</a:t>
            </a:r>
            <a:endParaRPr lang="en-US" sz="2200" dirty="0"/>
          </a:p>
          <a:p>
            <a:pPr lvl="1"/>
            <a:r>
              <a:rPr lang="en-US" sz="2200" dirty="0">
                <a:sym typeface="Wingdings" pitchFamily="2" charset="2"/>
              </a:rPr>
              <a:t>Cas9  dCas9/nCas9 + modifier  Base Editing</a:t>
            </a:r>
          </a:p>
          <a:p>
            <a:pPr lvl="1"/>
            <a:r>
              <a:rPr lang="en-US" sz="2200" dirty="0">
                <a:sym typeface="Wingdings" pitchFamily="2" charset="2"/>
              </a:rPr>
              <a:t>Cas9  nCas9 + polymerase + engineered gRNA  Prime Editing</a:t>
            </a:r>
          </a:p>
          <a:p>
            <a:pPr lvl="1"/>
            <a:r>
              <a:rPr lang="en-US" sz="2200" dirty="0"/>
              <a:t>PE + PE </a:t>
            </a:r>
            <a:r>
              <a:rPr lang="en-US" sz="2200" dirty="0">
                <a:sym typeface="Wingdings" pitchFamily="2" charset="2"/>
              </a:rPr>
              <a:t> Paired Prime Editing</a:t>
            </a:r>
          </a:p>
          <a:p>
            <a:pPr lvl="1"/>
            <a:r>
              <a:rPr lang="en-US" sz="2200" dirty="0"/>
              <a:t>PE + PE + recombinase + template </a:t>
            </a:r>
            <a:r>
              <a:rPr lang="en-US" sz="2200" dirty="0">
                <a:sym typeface="Wingdings" pitchFamily="2" charset="2"/>
              </a:rPr>
              <a:t> Large gene insertion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Protein/RNA engineering to expand “writing” modalities</a:t>
            </a:r>
          </a:p>
          <a:p>
            <a:r>
              <a:rPr lang="en-US" sz="2200" dirty="0"/>
              <a:t>“Molecular Engineering” to create a new functionality, often mimicking natural system</a:t>
            </a:r>
          </a:p>
          <a:p>
            <a:r>
              <a:rPr lang="en-US" sz="2200" dirty="0"/>
              <a:t>Mining metagenome for new functionalities</a:t>
            </a:r>
          </a:p>
        </p:txBody>
      </p:sp>
    </p:spTree>
    <p:extLst>
      <p:ext uri="{BB962C8B-B14F-4D97-AF65-F5344CB8AC3E}">
        <p14:creationId xmlns:p14="http://schemas.microsoft.com/office/powerpoint/2010/main" val="3416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F823C-F8C9-F06B-AD04-C8BB3432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6073-5F3F-C80B-2325-82CB00EF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(Timeline)</a:t>
            </a:r>
          </a:p>
        </p:txBody>
      </p:sp>
      <p:pic>
        <p:nvPicPr>
          <p:cNvPr id="31746" name="Picture 2" descr="figure 1">
            <a:extLst>
              <a:ext uri="{FF2B5EF4-FFF2-40B4-BE49-F238E27FC236}">
                <a16:creationId xmlns:a16="http://schemas.microsoft.com/office/drawing/2014/main" id="{95DC91A9-CF3E-8DA9-5098-3F62C7B6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764"/>
            <a:ext cx="8435096" cy="524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63C0D-5BF1-E725-7ED6-A410DC70A792}"/>
              </a:ext>
            </a:extLst>
          </p:cNvPr>
          <p:cNvSpPr txBox="1"/>
          <p:nvPr/>
        </p:nvSpPr>
        <p:spPr>
          <a:xfrm>
            <a:off x="9461654" y="6047201"/>
            <a:ext cx="2730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</a:rPr>
              <a:t>Katti </a:t>
            </a:r>
            <a:r>
              <a:rPr lang="en-US" sz="1800" dirty="0">
                <a:effectLst/>
                <a:latin typeface="Arial,Italic"/>
              </a:rPr>
              <a:t>et al.</a:t>
            </a:r>
            <a:r>
              <a:rPr lang="en-US" sz="1800" dirty="0">
                <a:effectLst/>
                <a:latin typeface="Arial" panose="020B0604020202020204" pitchFamily="34" charset="0"/>
              </a:rPr>
              <a:t>, Nature Reviews Cancer 2022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531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9949B-05F5-DBEF-39DD-80D17360C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6EB51-4E23-CD7D-C433-3169640A0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2. Genome Editing for Biological Insights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4DB51-4EC5-EFA9-CEEA-3320450AEC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43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52089-0CB3-431B-6895-C0991844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D70A-9BF9-83B3-015C-1E9B68F4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to understand human genome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3C982-4AFE-E315-EBDA-85BB9531D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Programmable perturbation to understand genome functions.</a:t>
            </a:r>
          </a:p>
          <a:p>
            <a:endParaRPr lang="en-US" dirty="0"/>
          </a:p>
          <a:p>
            <a:r>
              <a:rPr lang="en-US" dirty="0"/>
              <a:t>We need genome-wide perturbations through multiplexing.</a:t>
            </a:r>
          </a:p>
          <a:p>
            <a:endParaRPr lang="en-US" dirty="0"/>
          </a:p>
          <a:p>
            <a:r>
              <a:rPr lang="en-US" dirty="0"/>
              <a:t>Key to multiplexing is to recover perturbations from each readout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DEA43-F4F9-EAF6-1FE1-DD43C15B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6A24-4BFE-2985-8A90-EE831688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Multiplex: Genome-wide CRISPR screening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5C3C8-8BA2-3C31-7499-248B68453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9244"/>
            <a:ext cx="5055824" cy="1429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BA9F7-3660-3038-E88C-3248789F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33123"/>
            <a:ext cx="4913523" cy="1146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9F3AA6-CA73-6FF1-C336-299B6F0E7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909" y="1996073"/>
            <a:ext cx="31750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22421C-18F4-39EB-FA84-181C92CBB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809" y="3977858"/>
            <a:ext cx="3086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C2D38-357D-0E7B-F1BC-2A1C1DC11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9E01A-26C4-3A4C-B654-9BFACF18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Multiplex: Genome-wide CRISPR screening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4D7429-D264-0CA0-3384-2CE4A001B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Perturbation: CRISPR-Cas9 cut</a:t>
            </a:r>
          </a:p>
          <a:p>
            <a:pPr lvl="1"/>
            <a:r>
              <a:rPr lang="en-US" dirty="0"/>
              <a:t>Each cell has one gRNA</a:t>
            </a:r>
          </a:p>
          <a:p>
            <a:pPr lvl="1"/>
            <a:r>
              <a:rPr lang="en-US" dirty="0"/>
              <a:t>Cas9 cut disrupts each gene</a:t>
            </a:r>
          </a:p>
          <a:p>
            <a:pPr lvl="1"/>
            <a:r>
              <a:rPr lang="en-US" dirty="0"/>
              <a:t>Which genes affect cell proliferation?</a:t>
            </a:r>
          </a:p>
          <a:p>
            <a:pPr lvl="1"/>
            <a:r>
              <a:rPr lang="en-US" dirty="0"/>
              <a:t>In what condition? +/- drug?</a:t>
            </a:r>
          </a:p>
          <a:p>
            <a:r>
              <a:rPr lang="en-US" dirty="0"/>
              <a:t>Readout: enrichment of gRNA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90ABB-281A-F25C-5DC0-1D0869BE6037}"/>
              </a:ext>
            </a:extLst>
          </p:cNvPr>
          <p:cNvSpPr txBox="1"/>
          <p:nvPr/>
        </p:nvSpPr>
        <p:spPr>
          <a:xfrm>
            <a:off x="935183" y="4817807"/>
            <a:ext cx="48953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  <a:r>
              <a:rPr lang="en-US" sz="2800" dirty="0" err="1"/>
              <a:t>CRISPRa</a:t>
            </a:r>
            <a:r>
              <a:rPr lang="en-US" sz="2800" dirty="0"/>
              <a:t>/</a:t>
            </a:r>
            <a:r>
              <a:rPr lang="en-US" sz="2800" dirty="0" err="1"/>
              <a:t>i</a:t>
            </a:r>
            <a:endParaRPr lang="en-US" sz="2800" dirty="0"/>
          </a:p>
          <a:p>
            <a:r>
              <a:rPr lang="en-US" sz="2800" dirty="0"/>
              <a:t>+Base Editing Screen</a:t>
            </a:r>
          </a:p>
          <a:p>
            <a:r>
              <a:rPr lang="en-US" sz="2800" dirty="0"/>
              <a:t>+Prime Editing Screen</a:t>
            </a:r>
          </a:p>
          <a:p>
            <a:r>
              <a:rPr lang="en-US" sz="2800" dirty="0"/>
              <a:t>+Paired PE Screen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F18A89B-0BC4-51CF-8AA9-A525799D8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6"/>
          <a:stretch/>
        </p:blipFill>
        <p:spPr bwMode="auto">
          <a:xfrm>
            <a:off x="7627026" y="1690688"/>
            <a:ext cx="3629791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45397-C823-D071-4279-EB89B07055D0}"/>
              </a:ext>
            </a:extLst>
          </p:cNvPr>
          <p:cNvSpPr txBox="1"/>
          <p:nvPr/>
        </p:nvSpPr>
        <p:spPr>
          <a:xfrm>
            <a:off x="8190079" y="6320971"/>
            <a:ext cx="292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Shalem et al. Science. 2014</a:t>
            </a:r>
          </a:p>
        </p:txBody>
      </p:sp>
    </p:spTree>
    <p:extLst>
      <p:ext uri="{BB962C8B-B14F-4D97-AF65-F5344CB8AC3E}">
        <p14:creationId xmlns:p14="http://schemas.microsoft.com/office/powerpoint/2010/main" val="14717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AE3DD-F46C-5AC6-5004-5CCC3574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C825-7C83-FB0E-DF99-86DE780D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Genome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C051-4E78-270F-C030-8E1BC8F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718495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Perturbation: CRISPR with templates</a:t>
            </a:r>
          </a:p>
          <a:p>
            <a:endParaRPr lang="en-US" sz="2000" dirty="0"/>
          </a:p>
          <a:p>
            <a:r>
              <a:rPr lang="en-US" sz="2000" dirty="0"/>
              <a:t>Readout: enrichment of precise edits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4DCED-5C9F-35C9-DDDC-5FEEC4FC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86" y="3630468"/>
            <a:ext cx="4182514" cy="916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540D4-1CCC-9E2B-62CE-A0F47838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6" y="4857391"/>
            <a:ext cx="4693590" cy="1188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696A1-7E8C-9E6B-CCED-7DF70C359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783" y="1880371"/>
            <a:ext cx="670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77D8-9106-3D13-4D69-C934C2A09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7673-4A8C-2B20-FF09-03C399A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Genome editing: We edit to understand</a:t>
            </a:r>
          </a:p>
        </p:txBody>
      </p:sp>
      <p:pic>
        <p:nvPicPr>
          <p:cNvPr id="10246" name="Picture 6" descr="figure 1">
            <a:extLst>
              <a:ext uri="{FF2B5EF4-FFF2-40B4-BE49-F238E27FC236}">
                <a16:creationId xmlns:a16="http://schemas.microsoft.com/office/drawing/2014/main" id="{4E423160-248A-9FA0-6F60-B3ABFE5D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03" y="1641000"/>
            <a:ext cx="4761805" cy="45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7AABD5-5C8E-39D4-B552-7D9943435C0E}"/>
              </a:ext>
            </a:extLst>
          </p:cNvPr>
          <p:cNvSpPr txBox="1"/>
          <p:nvPr/>
        </p:nvSpPr>
        <p:spPr>
          <a:xfrm>
            <a:off x="8326352" y="6207709"/>
            <a:ext cx="27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Askary et al. Nat Rev Genet 2025</a:t>
            </a:r>
          </a:p>
        </p:txBody>
      </p:sp>
      <p:pic>
        <p:nvPicPr>
          <p:cNvPr id="10248" name="Picture 8" descr="High-content CRISPR screening | Nature Reviews Methods Primers">
            <a:extLst>
              <a:ext uri="{FF2B5EF4-FFF2-40B4-BE49-F238E27FC236}">
                <a16:creationId xmlns:a16="http://schemas.microsoft.com/office/drawing/2014/main" id="{99D4EE15-00C5-EF55-43B0-96E2C9AD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2" y="2383351"/>
            <a:ext cx="6519344" cy="38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4814C9-D6AB-A7DA-C8EE-2B0B073B999B}"/>
              </a:ext>
            </a:extLst>
          </p:cNvPr>
          <p:cNvSpPr txBox="1"/>
          <p:nvPr/>
        </p:nvSpPr>
        <p:spPr>
          <a:xfrm>
            <a:off x="1808881" y="6361597"/>
            <a:ext cx="3495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Bock et al. Nat Rev Methods Primers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EE6F5-3340-C08F-61D4-7A880C9F95EA}"/>
              </a:ext>
            </a:extLst>
          </p:cNvPr>
          <p:cNvSpPr txBox="1"/>
          <p:nvPr/>
        </p:nvSpPr>
        <p:spPr>
          <a:xfrm>
            <a:off x="3835473" y="1641000"/>
            <a:ext cx="414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Basic Biology (perturb/record)</a:t>
            </a:r>
          </a:p>
        </p:txBody>
      </p:sp>
    </p:spTree>
    <p:extLst>
      <p:ext uri="{BB962C8B-B14F-4D97-AF65-F5344CB8AC3E}">
        <p14:creationId xmlns:p14="http://schemas.microsoft.com/office/powerpoint/2010/main" val="15443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84D1D-D8B5-255B-4E1A-DFFE83CA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4E8D-19B4-75D7-8915-E8F307CB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Perturb-seq: One cell, one perturbation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3B1897-5D90-75CB-DA11-12268C3F10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536"/>
          <a:stretch/>
        </p:blipFill>
        <p:spPr>
          <a:xfrm>
            <a:off x="390926" y="1690688"/>
            <a:ext cx="6801839" cy="27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A83C15-46D9-3314-CD65-E94D538A08B9}"/>
              </a:ext>
            </a:extLst>
          </p:cNvPr>
          <p:cNvSpPr txBox="1"/>
          <p:nvPr/>
        </p:nvSpPr>
        <p:spPr>
          <a:xfrm>
            <a:off x="390926" y="5569545"/>
            <a:ext cx="3562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Adamson et al. Cell 2016</a:t>
            </a:r>
          </a:p>
          <a:p>
            <a:r>
              <a:rPr lang="en-US" dirty="0"/>
              <a:t>Dixit et al. Cell 2016</a:t>
            </a:r>
          </a:p>
          <a:p>
            <a:r>
              <a:rPr lang="en-US" dirty="0" err="1"/>
              <a:t>Datlinger</a:t>
            </a:r>
            <a:r>
              <a:rPr lang="en-US" dirty="0"/>
              <a:t> et al. Nat. Methods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B69DF-F045-BEBF-9D50-4397C496F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655" y="1683762"/>
            <a:ext cx="4635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8FA8-43E6-3962-A768-C40FA3BF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Perturb-seq / CRISPR-QTL:</a:t>
            </a:r>
            <a:br>
              <a:rPr lang="en-US" dirty="0"/>
            </a:br>
            <a:r>
              <a:rPr lang="en-US" dirty="0"/>
              <a:t>Many perturbation per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A7E49-D6CD-A647-7E7D-A5145C0D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50" y="2706966"/>
            <a:ext cx="4897582" cy="404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893C2-C811-0572-AA31-48C8B436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0" y="1690688"/>
            <a:ext cx="5478638" cy="970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DE88E-B829-410B-F437-8F6AC75E6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20" y="1690688"/>
            <a:ext cx="5060631" cy="1223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B09C1-9D68-9D6E-2444-62EA5C113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13" y="3016251"/>
            <a:ext cx="5367988" cy="24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F8CF-98D3-CE2C-9776-5595F7679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6BC4-7331-660F-7890-008365CC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CRISPR to record cellular events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B386A8-0230-7C33-E364-A17788BDF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Genomic DNA is an excellent recording medium.</a:t>
            </a:r>
          </a:p>
          <a:p>
            <a:endParaRPr lang="en-US" dirty="0"/>
          </a:p>
          <a:p>
            <a:r>
              <a:rPr lang="en-US" dirty="0"/>
              <a:t>DNA recombinase and viral integration have been used for marking/tracking population of cells.</a:t>
            </a:r>
          </a:p>
          <a:p>
            <a:endParaRPr lang="en-US" dirty="0"/>
          </a:p>
          <a:p>
            <a:r>
              <a:rPr lang="en-US" dirty="0"/>
              <a:t>Can we use CRISPR to record biological events?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E90FC-4A7B-7592-5352-024065DE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A981-A0D0-90D2-AFB3-181D3944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Cas9-based random mutation for lineage reconstruction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1F91ABA-0F5D-765F-A0EF-8459BC05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18010"/>
            <a:ext cx="10515600" cy="22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B921F6D-59D3-9C01-25EB-E7D67D2C4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91" b="61486"/>
          <a:stretch/>
        </p:blipFill>
        <p:spPr bwMode="auto">
          <a:xfrm>
            <a:off x="5601182" y="4114189"/>
            <a:ext cx="5752617" cy="24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FFFDA-7810-D985-D6F7-413CBF09402E}"/>
              </a:ext>
            </a:extLst>
          </p:cNvPr>
          <p:cNvSpPr txBox="1"/>
          <p:nvPr/>
        </p:nvSpPr>
        <p:spPr>
          <a:xfrm>
            <a:off x="515167" y="6123543"/>
            <a:ext cx="30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McKenna et al. Science 2016</a:t>
            </a:r>
          </a:p>
        </p:txBody>
      </p:sp>
    </p:spTree>
    <p:extLst>
      <p:ext uri="{BB962C8B-B14F-4D97-AF65-F5344CB8AC3E}">
        <p14:creationId xmlns:p14="http://schemas.microsoft.com/office/powerpoint/2010/main" val="24575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87CC1-28CA-02BA-0F83-750FDDD8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BC3F-AE02-1AB5-B36E-0DDDCAF8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Cas9-based random mutation for lineage reconstruction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67102-472B-2F50-4EA1-5E2AA668FC21}"/>
              </a:ext>
            </a:extLst>
          </p:cNvPr>
          <p:cNvSpPr txBox="1"/>
          <p:nvPr/>
        </p:nvSpPr>
        <p:spPr>
          <a:xfrm>
            <a:off x="515167" y="6123543"/>
            <a:ext cx="30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McKenna et al. Science 2016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8B9FCA1-E64A-BA52-2C99-C850E54E8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9"/>
          <a:stretch/>
        </p:blipFill>
        <p:spPr bwMode="auto">
          <a:xfrm>
            <a:off x="651865" y="1690688"/>
            <a:ext cx="5166756" cy="36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03C244-00F1-52F3-0477-685F33B2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309735" cy="48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082E-A851-E81B-5B52-B472770B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7BC4-D970-47ED-D38B-DDC5E3B7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Single-cell lineage reconstruction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6E577-22F7-C97A-B580-5770EDD6E98A}"/>
              </a:ext>
            </a:extLst>
          </p:cNvPr>
          <p:cNvSpPr txBox="1"/>
          <p:nvPr/>
        </p:nvSpPr>
        <p:spPr>
          <a:xfrm>
            <a:off x="8885503" y="5366450"/>
            <a:ext cx="286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Alemany et al. Nature 2018</a:t>
            </a:r>
          </a:p>
          <a:p>
            <a:r>
              <a:rPr lang="en-US" dirty="0"/>
              <a:t>Raj et al. Nat. Biotech 2018</a:t>
            </a:r>
          </a:p>
          <a:p>
            <a:r>
              <a:rPr lang="en-US" dirty="0"/>
              <a:t>Chan et al. Nature 2019</a:t>
            </a:r>
          </a:p>
          <a:p>
            <a:r>
              <a:rPr lang="en-US" dirty="0"/>
              <a:t>Quinn et al. Science 2021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FA505FB5-2CF8-760A-9D4D-79885008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0269"/>
          <a:stretch>
            <a:fillRect/>
          </a:stretch>
        </p:blipFill>
        <p:spPr bwMode="auto">
          <a:xfrm>
            <a:off x="838200" y="1690688"/>
            <a:ext cx="6096000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DFCC828A-47D8-0624-4D0B-EC6B9906F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2" b="84040"/>
          <a:stretch>
            <a:fillRect/>
          </a:stretch>
        </p:blipFill>
        <p:spPr bwMode="auto">
          <a:xfrm>
            <a:off x="7108987" y="1491550"/>
            <a:ext cx="4514510" cy="379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C4F14-24EB-34AA-4C0A-63872FEBD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FE7F-B925-5DDB-D963-65917035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Better editing for better lineage reconstruction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B115-EA30-7DA6-B71F-70F8C891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1820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Cas9-TdT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Self-targeting / homing guide RNA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Cas12a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 editing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Prime editing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ADD8F-2FE6-90A0-22DD-DA87FBE7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248" y="1863243"/>
            <a:ext cx="6360448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5879F-78FC-B308-A99D-2180829E27C4}"/>
              </a:ext>
            </a:extLst>
          </p:cNvPr>
          <p:cNvSpPr txBox="1"/>
          <p:nvPr/>
        </p:nvSpPr>
        <p:spPr>
          <a:xfrm>
            <a:off x="7380889" y="6308209"/>
            <a:ext cx="447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Askary et al. Nature Reviews Genetics 2024</a:t>
            </a:r>
          </a:p>
        </p:txBody>
      </p:sp>
    </p:spTree>
    <p:extLst>
      <p:ext uri="{BB962C8B-B14F-4D97-AF65-F5344CB8AC3E}">
        <p14:creationId xmlns:p14="http://schemas.microsoft.com/office/powerpoint/2010/main" val="2393262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CDB81-F55D-E293-6234-A8BFA6C54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B733-3563-9F7F-C907-9C0611BD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DNA Typewriter: PE-based sequential recording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DF614-795B-C9F0-1BC8-FF92FCB874D0}"/>
              </a:ext>
            </a:extLst>
          </p:cNvPr>
          <p:cNvSpPr txBox="1"/>
          <p:nvPr/>
        </p:nvSpPr>
        <p:spPr>
          <a:xfrm>
            <a:off x="9314515" y="6308209"/>
            <a:ext cx="24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Choi et al. Nature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731B4-6683-C282-F3E1-A3F28239C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67" y="1981633"/>
            <a:ext cx="10517433" cy="24378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D2BDE0-8E2F-C1DD-D5EB-15F4F4D06263}"/>
              </a:ext>
            </a:extLst>
          </p:cNvPr>
          <p:cNvSpPr/>
          <p:nvPr/>
        </p:nvSpPr>
        <p:spPr>
          <a:xfrm>
            <a:off x="965200" y="43814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cs typeface="Gill Sans SemiBold" panose="020B0502020104020203" pitchFamily="34" charset="-79"/>
              </a:rPr>
              <a:t>Biological events are recorded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cs typeface="Gill Sans SemiBold" panose="020B0502020104020203" pitchFamily="34" charset="-79"/>
              </a:rPr>
              <a:t>via prime editing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01F47-F176-69B8-D654-7318FA7E41EA}"/>
              </a:ext>
            </a:extLst>
          </p:cNvPr>
          <p:cNvSpPr/>
          <p:nvPr/>
        </p:nvSpPr>
        <p:spPr>
          <a:xfrm>
            <a:off x="7686994" y="4341814"/>
            <a:ext cx="3996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cs typeface="Gill Sans SemiBold" panose="020B0502020104020203" pitchFamily="34" charset="-79"/>
              </a:rPr>
              <a:t>Identity, order, intensity of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cs typeface="Gill Sans SemiBold" panose="020B0502020104020203" pitchFamily="34" charset="-79"/>
              </a:rPr>
              <a:t>events are inferred from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cs typeface="Gill Sans SemiBold" panose="020B0502020104020203" pitchFamily="34" charset="-79"/>
              </a:rPr>
              <a:t>DNA Tape</a:t>
            </a:r>
            <a:endParaRPr lang="en-US" sz="2400" dirty="0">
              <a:solidFill>
                <a:srgbClr val="000000"/>
              </a:solidFill>
              <a:effectLst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87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1830-8E29-7275-EBB9-8EE23FE4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DNA Typewriter: PE-based sequential recording</a:t>
            </a:r>
            <a:endParaRPr lang="en-US" sz="3600" dirty="0"/>
          </a:p>
        </p:txBody>
      </p:sp>
      <p:pic>
        <p:nvPicPr>
          <p:cNvPr id="26626" name="Picture 2" descr="Fig. 5">
            <a:extLst>
              <a:ext uri="{FF2B5EF4-FFF2-40B4-BE49-F238E27FC236}">
                <a16:creationId xmlns:a16="http://schemas.microsoft.com/office/drawing/2014/main" id="{3F7D9290-2CE6-0865-9EDA-BB097BB5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2"/>
          <a:stretch>
            <a:fillRect/>
          </a:stretch>
        </p:blipFill>
        <p:spPr bwMode="auto">
          <a:xfrm>
            <a:off x="4557941" y="1872605"/>
            <a:ext cx="6863025" cy="25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169EB2-48BD-0509-F56D-BB2BEE0A020E}"/>
              </a:ext>
            </a:extLst>
          </p:cNvPr>
          <p:cNvSpPr/>
          <p:nvPr/>
        </p:nvSpPr>
        <p:spPr>
          <a:xfrm>
            <a:off x="838200" y="2673937"/>
            <a:ext cx="3551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cs typeface="Gill Sans SemiBold" panose="020B0502020104020203" pitchFamily="34" charset="-79"/>
              </a:rPr>
              <a:t>Lineage reconstruction</a:t>
            </a:r>
            <a:endParaRPr lang="en-US" sz="2400" dirty="0">
              <a:solidFill>
                <a:srgbClr val="000000"/>
              </a:solidFill>
              <a:effectLst/>
              <a:cs typeface="Gill Sans SemiBold" panose="020B0502020104020203" pitchFamily="34" charset="-79"/>
            </a:endParaRPr>
          </a:p>
        </p:txBody>
      </p:sp>
      <p:pic>
        <p:nvPicPr>
          <p:cNvPr id="26628" name="Picture 4" descr="Fig. 4">
            <a:extLst>
              <a:ext uri="{FF2B5EF4-FFF2-40B4-BE49-F238E27FC236}">
                <a16:creationId xmlns:a16="http://schemas.microsoft.com/office/drawing/2014/main" id="{AF878B3F-1CF0-DA23-0E08-BE5904497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76"/>
          <a:stretch>
            <a:fillRect/>
          </a:stretch>
        </p:blipFill>
        <p:spPr bwMode="auto">
          <a:xfrm>
            <a:off x="763154" y="4461165"/>
            <a:ext cx="7252855" cy="19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FF9AD0-83BB-AAA3-A611-D9E2F4942066}"/>
              </a:ext>
            </a:extLst>
          </p:cNvPr>
          <p:cNvSpPr/>
          <p:nvPr/>
        </p:nvSpPr>
        <p:spPr>
          <a:xfrm>
            <a:off x="7802418" y="4793683"/>
            <a:ext cx="3551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cs typeface="Gill Sans SemiBold" panose="020B0502020104020203" pitchFamily="34" charset="-79"/>
              </a:rPr>
              <a:t>Signal recording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effectLst/>
                <a:cs typeface="Gill Sans SemiBold" panose="020B0502020104020203" pitchFamily="34" charset="-79"/>
              </a:rPr>
              <a:t>(ENGRAM)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618A2-CECF-254D-C738-90CB151E9EE3}"/>
              </a:ext>
            </a:extLst>
          </p:cNvPr>
          <p:cNvSpPr txBox="1"/>
          <p:nvPr/>
        </p:nvSpPr>
        <p:spPr>
          <a:xfrm>
            <a:off x="9280852" y="6019764"/>
            <a:ext cx="252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Choi et al. Nature 2022</a:t>
            </a:r>
          </a:p>
          <a:p>
            <a:pPr algn="ctr"/>
            <a:r>
              <a:rPr lang="en-US" dirty="0">
                <a:cs typeface="Arial" panose="020B0604020202020204" pitchFamily="34" charset="0"/>
              </a:rPr>
              <a:t>Chen et al. Nature 2024</a:t>
            </a:r>
          </a:p>
        </p:txBody>
      </p:sp>
    </p:spTree>
    <p:extLst>
      <p:ext uri="{BB962C8B-B14F-4D97-AF65-F5344CB8AC3E}">
        <p14:creationId xmlns:p14="http://schemas.microsoft.com/office/powerpoint/2010/main" val="15990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67582-8E62-0BAA-E385-2D076678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6F57-DA01-345D-EC5C-0003E94B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PE-tracer: Spatial profiling of lineage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9A67C-CA00-5A65-DCFC-5C32984CD331}"/>
              </a:ext>
            </a:extLst>
          </p:cNvPr>
          <p:cNvSpPr txBox="1"/>
          <p:nvPr/>
        </p:nvSpPr>
        <p:spPr>
          <a:xfrm>
            <a:off x="9144950" y="6308209"/>
            <a:ext cx="28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cs typeface="Arial" panose="020B0604020202020204" pitchFamily="34" charset="0"/>
              </a:rPr>
              <a:t>Koblan</a:t>
            </a:r>
            <a:r>
              <a:rPr lang="en-US" dirty="0">
                <a:cs typeface="Arial" panose="020B0604020202020204" pitchFamily="34" charset="0"/>
              </a:rPr>
              <a:t> et al. Science 2025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89009629-85FF-8BF7-40D4-C7BA1170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9418"/>
            <a:ext cx="6242656" cy="52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9686-45F3-EB19-5A2D-752DCD3B0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F439-462A-9207-C9D7-FE1A2B731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Genome Editing: CRISPR and Beyond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Genome Editing for Biological Insights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+ Final practical note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6964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D3C5-CE14-3497-DD85-EB58D2A9D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B2EE-637A-0F56-9CB6-69D20372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Summary: Genome editing for biological insights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18F91F-5629-3760-D3F0-B7071C433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Perturbation tool to understand genomic functional elements</a:t>
            </a:r>
          </a:p>
          <a:p>
            <a:endParaRPr lang="en-US" dirty="0"/>
          </a:p>
          <a:p>
            <a:r>
              <a:rPr lang="en-US" dirty="0"/>
              <a:t>Recording module to track history of cells</a:t>
            </a:r>
          </a:p>
          <a:p>
            <a:endParaRPr lang="en-US" dirty="0"/>
          </a:p>
          <a:p>
            <a:r>
              <a:rPr lang="en-US" dirty="0"/>
              <a:t>Advances in genome editing led to new tools for discovery</a:t>
            </a:r>
          </a:p>
        </p:txBody>
      </p:sp>
    </p:spTree>
    <p:extLst>
      <p:ext uri="{BB962C8B-B14F-4D97-AF65-F5344CB8AC3E}">
        <p14:creationId xmlns:p14="http://schemas.microsoft.com/office/powerpoint/2010/main" val="201481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A5C8E-667B-BD8C-59AB-B27E44A8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FAD3-DE8D-148F-D8A6-3D0CF8808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+ Final practical note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EBA04-88B0-1199-9E96-A61F5923B1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30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952D-A22B-CD9C-4F4E-9E64309BA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281F-89F6-8E72-DB43-02E5C949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Choosing genome editing tools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15973E-E5F6-92E0-E5F6-04CD6E78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/>
          <a:lstStyle/>
          <a:p>
            <a:r>
              <a:rPr lang="en-US" dirty="0"/>
              <a:t>Efficiency: Cas9 &gt; BE &gt; PE</a:t>
            </a:r>
          </a:p>
          <a:p>
            <a:r>
              <a:rPr lang="en-US" dirty="0"/>
              <a:t>Precision: PE &gt; BE &gt; Cas9</a:t>
            </a:r>
          </a:p>
          <a:p>
            <a:r>
              <a:rPr lang="en-US" dirty="0"/>
              <a:t>Toxicity: PE &lt; BE &lt; Cas9</a:t>
            </a:r>
          </a:p>
          <a:p>
            <a:endParaRPr lang="en-US" dirty="0"/>
          </a:p>
          <a:p>
            <a:r>
              <a:rPr lang="en-US" dirty="0"/>
              <a:t>Delivery: Most demonstrations are done using DNA transfection</a:t>
            </a:r>
          </a:p>
          <a:p>
            <a:pPr lvl="1"/>
            <a:r>
              <a:rPr lang="en-US" dirty="0"/>
              <a:t>DNA transfection isn’t always the option.</a:t>
            </a:r>
          </a:p>
          <a:p>
            <a:pPr lvl="1"/>
            <a:r>
              <a:rPr lang="en-US" dirty="0"/>
              <a:t>Cas9 barely fits into usual viral vectors.</a:t>
            </a:r>
          </a:p>
          <a:p>
            <a:pPr lvl="1"/>
            <a:r>
              <a:rPr lang="en-US" dirty="0"/>
              <a:t>Cas9 RNP is easy to obtain. BE/PE is a bit harder.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CRISPResso2 for analyzing NGS-based readout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18DD5-1ACF-292C-BF0D-CB4FFCEBB589}"/>
              </a:ext>
            </a:extLst>
          </p:cNvPr>
          <p:cNvSpPr txBox="1"/>
          <p:nvPr/>
        </p:nvSpPr>
        <p:spPr>
          <a:xfrm>
            <a:off x="8716369" y="6443146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Clement et al. Nat. Biotech. 2019</a:t>
            </a:r>
          </a:p>
        </p:txBody>
      </p:sp>
    </p:spTree>
    <p:extLst>
      <p:ext uri="{BB962C8B-B14F-4D97-AF65-F5344CB8AC3E}">
        <p14:creationId xmlns:p14="http://schemas.microsoft.com/office/powerpoint/2010/main" val="20345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1F44F-A1AB-6305-96B8-6FAED0CC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9F74-F017-0901-B6E6-A424DD4FF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1. Genome Editing: CRISPR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0496A-9A70-866A-4466-0723E2CF8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6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C465-6F91-7F07-6B51-F3868CF2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F71D-BEF9-B7D5-6285-CC174F91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CRISPR-Cas9: Programmable genome cutter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71F74-1F9D-0E7C-94C5-11E768D5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71" y="1690688"/>
            <a:ext cx="4675329" cy="445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80076A-5E1B-363E-00FD-16853885746A}"/>
              </a:ext>
            </a:extLst>
          </p:cNvPr>
          <p:cNvSpPr txBox="1"/>
          <p:nvPr/>
        </p:nvSpPr>
        <p:spPr>
          <a:xfrm>
            <a:off x="5148500" y="6027396"/>
            <a:ext cx="678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www.nobelprize.org</a:t>
            </a:r>
            <a:r>
              <a:rPr lang="en-US" dirty="0"/>
              <a:t>/prizes/chemistry/2020/press-release/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6CB81A-4A09-0264-51EB-0085642C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02" y="1690688"/>
            <a:ext cx="6255327" cy="38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01216-5DDB-838F-F296-F36F499A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685A-A86A-B8C1-8277-82B4491A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What is biological function of CRISPR-Cas9?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C6D49-2BFD-1B5D-506A-2A188A97AF4E}"/>
              </a:ext>
            </a:extLst>
          </p:cNvPr>
          <p:cNvSpPr txBox="1"/>
          <p:nvPr/>
        </p:nvSpPr>
        <p:spPr>
          <a:xfrm>
            <a:off x="6580468" y="6027396"/>
            <a:ext cx="535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www.nobelprize.org</a:t>
            </a:r>
            <a:r>
              <a:rPr lang="en-US" dirty="0"/>
              <a:t>/prizes/chemistry/2020/press-release/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CC578-4A90-79C1-A330-4B8F87A5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9" y="1690688"/>
            <a:ext cx="5968170" cy="4983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F244B-414E-D0E2-CE02-72C5F313B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79" y="2708303"/>
            <a:ext cx="5841477" cy="27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FCC99-AAF4-0E6D-C534-DB52C85C0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BE2F-9E46-4FE4-7DD5-11137855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engineering of CRISPR-Cas9: sgRNA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42761B3-A445-1E66-7C0D-9286BBBB4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8"/>
          <a:stretch>
            <a:fillRect/>
          </a:stretch>
        </p:blipFill>
        <p:spPr bwMode="auto">
          <a:xfrm>
            <a:off x="1067259" y="2007279"/>
            <a:ext cx="5569068" cy="39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ABC188-2A4A-450B-351A-5FCF2A337334}"/>
              </a:ext>
            </a:extLst>
          </p:cNvPr>
          <p:cNvSpPr txBox="1"/>
          <p:nvPr/>
        </p:nvSpPr>
        <p:spPr>
          <a:xfrm>
            <a:off x="7664201" y="6160200"/>
            <a:ext cx="407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Doudna and Charpentier, Science 2014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DDC4F0-ED78-EABF-542A-18B8FF64A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4"/>
          <a:stretch>
            <a:fillRect/>
          </a:stretch>
        </p:blipFill>
        <p:spPr bwMode="auto">
          <a:xfrm>
            <a:off x="6747163" y="2007279"/>
            <a:ext cx="4377577" cy="39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4292A19B0954BBC977AA1E6CD11A2" ma:contentTypeVersion="11" ma:contentTypeDescription="Create a new document." ma:contentTypeScope="" ma:versionID="42d63f1ec78d68124be557bd3bbb8311">
  <xsd:schema xmlns:xsd="http://www.w3.org/2001/XMLSchema" xmlns:xs="http://www.w3.org/2001/XMLSchema" xmlns:p="http://schemas.microsoft.com/office/2006/metadata/properties" xmlns:ns2="93c54995-e3eb-49fd-bf62-f85a08cd8499" xmlns:ns3="cffa105d-4908-4f90-8ef1-88fada4188b4" targetNamespace="http://schemas.microsoft.com/office/2006/metadata/properties" ma:root="true" ma:fieldsID="2ae1cf6054c8ae1d2643f1278477ab8d" ns2:_="" ns3:_="">
    <xsd:import namespace="93c54995-e3eb-49fd-bf62-f85a08cd8499"/>
    <xsd:import namespace="cffa105d-4908-4f90-8ef1-88fada4188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54995-e3eb-49fd-bf62-f85a08cd8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f7d5a8f-ce67-4f4b-8415-9075249ea2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a105d-4908-4f90-8ef1-88fada4188b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d578a35-73b3-4472-bad1-3a6364dfae22}" ma:internalName="TaxCatchAll" ma:showField="CatchAllData" ma:web="cffa105d-4908-4f90-8ef1-88fada4188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c54995-e3eb-49fd-bf62-f85a08cd8499">
      <Terms xmlns="http://schemas.microsoft.com/office/infopath/2007/PartnerControls"/>
    </lcf76f155ced4ddcb4097134ff3c332f>
    <TaxCatchAll xmlns="cffa105d-4908-4f90-8ef1-88fada4188b4" xsi:nil="true"/>
  </documentManagement>
</p:properties>
</file>

<file path=customXml/itemProps1.xml><?xml version="1.0" encoding="utf-8"?>
<ds:datastoreItem xmlns:ds="http://schemas.openxmlformats.org/officeDocument/2006/customXml" ds:itemID="{11E0E2F2-C632-4880-BB6A-27B5AA6B3FB0}"/>
</file>

<file path=customXml/itemProps2.xml><?xml version="1.0" encoding="utf-8"?>
<ds:datastoreItem xmlns:ds="http://schemas.openxmlformats.org/officeDocument/2006/customXml" ds:itemID="{E1E719BB-3601-44DC-8F45-4B22EF477514}"/>
</file>

<file path=customXml/itemProps3.xml><?xml version="1.0" encoding="utf-8"?>
<ds:datastoreItem xmlns:ds="http://schemas.openxmlformats.org/officeDocument/2006/customXml" ds:itemID="{7FEBAA59-0A73-4B02-8383-FF35A8C64A87}"/>
</file>

<file path=docProps/app.xml><?xml version="1.0" encoding="utf-8"?>
<Properties xmlns="http://schemas.openxmlformats.org/officeDocument/2006/extended-properties" xmlns:vt="http://schemas.openxmlformats.org/officeDocument/2006/docPropsVTypes">
  <TotalTime>2299</TotalTime>
  <Words>1314</Words>
  <Application>Microsoft Macintosh PowerPoint</Application>
  <PresentationFormat>Widescreen</PresentationFormat>
  <Paragraphs>223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Arial,Italic</vt:lpstr>
      <vt:lpstr>Aptos</vt:lpstr>
      <vt:lpstr>Aptos Display</vt:lpstr>
      <vt:lpstr>Aptos SemiBold</vt:lpstr>
      <vt:lpstr>Arial</vt:lpstr>
      <vt:lpstr>Gill Sans SemiBold</vt:lpstr>
      <vt:lpstr>Wingdings</vt:lpstr>
      <vt:lpstr>Office Theme</vt:lpstr>
      <vt:lpstr>Deep dive into Tools for Genetic Engineering</vt:lpstr>
      <vt:lpstr>Genome editing: We edit to understand</vt:lpstr>
      <vt:lpstr>Genome editing: We edit to understand</vt:lpstr>
      <vt:lpstr>Genome editing: We edit to understand</vt:lpstr>
      <vt:lpstr>Outline</vt:lpstr>
      <vt:lpstr>1. Genome Editing: CRISPR and Beyond</vt:lpstr>
      <vt:lpstr>CRISPR-Cas9: Programmable genome cutter</vt:lpstr>
      <vt:lpstr>What is biological function of CRISPR-Cas9?</vt:lpstr>
      <vt:lpstr>First engineering of CRISPR-Cas9: sgRNA</vt:lpstr>
      <vt:lpstr>First generation of CRISPR-based genome editor</vt:lpstr>
      <vt:lpstr>Repurposing CRISPR as epi-genome editor</vt:lpstr>
      <vt:lpstr>Protein engineering of Cas9</vt:lpstr>
      <vt:lpstr>Engineering “dead” Cas9</vt:lpstr>
      <vt:lpstr>Engineering “dead” Cas9</vt:lpstr>
      <vt:lpstr>Engineering “dead” Cas9</vt:lpstr>
      <vt:lpstr>Engineering “dead” Cas9: Stable epigenome editing</vt:lpstr>
      <vt:lpstr>Engineering “dead” Cas9: Stable epigenome editing</vt:lpstr>
      <vt:lpstr>Second generation genome editors</vt:lpstr>
      <vt:lpstr>Base Editing: Precise 1-bp re-writing</vt:lpstr>
      <vt:lpstr>Base Editing: Precise 1-bp re-writing</vt:lpstr>
      <vt:lpstr>Base Editing: Precise 1-bp re-writing</vt:lpstr>
      <vt:lpstr>PowerPoint Presentation</vt:lpstr>
      <vt:lpstr>Prime Editing: Search-and-replace</vt:lpstr>
      <vt:lpstr>Prime Editing: Search-and-replace</vt:lpstr>
      <vt:lpstr>Third generation genome editors</vt:lpstr>
      <vt:lpstr>Third generation genome editors: Paired prime editing</vt:lpstr>
      <vt:lpstr>Third generation genome editors: (Paired) prime editing + recombinase</vt:lpstr>
      <vt:lpstr>Third generation genome editors: Paired prime editing + external template</vt:lpstr>
      <vt:lpstr>Third generation genome editors: CRISPR-associated Transposases (evoCASTs)</vt:lpstr>
      <vt:lpstr>Third generation genome editors: Recombinase and bridge RNAs</vt:lpstr>
      <vt:lpstr>Third generation genome editors: Retrotransposase</vt:lpstr>
      <vt:lpstr>Third generation genome editors: Retrotransposase</vt:lpstr>
      <vt:lpstr>Summary: CRISPR and beyond</vt:lpstr>
      <vt:lpstr>Summary (Timeline)</vt:lpstr>
      <vt:lpstr>2. Genome Editing for Biological Insights</vt:lpstr>
      <vt:lpstr>CRISPR to understand human genome</vt:lpstr>
      <vt:lpstr>Multiplex: Genome-wide CRISPR screening </vt:lpstr>
      <vt:lpstr>Multiplex: Genome-wide CRISPR screening </vt:lpstr>
      <vt:lpstr>Saturation Genome Editing</vt:lpstr>
      <vt:lpstr>Perturb-seq: One cell, one perturbation</vt:lpstr>
      <vt:lpstr>Compressed Perturb-seq / CRISPR-QTL: Many perturbation per cell</vt:lpstr>
      <vt:lpstr>CRISPR to record cellular events</vt:lpstr>
      <vt:lpstr>Cas9-based random mutation for lineage reconstruction</vt:lpstr>
      <vt:lpstr>Cas9-based random mutation for lineage reconstruction</vt:lpstr>
      <vt:lpstr>Single-cell lineage reconstruction</vt:lpstr>
      <vt:lpstr>Better editing for better lineage reconstruction</vt:lpstr>
      <vt:lpstr>DNA Typewriter: PE-based sequential recording</vt:lpstr>
      <vt:lpstr>DNA Typewriter: PE-based sequential recording</vt:lpstr>
      <vt:lpstr>PE-tracer: Spatial profiling of lineage</vt:lpstr>
      <vt:lpstr>Summary: Genome editing for biological insights</vt:lpstr>
      <vt:lpstr>+ Final practical note</vt:lpstr>
      <vt:lpstr>Choosing genome editing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dive into Tools for Genetic Engineering</dc:title>
  <dc:creator>Choi, Jun Hong</dc:creator>
  <cp:lastModifiedBy>Choi, Jun Hong</cp:lastModifiedBy>
  <cp:revision>20</cp:revision>
  <dcterms:created xsi:type="dcterms:W3CDTF">2024-11-11T14:38:11Z</dcterms:created>
  <dcterms:modified xsi:type="dcterms:W3CDTF">2025-11-12T16:58:24Z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0x01010035F4292A19B0954BBC977AA1E6CD11A2</vt:lpwstr>
  </property>
</Properties>
</file>