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30" r:id="rId2"/>
    <p:sldId id="1582" r:id="rId3"/>
    <p:sldId id="643" r:id="rId4"/>
    <p:sldId id="1584" r:id="rId5"/>
    <p:sldId id="1580" r:id="rId6"/>
    <p:sldId id="426" r:id="rId7"/>
    <p:sldId id="1585" r:id="rId8"/>
    <p:sldId id="644" r:id="rId9"/>
    <p:sldId id="634" r:id="rId10"/>
    <p:sldId id="497" r:id="rId11"/>
    <p:sldId id="350" r:id="rId12"/>
    <p:sldId id="635" r:id="rId13"/>
    <p:sldId id="356" r:id="rId14"/>
    <p:sldId id="357" r:id="rId15"/>
    <p:sldId id="419" r:id="rId16"/>
    <p:sldId id="585" r:id="rId17"/>
    <p:sldId id="637" r:id="rId18"/>
    <p:sldId id="500" r:id="rId19"/>
    <p:sldId id="638" r:id="rId20"/>
    <p:sldId id="639" r:id="rId21"/>
    <p:sldId id="640" r:id="rId22"/>
    <p:sldId id="492" r:id="rId23"/>
    <p:sldId id="465" r:id="rId24"/>
    <p:sldId id="641" r:id="rId25"/>
    <p:sldId id="440" r:id="rId26"/>
    <p:sldId id="588" r:id="rId27"/>
    <p:sldId id="1494" r:id="rId28"/>
    <p:sldId id="1499" r:id="rId29"/>
    <p:sldId id="1581" r:id="rId30"/>
    <p:sldId id="1500" r:id="rId31"/>
    <p:sldId id="1369" r:id="rId32"/>
    <p:sldId id="1370" r:id="rId33"/>
    <p:sldId id="137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0"/>
    <p:restoredTop sz="79908"/>
  </p:normalViewPr>
  <p:slideViewPr>
    <p:cSldViewPr>
      <p:cViewPr varScale="1">
        <p:scale>
          <a:sx n="89" d="100"/>
          <a:sy n="89" d="100"/>
        </p:scale>
        <p:origin x="213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8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FA3A0CC-22D6-BAEC-41F8-A57824D3DC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D0805D6-B225-CD0F-A81A-67A65A3E68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9D9E6794-7FB1-EFB4-3F13-CFD777FC06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1841052-7BDD-96FB-5F5A-A833001206C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3C0F43AF-0155-F44A-A8EE-986E91577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A91B3005-3D5C-B50A-CB7B-3924673BE6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49F0597-CBAB-27DC-7DDF-817BE35BE0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A411ACE-7DF4-698F-0DDA-A4D8B37BF7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E10456D8-4F54-805D-9EE3-7600C9FDB9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1DFDE9BA-3876-2794-732E-1F33F12E87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25E3AB20-F9CD-BB48-E0EC-10A08C627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0C743C96-4205-E346-96CB-3BD09BDB7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85ADF7B-A484-913A-5D5C-A9BE7F6B4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23FBB1AE-1823-484C-B7FB-7040047246D9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AC589CF-8F5F-9BA3-DD1F-92EFEE863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C9666B-B3EB-0E4A-F817-DA256ABE1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CE117521-FBE8-37C2-3624-A8A97BDE9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F4766B00-B186-7346-B2EA-E4290F703FE9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9DD7F7A-3F6F-25AD-E52E-3A72089B2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F6670643-A74D-F8CC-A60C-87264502C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80E424C-C8AB-25F0-CE6A-6315E1010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6D178A53-3977-0143-8995-82A4CAB16D3D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86BF7BF-A2C8-2631-A700-F1C06E18A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8548DEC-808B-0281-101C-29984A898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4D1F217E-E201-C967-0273-4DEF060BC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113FBBDE-EAA2-9C4D-8B0F-DD4EE015E7CF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4C04D11-46FE-DA04-10E8-22F56073C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0317F07-62AF-0B18-5288-B8AE67A6E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010ADE9A-666A-0FDD-D854-D88AAD4F5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C7C9C537-74CA-0042-99D9-186135EECA8A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1FE42B9-2534-8219-BE30-EEBD359F4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64B0346-B3FC-B0C1-B3B1-5AADFCD6A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AA09AF4-7E74-7227-2EBF-6E3818CCE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B6DAFEF6-799B-9348-BF3C-E28CABF99A87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B20FDAE-14A3-AF37-98C6-A49C9671D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6CF596-E7BB-BA21-AB17-E42CFBA07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DF158F-696A-F555-7D11-5B3AB953A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4C552744-56CE-F744-BEBE-41D220C8F7D4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D12B8A3-100D-A0D6-A158-6874C3632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6613B93B-1F30-24B8-B434-241D1FE9F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7492C94-5D8B-E9D0-066F-4A70FCC842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0D338DDE-FFB1-8E4A-B53B-EF3E384D090E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4078D2E-648C-9FF8-E7A8-A5A24BEEE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AE522B6-B767-1099-F87B-F83611124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0F959F4E-5B4A-8A61-D8FF-6772D9570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DD0BF3C8-1C85-DE40-ABE2-31C81F393105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F205E3C-B661-50EF-8217-134FD351B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7F297E95-B780-9942-2A31-F4CC63E3C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4A054ECF-9B39-30F9-D3F8-AEBDA081A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2C5FB18B-E09E-514D-A43A-70592E5CAEA2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3A9D461-A995-F1B3-C94C-1DD8B0DA9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0FE7E4B7-0B74-05BF-ABC4-37F37D9A4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C079F083-572D-0CD8-2644-8FDA7330F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6BB24ABC-0D65-7B4A-9CCD-605555B251C8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3CEF7AA-5639-3A12-9B96-06D3963E2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190164F6-1CE3-ED0D-2D10-6806D04F3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C17F7F00-7CE4-800D-61C0-539773271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4DAFCC9-5DC3-BB1B-C960-FFEB6389D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-65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B786A5ED-55B4-6617-ECC6-5064D5451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7618546E-779B-814B-AC19-8BA268BE1376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57DEB17D-74E9-68BD-76FE-C43AEB2BB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14790724-F2FA-D744-A605-B5832B3D2017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F658E24-FB9F-8A37-50E9-A41503BD8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FAF9481-7BF3-721E-CE59-F1341B998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365C50C5-C2BF-31F5-ABFD-B69F23E30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40FA82CC-FFC1-EC4C-B120-5EC92F87E2CF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9DA8D2A-3346-2788-EECA-142E0326D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29F5750-E24E-DA15-AE58-88A843045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221C736-0B3E-630C-6A67-0831BD933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BC230BCA-E269-B943-904D-483839D76A80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8E5C1B5-BCEE-FCA9-EF5E-2ECE93BC0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7595FF06-E220-1E0B-AEF3-82959A192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A9CFB3ED-A2D5-2BD6-C0BA-EBBC12F33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82D70509-72DB-4544-85F3-E8D9B11DBABF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E160B3D6-A892-BE83-06E9-5D8DA3AE5B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2060D31-2604-ADC3-C991-E5E8406D2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136EECF0-D525-515C-4B7F-F0F672390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163A60CE-8BC9-6640-BFBE-AA347EBCB57F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78B52CF-DCCA-C0FA-6A83-3F4917D6F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E4FBDBC-B513-5DFA-7DB0-F7639943B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623389F-F343-47B5-E149-59F7995DD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DE5E06AE-D85F-9026-E2F4-2AD59A75D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3084887E-B1F5-1CE0-667C-8EB6EC2E5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C4504F66-070E-3E4A-A547-DC508CBC0653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5D35DD82-657C-ABEA-340F-7F465D25A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A5FC39A0-99A6-62E8-F01D-2FEE7A3A5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5613" eaLnBrk="1" hangingPunct="1">
              <a:spcBef>
                <a:spcPct val="0"/>
              </a:spcBef>
            </a:pPr>
            <a:r>
              <a:rPr lang="en-US" altLang="en-US">
                <a:latin typeface="Times" pitchFamily="-65" charset="0"/>
                <a:ea typeface="ＭＳ Ｐゴシック" panose="020B0600070205080204" pitchFamily="34" charset="-128"/>
              </a:rPr>
              <a:t>This is one of the coolest things in all of biology. Darwinian natural selection at warp speed. a case where evolution evolved a miniaturized version of itself.</a:t>
            </a:r>
          </a:p>
          <a:p>
            <a:pPr defTabSz="455613" eaLnBrk="1" hangingPunct="1">
              <a:spcBef>
                <a:spcPct val="0"/>
              </a:spcBef>
            </a:pPr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  <a:p>
            <a:pPr defTabSz="455613" eaLnBrk="1" hangingPunct="1">
              <a:spcBef>
                <a:spcPct val="0"/>
              </a:spcBef>
            </a:pPr>
            <a:r>
              <a:rPr lang="en-US" altLang="en-US">
                <a:latin typeface="Times" pitchFamily="-65" charset="0"/>
                <a:ea typeface="ＭＳ Ｐゴシック" panose="020B0600070205080204" pitchFamily="34" charset="-128"/>
              </a:rPr>
              <a:t>Now of course the key is that Ig mutation rates are 1 million times higher, and you may be thinking its important that this needs to specific to the Ig genes. If you are mutating the entire genome willy-nilly, this whole process would collapse.</a:t>
            </a:r>
          </a:p>
          <a:p>
            <a:pPr defTabSz="455613" eaLnBrk="1" hangingPunct="1">
              <a:spcBef>
                <a:spcPct val="0"/>
              </a:spcBef>
            </a:pPr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  <a:p>
            <a:pPr defTabSz="455613" eaLnBrk="1" hangingPunct="1">
              <a:spcBef>
                <a:spcPct val="0"/>
              </a:spcBef>
            </a:pPr>
            <a:r>
              <a:rPr lang="en-US" altLang="en-US">
                <a:latin typeface="Times" pitchFamily="-65" charset="0"/>
                <a:ea typeface="ＭＳ Ｐゴシック" panose="020B0600070205080204" pitchFamily="34" charset="-128"/>
              </a:rPr>
              <a:t>At the heart of these roiling cauldrons of vastly accelerated natural selection is the 24Kda dynamo, my favorite protein.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6237DBAD-AA8C-05E3-B817-BFB5ADD28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645BBB1B-9E64-4041-B315-EADA93E916D6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4FBD4C1-4709-8D38-3C79-C1C1CC930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200DB33C-EC47-8F4D-B9E9-21373D7D8FAD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300FF9D-5E39-038B-EAB9-EE4EA2B56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8949F21-B57E-8EC7-0543-73DE241DD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FFE3B053-0858-EB44-58DA-4CD10ED77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60BE60C7-7EAA-B246-8329-BF29C5B6C6B7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7DD6E02-B180-6BDD-73D3-836DAF6A9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7A4F3C1-861E-B0DE-18E8-11CDCB08E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5C350-1F3D-B041-8A29-DC4BBA65CA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6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FBBC-C8B5-6145-974F-C515A77A5C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7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79435-5F0D-15FF-5C07-864FB1663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11336488-4755-713B-2C80-41E697BC1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433C2718-9A31-4F0A-BCF7-4B8877B9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-65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DFC3762C-376D-6853-7C92-A168E359A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7618546E-779B-814B-AC19-8BA268BE1376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5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E585D6D1-AC39-93F6-7786-39BAC6D59E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6B0B7768-7695-F944-B404-0D2DABEEB84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133EB19-0544-2294-A913-01C9D06D1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F88EE0B-8F39-F420-748C-62E1D271A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598BBF69-AC1E-E454-7B83-D78310AFA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1B8F833E-6D6F-3F4E-8182-18CCBA9791E6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7EEFB9B-2E39-C505-F7AA-7A394F0EB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85800"/>
            <a:ext cx="4572000" cy="3429000"/>
          </a:xfrm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9F0CE5BD-BF17-0901-5897-D3603A8C1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5B7425A7-C714-29C5-7569-94A8B205A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F7C93144-7D44-804B-9581-80C45FE07E86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E3760E9-2A2F-3506-AE0D-524985538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CEB0B83-C033-3942-8029-01E2B7966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4CB0A926-0B71-ECC8-FA5B-15DD0FC4D6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fld id="{B24C1909-8A32-6146-8A73-43AD34E1B796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C51C93B-6239-D925-B39A-A3110C0E1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ACB4D01-5C38-961C-DAB2-2327938F4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DABDA3-1335-F83B-5BAB-D20951BB2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F141FA-E0E8-A9F5-DD67-C705F1E5E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7C5AB-96B7-ABEE-E04A-6555AFDF6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53F9-4C6A-BD44-9224-AC84B251E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08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D4200E-79BF-8349-F6D0-C226AB819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284A51-845D-63D9-2E5F-AE8A8E79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18A6B1-613D-D7EE-434F-284C1236D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54B0-F570-EC45-A26C-DD302314B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4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2B8BC3-1BA0-5EEB-C18B-E8E5D6C3D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9A6A7-EF97-CF84-2B74-A6EEA20B1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8E372C-3EFF-7970-B722-718D51811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C458-3F74-9C4F-B3BB-3BB051E9D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51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63D472-AC9D-7F9F-EF38-5415AD050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F4B491-E66E-E210-DDB4-AE9A14D0B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5072DC-58FD-BD94-9ECD-10F9346CC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B6E6-7494-BB48-A1B5-683F5F0EE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92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AA9D08-E8D1-F923-5849-C13F9557C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C5728E-77B6-8CF3-5E7C-1D9627D3D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985E92-1F9B-D9DE-551A-078DEE3F1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5280-224B-9C41-954A-8E48A9904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4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2973DE-8941-6211-8102-E895DDDE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8929F-6757-D981-5ACA-A4ED6D77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2DCAC-58BB-C191-2358-EAB554D60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0DB5-7B45-1D40-A286-7E40C0931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95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16991E-C604-2F7C-36EC-9F50BED23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EC7A055-BDCA-91B2-C7F9-9E5D70EA5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7C9EF7-365B-AA54-321D-DA828DDB9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1F0AD-10F4-8B48-9465-8989D1B3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25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5A16FC-C97B-5986-4327-C7699D0C9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46AAF-E313-F6D1-9AEC-38292EAE4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2B57A1-3BCC-8390-9D37-4E2C1E1B4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1CFE-6F0D-C84B-8008-6FC864E10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03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3E8AC4-2B7B-4AF1-948D-3127220EE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5A2896-D040-4246-4250-4D3A3A791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7028F0-5EF3-177F-F4DC-D5D8B1C93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2335-EA10-3C41-AB7E-9349AD903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42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8BF6A-32D7-D2BD-E4B4-958CEB5C6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33DD7-5157-D3E3-9F22-68E5579E5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AD679-077C-FA1A-CADA-026A7F949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77920-6A32-2D46-A575-4935A7C4B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8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42751-18AF-9EAC-395D-95DDB3513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3E494-40C5-AC7B-C621-96FF6D002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7BE96-C48D-833F-292B-1F782D83A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035-452E-B64D-BFCB-AD8B4150A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7DE4D5-1D3B-E4D3-DB50-96A9730A1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5BEC0E-69D4-AF65-4251-0C40B289D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FE7A6A-23EF-7580-DF68-4919689993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A30A14-DCF2-23D9-7D3F-B2D35599D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6C01EA-D43A-A4E4-748E-5559CD1F88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" pitchFamily="2" charset="0"/>
              </a:defRPr>
            </a:lvl1pPr>
          </a:lstStyle>
          <a:p>
            <a:pPr>
              <a:defRPr/>
            </a:pPr>
            <a:fld id="{071D0EDD-1BF4-9C4C-9F80-4BA05E738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83DD9-7E8C-896B-72DA-92CC30131D36}"/>
              </a:ext>
            </a:extLst>
          </p:cNvPr>
          <p:cNvSpPr/>
          <p:nvPr/>
        </p:nvSpPr>
        <p:spPr>
          <a:xfrm>
            <a:off x="0" y="-228600"/>
            <a:ext cx="9148763" cy="7485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C4D2F30-B52C-D7DF-6F26-D0A74EC652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9248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Antigen Receptor Gene Rearrangements</a:t>
            </a:r>
            <a:b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February 3, 4, 2026</a:t>
            </a:r>
            <a:b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0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Jayanta Chaudhuri</a:t>
            </a:r>
            <a:br>
              <a:rPr lang="en-US" altLang="en-US" sz="20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000" dirty="0" err="1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chaudhuj@mskcc.org</a:t>
            </a:r>
            <a:br>
              <a:rPr lang="en-US" altLang="en-US" sz="20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0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4BD2CE8-1AD9-2218-4FDF-614919466D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0" y="6629400"/>
            <a:ext cx="6400800" cy="1752600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5129EB-5F4E-1DFF-F3BA-A505726330D1}"/>
              </a:ext>
            </a:extLst>
          </p:cNvPr>
          <p:cNvSpPr/>
          <p:nvPr/>
        </p:nvSpPr>
        <p:spPr>
          <a:xfrm>
            <a:off x="0" y="-3175"/>
            <a:ext cx="9486900" cy="1298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0" name="Text Box 3">
            <a:extLst>
              <a:ext uri="{FF2B5EF4-FFF2-40B4-BE49-F238E27FC236}">
                <a16:creationId xmlns:a16="http://schemas.microsoft.com/office/drawing/2014/main" id="{35344DB0-7D95-F1D5-8406-B7BA2368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668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FF00"/>
                </a:solidFill>
                <a:latin typeface="Calibri" panose="020F0502020204030204" pitchFamily="34" charset="0"/>
              </a:rPr>
              <a:t>Genomic Organization of the IgH locus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14E5EA61-DEFD-9F2D-DE4A-16B98142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355850"/>
            <a:ext cx="91694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E5C0AF45-0D00-1A0D-21D5-0A6A94A71661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9" name="Line 2">
            <a:extLst>
              <a:ext uri="{FF2B5EF4-FFF2-40B4-BE49-F238E27FC236}">
                <a16:creationId xmlns:a16="http://schemas.microsoft.com/office/drawing/2014/main" id="{4138D6FD-5E4F-FC92-AEA3-615F85777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" y="1930400"/>
            <a:ext cx="64738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E2A4703-68C0-1F95-B2F5-72626D1BE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1727200"/>
            <a:ext cx="385762" cy="38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1CA574C4-3A8A-7351-F48E-4ADFD9DD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1727200"/>
            <a:ext cx="149225" cy="38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Text Box 5">
            <a:extLst>
              <a:ext uri="{FF2B5EF4-FFF2-40B4-BE49-F238E27FC236}">
                <a16:creationId xmlns:a16="http://schemas.microsoft.com/office/drawing/2014/main" id="{1CD35B34-0E16-611E-8300-B721C403F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254125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9703" name="Text Box 6">
            <a:extLst>
              <a:ext uri="{FF2B5EF4-FFF2-40B4-BE49-F238E27FC236}">
                <a16:creationId xmlns:a16="http://schemas.microsoft.com/office/drawing/2014/main" id="{E7ABC538-B219-A38B-1419-C57B4D6E7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1254125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9704" name="Text Box 7">
            <a:extLst>
              <a:ext uri="{FF2B5EF4-FFF2-40B4-BE49-F238E27FC236}">
                <a16:creationId xmlns:a16="http://schemas.microsoft.com/office/drawing/2014/main" id="{5160CD46-A0AA-F87C-0E77-B83CC8DA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254125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29705" name="Text Box 8">
            <a:extLst>
              <a:ext uri="{FF2B5EF4-FFF2-40B4-BE49-F238E27FC236}">
                <a16:creationId xmlns:a16="http://schemas.microsoft.com/office/drawing/2014/main" id="{CEA69FE0-2C0B-7627-81C6-91DF8B43D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1231900"/>
            <a:ext cx="458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06" name="Text Box 9">
            <a:extLst>
              <a:ext uri="{FF2B5EF4-FFF2-40B4-BE49-F238E27FC236}">
                <a16:creationId xmlns:a16="http://schemas.microsoft.com/office/drawing/2014/main" id="{D2AA5722-B74E-C8BA-3EAA-33242439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1254125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29707" name="Text Box 10">
            <a:extLst>
              <a:ext uri="{FF2B5EF4-FFF2-40B4-BE49-F238E27FC236}">
                <a16:creationId xmlns:a16="http://schemas.microsoft.com/office/drawing/2014/main" id="{17AC4D21-A682-8A83-6B19-86991820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254125"/>
            <a:ext cx="458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9708" name="Line 11">
            <a:extLst>
              <a:ext uri="{FF2B5EF4-FFF2-40B4-BE49-F238E27FC236}">
                <a16:creationId xmlns:a16="http://schemas.microsoft.com/office/drawing/2014/main" id="{2403DDF0-DE0E-740B-E10B-38A4FAEA6C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5263" y="1233488"/>
            <a:ext cx="0" cy="684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2">
            <a:extLst>
              <a:ext uri="{FF2B5EF4-FFF2-40B4-BE49-F238E27FC236}">
                <a16:creationId xmlns:a16="http://schemas.microsoft.com/office/drawing/2014/main" id="{EE2F2050-DDCC-BABA-FDBB-BA06A658E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6213" y="1236663"/>
            <a:ext cx="55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3">
            <a:extLst>
              <a:ext uri="{FF2B5EF4-FFF2-40B4-BE49-F238E27FC236}">
                <a16:creationId xmlns:a16="http://schemas.microsoft.com/office/drawing/2014/main" id="{0D39E416-026E-00DC-F285-B657FEF9E0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4325" y="1223963"/>
            <a:ext cx="0" cy="684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4">
            <a:extLst>
              <a:ext uri="{FF2B5EF4-FFF2-40B4-BE49-F238E27FC236}">
                <a16:creationId xmlns:a16="http://schemas.microsoft.com/office/drawing/2014/main" id="{E5A3FAF9-6368-CA77-5A40-88B08B992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8450" y="1238250"/>
            <a:ext cx="55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5">
            <a:extLst>
              <a:ext uri="{FF2B5EF4-FFF2-40B4-BE49-F238E27FC236}">
                <a16:creationId xmlns:a16="http://schemas.microsoft.com/office/drawing/2014/main" id="{23ACD901-ABAA-7F65-4F82-2E9CEFC77B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04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Assembly of Variable Region Genes</a:t>
            </a:r>
          </a:p>
        </p:txBody>
      </p:sp>
      <p:sp>
        <p:nvSpPr>
          <p:cNvPr id="29713" name="Text Box 16">
            <a:extLst>
              <a:ext uri="{FF2B5EF4-FFF2-40B4-BE49-F238E27FC236}">
                <a16:creationId xmlns:a16="http://schemas.microsoft.com/office/drawing/2014/main" id="{0C411A9B-48FC-CF4D-F4D3-D8E636849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38" y="1741488"/>
            <a:ext cx="11969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TCR</a:t>
            </a:r>
            <a:r>
              <a:rPr lang="en-US" altLang="en-US" sz="3000">
                <a:solidFill>
                  <a:schemeClr val="bg1"/>
                </a:solidFill>
                <a:latin typeface="Symbol" pitchFamily="2" charset="2"/>
              </a:rPr>
              <a:t>b</a:t>
            </a:r>
            <a:endParaRPr lang="en-US" altLang="en-US" sz="3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TCR</a:t>
            </a:r>
            <a:r>
              <a:rPr lang="en-US" altLang="en-US" sz="3000">
                <a:solidFill>
                  <a:schemeClr val="bg1"/>
                </a:solidFill>
                <a:latin typeface="Symbol" pitchFamily="2" charset="2"/>
              </a:rPr>
              <a:t>d</a:t>
            </a:r>
            <a:endParaRPr lang="en-US" altLang="en-US" sz="3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IgH</a:t>
            </a:r>
          </a:p>
        </p:txBody>
      </p:sp>
      <p:sp>
        <p:nvSpPr>
          <p:cNvPr id="29714" name="Rectangle 17">
            <a:extLst>
              <a:ext uri="{FF2B5EF4-FFF2-40B4-BE49-F238E27FC236}">
                <a16:creationId xmlns:a16="http://schemas.microsoft.com/office/drawing/2014/main" id="{EAA7686E-C236-3517-8B77-2149BDABB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1728788"/>
            <a:ext cx="385763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5" name="Rectangle 18">
            <a:extLst>
              <a:ext uri="{FF2B5EF4-FFF2-40B4-BE49-F238E27FC236}">
                <a16:creationId xmlns:a16="http://schemas.microsoft.com/office/drawing/2014/main" id="{4453622F-6672-E7FF-A88D-1E21A0BFF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1728788"/>
            <a:ext cx="385763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6" name="Rectangle 19">
            <a:extLst>
              <a:ext uri="{FF2B5EF4-FFF2-40B4-BE49-F238E27FC236}">
                <a16:creationId xmlns:a16="http://schemas.microsoft.com/office/drawing/2014/main" id="{A249D53C-868F-58B2-8F38-288399083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728788"/>
            <a:ext cx="149225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7" name="Rectangle 20">
            <a:extLst>
              <a:ext uri="{FF2B5EF4-FFF2-40B4-BE49-F238E27FC236}">
                <a16:creationId xmlns:a16="http://schemas.microsoft.com/office/drawing/2014/main" id="{609F603E-AA75-0C92-6974-5C3C8E83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1728788"/>
            <a:ext cx="334963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8" name="Rectangle 21">
            <a:extLst>
              <a:ext uri="{FF2B5EF4-FFF2-40B4-BE49-F238E27FC236}">
                <a16:creationId xmlns:a16="http://schemas.microsoft.com/office/drawing/2014/main" id="{A33A7870-6EAF-A75B-143F-3EAF4399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728788"/>
            <a:ext cx="334962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9" name="Rectangle 22">
            <a:extLst>
              <a:ext uri="{FF2B5EF4-FFF2-40B4-BE49-F238E27FC236}">
                <a16:creationId xmlns:a16="http://schemas.microsoft.com/office/drawing/2014/main" id="{38044F1F-1A3B-DFD5-DC32-D266000E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1728788"/>
            <a:ext cx="1654175" cy="385762"/>
          </a:xfrm>
          <a:prstGeom prst="rect">
            <a:avLst/>
          </a:prstGeom>
          <a:solidFill>
            <a:srgbClr val="02BC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0" name="Line 23">
            <a:extLst>
              <a:ext uri="{FF2B5EF4-FFF2-40B4-BE49-F238E27FC236}">
                <a16:creationId xmlns:a16="http://schemas.microsoft.com/office/drawing/2014/main" id="{A25E4AC2-A313-B53A-1A5E-BC01D83A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563" y="3133725"/>
            <a:ext cx="45323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4">
            <a:extLst>
              <a:ext uri="{FF2B5EF4-FFF2-40B4-BE49-F238E27FC236}">
                <a16:creationId xmlns:a16="http://schemas.microsoft.com/office/drawing/2014/main" id="{59F5EA86-5305-46C5-7BBE-247F1805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2955925"/>
            <a:ext cx="385763" cy="38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2" name="Rectangle 25">
            <a:extLst>
              <a:ext uri="{FF2B5EF4-FFF2-40B4-BE49-F238E27FC236}">
                <a16:creationId xmlns:a16="http://schemas.microsoft.com/office/drawing/2014/main" id="{186A442D-AEAD-8C32-8C2B-AD53F37C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2957513"/>
            <a:ext cx="385762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3" name="Rectangle 26">
            <a:extLst>
              <a:ext uri="{FF2B5EF4-FFF2-40B4-BE49-F238E27FC236}">
                <a16:creationId xmlns:a16="http://schemas.microsoft.com/office/drawing/2014/main" id="{E954144B-C954-2D8E-CFE6-AC52B0AF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957513"/>
            <a:ext cx="149225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4" name="Rectangle 27">
            <a:extLst>
              <a:ext uri="{FF2B5EF4-FFF2-40B4-BE49-F238E27FC236}">
                <a16:creationId xmlns:a16="http://schemas.microsoft.com/office/drawing/2014/main" id="{1A0F0BCB-F31C-9B63-0EFF-59FA247C6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2932113"/>
            <a:ext cx="1654175" cy="385762"/>
          </a:xfrm>
          <a:prstGeom prst="rect">
            <a:avLst/>
          </a:prstGeom>
          <a:solidFill>
            <a:srgbClr val="02BC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5" name="Text Box 28">
            <a:extLst>
              <a:ext uri="{FF2B5EF4-FFF2-40B4-BE49-F238E27FC236}">
                <a16:creationId xmlns:a16="http://schemas.microsoft.com/office/drawing/2014/main" id="{0EA0CC7E-17B0-94B5-7C48-6E0532BF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2495550"/>
            <a:ext cx="925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VDJ</a:t>
            </a:r>
          </a:p>
        </p:txBody>
      </p:sp>
      <p:sp>
        <p:nvSpPr>
          <p:cNvPr id="29726" name="Text Box 29">
            <a:extLst>
              <a:ext uri="{FF2B5EF4-FFF2-40B4-BE49-F238E27FC236}">
                <a16:creationId xmlns:a16="http://schemas.microsoft.com/office/drawing/2014/main" id="{8215D770-28C1-EBA5-CE37-FC5E3B80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2435225"/>
            <a:ext cx="458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27" name="Text Box 30">
            <a:extLst>
              <a:ext uri="{FF2B5EF4-FFF2-40B4-BE49-F238E27FC236}">
                <a16:creationId xmlns:a16="http://schemas.microsoft.com/office/drawing/2014/main" id="{F6808B53-BD91-CC72-C01C-80F97A5C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2457450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29728" name="Line 31">
            <a:extLst>
              <a:ext uri="{FF2B5EF4-FFF2-40B4-BE49-F238E27FC236}">
                <a16:creationId xmlns:a16="http://schemas.microsoft.com/office/drawing/2014/main" id="{0A49EA4F-4249-0EA7-985B-EC982D66C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0913" y="2449513"/>
            <a:ext cx="0" cy="684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32">
            <a:extLst>
              <a:ext uri="{FF2B5EF4-FFF2-40B4-BE49-F238E27FC236}">
                <a16:creationId xmlns:a16="http://schemas.microsoft.com/office/drawing/2014/main" id="{1D6A2545-3FCB-9CBB-6E13-278BED7D3F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5038" y="2449513"/>
            <a:ext cx="55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Rectangle 33">
            <a:extLst>
              <a:ext uri="{FF2B5EF4-FFF2-40B4-BE49-F238E27FC236}">
                <a16:creationId xmlns:a16="http://schemas.microsoft.com/office/drawing/2014/main" id="{6013D507-D7CE-18FF-2C26-36B94D5D3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955925"/>
            <a:ext cx="334962" cy="38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31" name="Rectangle 34">
            <a:extLst>
              <a:ext uri="{FF2B5EF4-FFF2-40B4-BE49-F238E27FC236}">
                <a16:creationId xmlns:a16="http://schemas.microsoft.com/office/drawing/2014/main" id="{0A3C3BA0-6AAA-C5FB-FE1D-AACA48FF9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2957513"/>
            <a:ext cx="334963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32" name="Line 35">
            <a:extLst>
              <a:ext uri="{FF2B5EF4-FFF2-40B4-BE49-F238E27FC236}">
                <a16:creationId xmlns:a16="http://schemas.microsoft.com/office/drawing/2014/main" id="{0F129438-95A5-41C8-7DEF-D3D5E8CA7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" y="4984750"/>
            <a:ext cx="64738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Rectangle 36">
            <a:extLst>
              <a:ext uri="{FF2B5EF4-FFF2-40B4-BE49-F238E27FC236}">
                <a16:creationId xmlns:a16="http://schemas.microsoft.com/office/drawing/2014/main" id="{D6E66F98-1E35-C64C-F159-41292D0B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4781550"/>
            <a:ext cx="385762" cy="38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34" name="Rectangle 37">
            <a:extLst>
              <a:ext uri="{FF2B5EF4-FFF2-40B4-BE49-F238E27FC236}">
                <a16:creationId xmlns:a16="http://schemas.microsoft.com/office/drawing/2014/main" id="{E368A138-1DB1-C215-02CE-07BC10F00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4783138"/>
            <a:ext cx="385763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35" name="Rectangle 38">
            <a:extLst>
              <a:ext uri="{FF2B5EF4-FFF2-40B4-BE49-F238E27FC236}">
                <a16:creationId xmlns:a16="http://schemas.microsoft.com/office/drawing/2014/main" id="{CA204288-C1A0-AC37-2B94-E8DA9A99A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4783138"/>
            <a:ext cx="385763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36" name="Rectangle 39">
            <a:extLst>
              <a:ext uri="{FF2B5EF4-FFF2-40B4-BE49-F238E27FC236}">
                <a16:creationId xmlns:a16="http://schemas.microsoft.com/office/drawing/2014/main" id="{04A17F43-4568-1AD0-0FDA-3C257DD0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4783138"/>
            <a:ext cx="334963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37" name="Rectangle 40">
            <a:extLst>
              <a:ext uri="{FF2B5EF4-FFF2-40B4-BE49-F238E27FC236}">
                <a16:creationId xmlns:a16="http://schemas.microsoft.com/office/drawing/2014/main" id="{443999B9-D823-8857-15B6-5E354960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4783138"/>
            <a:ext cx="334962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38" name="Rectangle 41">
            <a:extLst>
              <a:ext uri="{FF2B5EF4-FFF2-40B4-BE49-F238E27FC236}">
                <a16:creationId xmlns:a16="http://schemas.microsoft.com/office/drawing/2014/main" id="{05F4893F-FE69-1ECF-1ED5-D2BCABCDD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4783138"/>
            <a:ext cx="1654175" cy="385762"/>
          </a:xfrm>
          <a:prstGeom prst="rect">
            <a:avLst/>
          </a:prstGeom>
          <a:solidFill>
            <a:srgbClr val="02BC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39" name="Text Box 42">
            <a:extLst>
              <a:ext uri="{FF2B5EF4-FFF2-40B4-BE49-F238E27FC236}">
                <a16:creationId xmlns:a16="http://schemas.microsoft.com/office/drawing/2014/main" id="{9DAEBCEA-974B-063E-048B-D1AAA0152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4308475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9740" name="Text Box 43">
            <a:extLst>
              <a:ext uri="{FF2B5EF4-FFF2-40B4-BE49-F238E27FC236}">
                <a16:creationId xmlns:a16="http://schemas.microsoft.com/office/drawing/2014/main" id="{1DE47064-FCAF-23A0-D388-13EDDE4A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4308475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29741" name="Text Box 44">
            <a:extLst>
              <a:ext uri="{FF2B5EF4-FFF2-40B4-BE49-F238E27FC236}">
                <a16:creationId xmlns:a16="http://schemas.microsoft.com/office/drawing/2014/main" id="{959CC68D-FFD6-7992-E8D2-39E4059C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4286250"/>
            <a:ext cx="458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42" name="Text Box 45">
            <a:extLst>
              <a:ext uri="{FF2B5EF4-FFF2-40B4-BE49-F238E27FC236}">
                <a16:creationId xmlns:a16="http://schemas.microsoft.com/office/drawing/2014/main" id="{9BE1F4FB-B2B9-E874-19AF-4BD8C9E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4308475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J</a:t>
            </a:r>
          </a:p>
        </p:txBody>
      </p:sp>
      <p:grpSp>
        <p:nvGrpSpPr>
          <p:cNvPr id="29743" name="Group 46">
            <a:extLst>
              <a:ext uri="{FF2B5EF4-FFF2-40B4-BE49-F238E27FC236}">
                <a16:creationId xmlns:a16="http://schemas.microsoft.com/office/drawing/2014/main" id="{2DD31382-1112-049C-15CC-2C8C4C92C440}"/>
              </a:ext>
            </a:extLst>
          </p:cNvPr>
          <p:cNvGrpSpPr>
            <a:grpSpLocks/>
          </p:cNvGrpSpPr>
          <p:nvPr/>
        </p:nvGrpSpPr>
        <p:grpSpPr bwMode="auto">
          <a:xfrm>
            <a:off x="2457450" y="4254500"/>
            <a:ext cx="555625" cy="717550"/>
            <a:chOff x="1548" y="2680"/>
            <a:chExt cx="350" cy="452"/>
          </a:xfrm>
        </p:grpSpPr>
        <p:sp>
          <p:nvSpPr>
            <p:cNvPr id="29756" name="Line 47">
              <a:extLst>
                <a:ext uri="{FF2B5EF4-FFF2-40B4-BE49-F238E27FC236}">
                  <a16:creationId xmlns:a16="http://schemas.microsoft.com/office/drawing/2014/main" id="{E68E3BDA-D38D-2BF1-0D71-B16308DDD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8" y="2680"/>
              <a:ext cx="0" cy="4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Line 48">
              <a:extLst>
                <a:ext uri="{FF2B5EF4-FFF2-40B4-BE49-F238E27FC236}">
                  <a16:creationId xmlns:a16="http://schemas.microsoft.com/office/drawing/2014/main" id="{38BC1A40-3B76-BDBE-546F-A7C1B05C01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8" y="2683"/>
              <a:ext cx="3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44" name="Line 49">
            <a:extLst>
              <a:ext uri="{FF2B5EF4-FFF2-40B4-BE49-F238E27FC236}">
                <a16:creationId xmlns:a16="http://schemas.microsoft.com/office/drawing/2014/main" id="{A4949A36-FFD0-A1A1-BD62-8A8D821ACD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7625" y="4278313"/>
            <a:ext cx="0" cy="684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Line 50">
            <a:extLst>
              <a:ext uri="{FF2B5EF4-FFF2-40B4-BE49-F238E27FC236}">
                <a16:creationId xmlns:a16="http://schemas.microsoft.com/office/drawing/2014/main" id="{35B35231-2F40-784A-C59D-ABDEB76B17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0163" y="4281488"/>
            <a:ext cx="55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Line 51">
            <a:extLst>
              <a:ext uri="{FF2B5EF4-FFF2-40B4-BE49-F238E27FC236}">
                <a16:creationId xmlns:a16="http://schemas.microsoft.com/office/drawing/2014/main" id="{D7B23BF2-32C0-D190-6B7F-26005956C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563" y="6173788"/>
            <a:ext cx="45323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Rectangle 52">
            <a:extLst>
              <a:ext uri="{FF2B5EF4-FFF2-40B4-BE49-F238E27FC236}">
                <a16:creationId xmlns:a16="http://schemas.microsoft.com/office/drawing/2014/main" id="{013354FA-F4BE-1533-728C-9BDEDABB7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5995988"/>
            <a:ext cx="385763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48" name="Rectangle 53">
            <a:extLst>
              <a:ext uri="{FF2B5EF4-FFF2-40B4-BE49-F238E27FC236}">
                <a16:creationId xmlns:a16="http://schemas.microsoft.com/office/drawing/2014/main" id="{7B017C5A-754C-698D-04BA-B1A1304D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5997575"/>
            <a:ext cx="385762" cy="38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49" name="Rectangle 54">
            <a:extLst>
              <a:ext uri="{FF2B5EF4-FFF2-40B4-BE49-F238E27FC236}">
                <a16:creationId xmlns:a16="http://schemas.microsoft.com/office/drawing/2014/main" id="{F386BD97-4F1E-C5ED-AF8F-D81A302A5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5972175"/>
            <a:ext cx="1654175" cy="385763"/>
          </a:xfrm>
          <a:prstGeom prst="rect">
            <a:avLst/>
          </a:prstGeom>
          <a:solidFill>
            <a:srgbClr val="02BC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50" name="Text Box 55">
            <a:extLst>
              <a:ext uri="{FF2B5EF4-FFF2-40B4-BE49-F238E27FC236}">
                <a16:creationId xmlns:a16="http://schemas.microsoft.com/office/drawing/2014/main" id="{382D3E1C-0B2F-48D4-FABC-C38BD6B04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5475288"/>
            <a:ext cx="458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51" name="Text Box 56">
            <a:extLst>
              <a:ext uri="{FF2B5EF4-FFF2-40B4-BE49-F238E27FC236}">
                <a16:creationId xmlns:a16="http://schemas.microsoft.com/office/drawing/2014/main" id="{E6C5158B-BF93-6F73-F2DC-E3112DDC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5508625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VJ</a:t>
            </a:r>
          </a:p>
        </p:txBody>
      </p:sp>
      <p:sp>
        <p:nvSpPr>
          <p:cNvPr id="29752" name="Line 57">
            <a:extLst>
              <a:ext uri="{FF2B5EF4-FFF2-40B4-BE49-F238E27FC236}">
                <a16:creationId xmlns:a16="http://schemas.microsoft.com/office/drawing/2014/main" id="{2D15A22F-C9FF-1B52-6CA5-4E8929C48B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8613" y="5489575"/>
            <a:ext cx="0" cy="6842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Line 58">
            <a:extLst>
              <a:ext uri="{FF2B5EF4-FFF2-40B4-BE49-F238E27FC236}">
                <a16:creationId xmlns:a16="http://schemas.microsoft.com/office/drawing/2014/main" id="{6CE25DB1-9DA6-A71E-8D24-A74F4B67F9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2263" y="5505450"/>
            <a:ext cx="55245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Rectangle 59">
            <a:extLst>
              <a:ext uri="{FF2B5EF4-FFF2-40B4-BE49-F238E27FC236}">
                <a16:creationId xmlns:a16="http://schemas.microsoft.com/office/drawing/2014/main" id="{A0812C28-DD27-3A18-0CE6-F59445B2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5995988"/>
            <a:ext cx="334962" cy="385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55" name="Text Box 60">
            <a:extLst>
              <a:ext uri="{FF2B5EF4-FFF2-40B4-BE49-F238E27FC236}">
                <a16:creationId xmlns:a16="http://schemas.microsoft.com/office/drawing/2014/main" id="{632C6A9A-5BA2-7D3A-4CDA-35A9BEEC1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529138"/>
            <a:ext cx="1228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TCR</a:t>
            </a:r>
            <a:r>
              <a:rPr lang="en-US" altLang="en-US" sz="3000">
                <a:solidFill>
                  <a:schemeClr val="bg1"/>
                </a:solidFill>
                <a:latin typeface="Symbol" pitchFamily="2" charset="2"/>
              </a:rPr>
              <a:t>a</a:t>
            </a:r>
            <a:endParaRPr lang="en-US" altLang="en-US" sz="3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TCR</a:t>
            </a:r>
            <a:r>
              <a:rPr lang="en-US" altLang="en-US" sz="3000">
                <a:solidFill>
                  <a:schemeClr val="bg1"/>
                </a:solidFill>
                <a:latin typeface="Symbol" pitchFamily="2" charset="2"/>
              </a:rPr>
              <a:t>g</a:t>
            </a:r>
            <a:endParaRPr lang="en-US" altLang="en-US" sz="3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IgL</a:t>
            </a:r>
            <a:r>
              <a:rPr lang="en-US" altLang="en-US" sz="3000">
                <a:solidFill>
                  <a:schemeClr val="bg1"/>
                </a:solidFill>
                <a:latin typeface="Symbol" pitchFamily="2" charset="2"/>
              </a:rPr>
              <a:t>k</a:t>
            </a:r>
            <a:endParaRPr lang="en-US" altLang="en-US" sz="3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IgL</a:t>
            </a:r>
            <a:r>
              <a:rPr lang="en-US" altLang="en-US" sz="3000">
                <a:solidFill>
                  <a:schemeClr val="bg1"/>
                </a:solidFill>
                <a:latin typeface="Symbol" pitchFamily="2" charset="2"/>
              </a:rPr>
              <a:t>l</a:t>
            </a:r>
            <a:endParaRPr lang="en-US" altLang="en-US" sz="3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E6275F-4F35-5F67-4A82-214EB34824AC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F193715-A2CF-52A5-B5E6-908F0FAFFD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924800" cy="3810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Recombination Signal Sequences Direct the V(D)J Recombination Reaction in the Context of the 12/23 Rule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137A870-2D52-3683-166E-1F97C11CB1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0" y="6629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86E4-860C-B5F8-2244-77D555C1D584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5F449E1-1804-297E-38A3-A9885CCDD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RSS  STRUCTURE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3EB11341-0E63-B5D7-A46B-1EA9DDDF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52400"/>
            <a:ext cx="980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">
            <a:extLst>
              <a:ext uri="{FF2B5EF4-FFF2-40B4-BE49-F238E27FC236}">
                <a16:creationId xmlns:a16="http://schemas.microsoft.com/office/drawing/2014/main" id="{8080CF29-E96E-5872-D1CE-0BD6BFB6F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248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FF00"/>
                </a:solidFill>
                <a:latin typeface="Calibri" panose="020F0502020204030204" pitchFamily="34" charset="0"/>
              </a:rPr>
              <a:t>RSS Structure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D9F361E-8B22-F76A-A9FB-98EAD0A1D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219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ea typeface="ＭＳ Ｐゴシック" panose="020B0600070205080204" pitchFamily="34" charset="-128"/>
              </a:rPr>
              <a:t>V(D)J Recombination is Restricted by the 12/23 Rule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76C51803-EDBD-C585-DA78-5EB675DD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676400"/>
            <a:ext cx="7493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16963A-8AB9-C128-600C-4B90DF20479C}"/>
              </a:ext>
            </a:extLst>
          </p:cNvPr>
          <p:cNvSpPr/>
          <p:nvPr/>
        </p:nvSpPr>
        <p:spPr>
          <a:xfrm>
            <a:off x="-4763" y="-17463"/>
            <a:ext cx="9148763" cy="16176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4" name="TextBox 2">
            <a:extLst>
              <a:ext uri="{FF2B5EF4-FFF2-40B4-BE49-F238E27FC236}">
                <a16:creationId xmlns:a16="http://schemas.microsoft.com/office/drawing/2014/main" id="{633EF513-C0F5-012B-2429-17626EE43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89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  <a:latin typeface="Calibri" panose="020F0502020204030204" pitchFamily="34" charset="0"/>
              </a:rPr>
              <a:t>V(D)J Recombination is Restricted by the 12/23 Rule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>
            <a:extLst>
              <a:ext uri="{FF2B5EF4-FFF2-40B4-BE49-F238E27FC236}">
                <a16:creationId xmlns:a16="http://schemas.microsoft.com/office/drawing/2014/main" id="{5B08048A-1953-FF49-7D78-3F30C1525D95}"/>
              </a:ext>
            </a:extLst>
          </p:cNvPr>
          <p:cNvSpPr/>
          <p:nvPr/>
        </p:nvSpPr>
        <p:spPr>
          <a:xfrm>
            <a:off x="-4763" y="-17463"/>
            <a:ext cx="9148763" cy="1389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1EE3001-E291-3334-1A71-6067D1040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Ordered Rearrangement of the IgH Loci During Development</a:t>
            </a:r>
          </a:p>
        </p:txBody>
      </p:sp>
      <p:sp>
        <p:nvSpPr>
          <p:cNvPr id="37891" name="Line 19">
            <a:extLst>
              <a:ext uri="{FF2B5EF4-FFF2-40B4-BE49-F238E27FC236}">
                <a16:creationId xmlns:a16="http://schemas.microsoft.com/office/drawing/2014/main" id="{426E035A-7E82-2637-67D1-8F0487039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8100" y="38004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37">
            <a:extLst>
              <a:ext uri="{FF2B5EF4-FFF2-40B4-BE49-F238E27FC236}">
                <a16:creationId xmlns:a16="http://schemas.microsoft.com/office/drawing/2014/main" id="{C9F433B9-94AE-DBCE-D0C9-347073FBC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2428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Freeform 94">
            <a:extLst>
              <a:ext uri="{FF2B5EF4-FFF2-40B4-BE49-F238E27FC236}">
                <a16:creationId xmlns:a16="http://schemas.microsoft.com/office/drawing/2014/main" id="{96DD6BFC-10F3-BEA0-02D7-9DC1D8E2DF59}"/>
              </a:ext>
            </a:extLst>
          </p:cNvPr>
          <p:cNvSpPr>
            <a:spLocks/>
          </p:cNvSpPr>
          <p:nvPr/>
        </p:nvSpPr>
        <p:spPr bwMode="auto">
          <a:xfrm>
            <a:off x="965200" y="2482850"/>
            <a:ext cx="7404100" cy="39688"/>
          </a:xfrm>
          <a:custGeom>
            <a:avLst/>
            <a:gdLst>
              <a:gd name="T0" fmla="*/ 0 w 4664"/>
              <a:gd name="T1" fmla="*/ 2147483646 h 25"/>
              <a:gd name="T2" fmla="*/ 0 w 4664"/>
              <a:gd name="T3" fmla="*/ 0 h 25"/>
              <a:gd name="T4" fmla="*/ 2147483646 w 4664"/>
              <a:gd name="T5" fmla="*/ 2147483646 h 25"/>
              <a:gd name="T6" fmla="*/ 2147483646 w 4664"/>
              <a:gd name="T7" fmla="*/ 2147483646 h 25"/>
              <a:gd name="T8" fmla="*/ 0 w 4664"/>
              <a:gd name="T9" fmla="*/ 2147483646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4"/>
              <a:gd name="T16" fmla="*/ 0 h 25"/>
              <a:gd name="T17" fmla="*/ 4664 w 4664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4" h="25">
                <a:moveTo>
                  <a:pt x="0" y="15"/>
                </a:moveTo>
                <a:lnTo>
                  <a:pt x="0" y="0"/>
                </a:lnTo>
                <a:lnTo>
                  <a:pt x="4664" y="10"/>
                </a:lnTo>
                <a:lnTo>
                  <a:pt x="4664" y="25"/>
                </a:lnTo>
                <a:lnTo>
                  <a:pt x="0" y="15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Rectangle 95">
            <a:extLst>
              <a:ext uri="{FF2B5EF4-FFF2-40B4-BE49-F238E27FC236}">
                <a16:creationId xmlns:a16="http://schemas.microsoft.com/office/drawing/2014/main" id="{01145937-8C47-F6E7-7540-6670A3143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2354263"/>
            <a:ext cx="495300" cy="296862"/>
          </a:xfrm>
          <a:prstGeom prst="rect">
            <a:avLst/>
          </a:prstGeom>
          <a:solidFill>
            <a:srgbClr val="F0E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895" name="Rectangle 96">
            <a:extLst>
              <a:ext uri="{FF2B5EF4-FFF2-40B4-BE49-F238E27FC236}">
                <a16:creationId xmlns:a16="http://schemas.microsoft.com/office/drawing/2014/main" id="{57F9186F-2EA0-E0BE-3793-1299E07A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2338388"/>
            <a:ext cx="495300" cy="23812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896" name="Freeform 97">
            <a:extLst>
              <a:ext uri="{FF2B5EF4-FFF2-40B4-BE49-F238E27FC236}">
                <a16:creationId xmlns:a16="http://schemas.microsoft.com/office/drawing/2014/main" id="{63AF1EA0-EA47-1293-2224-B9C3B37EC83E}"/>
              </a:ext>
            </a:extLst>
          </p:cNvPr>
          <p:cNvSpPr>
            <a:spLocks/>
          </p:cNvSpPr>
          <p:nvPr/>
        </p:nvSpPr>
        <p:spPr bwMode="auto">
          <a:xfrm>
            <a:off x="1828800" y="2338388"/>
            <a:ext cx="38100" cy="312737"/>
          </a:xfrm>
          <a:custGeom>
            <a:avLst/>
            <a:gdLst>
              <a:gd name="T0" fmla="*/ 2147483646 w 24"/>
              <a:gd name="T1" fmla="*/ 0 h 197"/>
              <a:gd name="T2" fmla="*/ 2147483646 w 24"/>
              <a:gd name="T3" fmla="*/ 2147483646 h 197"/>
              <a:gd name="T4" fmla="*/ 2147483646 w 24"/>
              <a:gd name="T5" fmla="*/ 2147483646 h 197"/>
              <a:gd name="T6" fmla="*/ 0 w 24"/>
              <a:gd name="T7" fmla="*/ 2147483646 h 197"/>
              <a:gd name="T8" fmla="*/ 0 w 24"/>
              <a:gd name="T9" fmla="*/ 2147483646 h 197"/>
              <a:gd name="T10" fmla="*/ 2147483646 w 24"/>
              <a:gd name="T11" fmla="*/ 0 h 197"/>
              <a:gd name="T12" fmla="*/ 2147483646 w 24"/>
              <a:gd name="T13" fmla="*/ 0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24" y="0"/>
                </a:moveTo>
                <a:lnTo>
                  <a:pt x="24" y="10"/>
                </a:lnTo>
                <a:lnTo>
                  <a:pt x="24" y="197"/>
                </a:lnTo>
                <a:lnTo>
                  <a:pt x="0" y="197"/>
                </a:lnTo>
                <a:lnTo>
                  <a:pt x="0" y="1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Freeform 98">
            <a:extLst>
              <a:ext uri="{FF2B5EF4-FFF2-40B4-BE49-F238E27FC236}">
                <a16:creationId xmlns:a16="http://schemas.microsoft.com/office/drawing/2014/main" id="{09A4E01E-31AB-9E5F-134F-594ED555DA4C}"/>
              </a:ext>
            </a:extLst>
          </p:cNvPr>
          <p:cNvSpPr>
            <a:spLocks/>
          </p:cNvSpPr>
          <p:nvPr/>
        </p:nvSpPr>
        <p:spPr bwMode="auto">
          <a:xfrm>
            <a:off x="1358900" y="2635250"/>
            <a:ext cx="508000" cy="23813"/>
          </a:xfrm>
          <a:custGeom>
            <a:avLst/>
            <a:gdLst>
              <a:gd name="T0" fmla="*/ 2147483646 w 320"/>
              <a:gd name="T1" fmla="*/ 2147483646 h 15"/>
              <a:gd name="T2" fmla="*/ 2147483646 w 320"/>
              <a:gd name="T3" fmla="*/ 2147483646 h 15"/>
              <a:gd name="T4" fmla="*/ 0 w 320"/>
              <a:gd name="T5" fmla="*/ 2147483646 h 15"/>
              <a:gd name="T6" fmla="*/ 0 w 320"/>
              <a:gd name="T7" fmla="*/ 0 h 15"/>
              <a:gd name="T8" fmla="*/ 2147483646 w 320"/>
              <a:gd name="T9" fmla="*/ 0 h 15"/>
              <a:gd name="T10" fmla="*/ 2147483646 w 320"/>
              <a:gd name="T11" fmla="*/ 2147483646 h 15"/>
              <a:gd name="T12" fmla="*/ 2147483646 w 320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0"/>
              <a:gd name="T22" fmla="*/ 0 h 15"/>
              <a:gd name="T23" fmla="*/ 320 w 320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0" h="15">
                <a:moveTo>
                  <a:pt x="320" y="15"/>
                </a:moveTo>
                <a:lnTo>
                  <a:pt x="312" y="15"/>
                </a:lnTo>
                <a:lnTo>
                  <a:pt x="0" y="15"/>
                </a:lnTo>
                <a:lnTo>
                  <a:pt x="0" y="0"/>
                </a:lnTo>
                <a:lnTo>
                  <a:pt x="312" y="0"/>
                </a:lnTo>
                <a:lnTo>
                  <a:pt x="320" y="10"/>
                </a:lnTo>
                <a:lnTo>
                  <a:pt x="320" y="15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Freeform 99">
            <a:extLst>
              <a:ext uri="{FF2B5EF4-FFF2-40B4-BE49-F238E27FC236}">
                <a16:creationId xmlns:a16="http://schemas.microsoft.com/office/drawing/2014/main" id="{817E54CF-87EE-B7B1-8F7C-22099E32FAA3}"/>
              </a:ext>
            </a:extLst>
          </p:cNvPr>
          <p:cNvSpPr>
            <a:spLocks/>
          </p:cNvSpPr>
          <p:nvPr/>
        </p:nvSpPr>
        <p:spPr bwMode="auto">
          <a:xfrm>
            <a:off x="1333500" y="2354263"/>
            <a:ext cx="38100" cy="304800"/>
          </a:xfrm>
          <a:custGeom>
            <a:avLst/>
            <a:gdLst>
              <a:gd name="T0" fmla="*/ 0 w 24"/>
              <a:gd name="T1" fmla="*/ 2147483646 h 192"/>
              <a:gd name="T2" fmla="*/ 0 w 24"/>
              <a:gd name="T3" fmla="*/ 2147483646 h 192"/>
              <a:gd name="T4" fmla="*/ 0 w 24"/>
              <a:gd name="T5" fmla="*/ 0 h 192"/>
              <a:gd name="T6" fmla="*/ 2147483646 w 24"/>
              <a:gd name="T7" fmla="*/ 0 h 192"/>
              <a:gd name="T8" fmla="*/ 2147483646 w 24"/>
              <a:gd name="T9" fmla="*/ 2147483646 h 192"/>
              <a:gd name="T10" fmla="*/ 2147483646 w 24"/>
              <a:gd name="T11" fmla="*/ 2147483646 h 192"/>
              <a:gd name="T12" fmla="*/ 0 w 24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0" y="192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16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Freeform 100">
            <a:extLst>
              <a:ext uri="{FF2B5EF4-FFF2-40B4-BE49-F238E27FC236}">
                <a16:creationId xmlns:a16="http://schemas.microsoft.com/office/drawing/2014/main" id="{62FEB678-9F1C-055C-88F7-869742F8F974}"/>
              </a:ext>
            </a:extLst>
          </p:cNvPr>
          <p:cNvSpPr>
            <a:spLocks/>
          </p:cNvSpPr>
          <p:nvPr/>
        </p:nvSpPr>
        <p:spPr bwMode="auto">
          <a:xfrm>
            <a:off x="1333500" y="2338388"/>
            <a:ext cx="520700" cy="23812"/>
          </a:xfrm>
          <a:custGeom>
            <a:avLst/>
            <a:gdLst>
              <a:gd name="T0" fmla="*/ 0 w 328"/>
              <a:gd name="T1" fmla="*/ 0 h 15"/>
              <a:gd name="T2" fmla="*/ 2147483646 w 328"/>
              <a:gd name="T3" fmla="*/ 0 h 15"/>
              <a:gd name="T4" fmla="*/ 2147483646 w 328"/>
              <a:gd name="T5" fmla="*/ 0 h 15"/>
              <a:gd name="T6" fmla="*/ 2147483646 w 328"/>
              <a:gd name="T7" fmla="*/ 2147483646 h 15"/>
              <a:gd name="T8" fmla="*/ 2147483646 w 328"/>
              <a:gd name="T9" fmla="*/ 2147483646 h 15"/>
              <a:gd name="T10" fmla="*/ 0 w 328"/>
              <a:gd name="T11" fmla="*/ 2147483646 h 15"/>
              <a:gd name="T12" fmla="*/ 0 w 328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8"/>
              <a:gd name="T22" fmla="*/ 0 h 15"/>
              <a:gd name="T23" fmla="*/ 328 w 328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8" h="15">
                <a:moveTo>
                  <a:pt x="0" y="0"/>
                </a:moveTo>
                <a:lnTo>
                  <a:pt x="16" y="0"/>
                </a:lnTo>
                <a:lnTo>
                  <a:pt x="328" y="0"/>
                </a:lnTo>
                <a:lnTo>
                  <a:pt x="328" y="15"/>
                </a:lnTo>
                <a:lnTo>
                  <a:pt x="16" y="15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Freeform 101">
            <a:extLst>
              <a:ext uri="{FF2B5EF4-FFF2-40B4-BE49-F238E27FC236}">
                <a16:creationId xmlns:a16="http://schemas.microsoft.com/office/drawing/2014/main" id="{B817ED09-2A26-EB4B-DEB4-9FDC41445CD5}"/>
              </a:ext>
            </a:extLst>
          </p:cNvPr>
          <p:cNvSpPr>
            <a:spLocks/>
          </p:cNvSpPr>
          <p:nvPr/>
        </p:nvSpPr>
        <p:spPr bwMode="auto">
          <a:xfrm>
            <a:off x="1841500" y="2330450"/>
            <a:ext cx="266700" cy="320675"/>
          </a:xfrm>
          <a:custGeom>
            <a:avLst/>
            <a:gdLst>
              <a:gd name="T0" fmla="*/ 2147483646 w 168"/>
              <a:gd name="T1" fmla="*/ 2147483646 h 202"/>
              <a:gd name="T2" fmla="*/ 0 w 168"/>
              <a:gd name="T3" fmla="*/ 2147483646 h 202"/>
              <a:gd name="T4" fmla="*/ 0 w 168"/>
              <a:gd name="T5" fmla="*/ 0 h 202"/>
              <a:gd name="T6" fmla="*/ 2147483646 w 168"/>
              <a:gd name="T7" fmla="*/ 2147483646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2"/>
              <a:gd name="T14" fmla="*/ 168 w 168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2">
                <a:moveTo>
                  <a:pt x="168" y="96"/>
                </a:moveTo>
                <a:lnTo>
                  <a:pt x="0" y="202"/>
                </a:lnTo>
                <a:lnTo>
                  <a:pt x="0" y="0"/>
                </a:lnTo>
                <a:lnTo>
                  <a:pt x="168" y="96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Freeform 102">
            <a:extLst>
              <a:ext uri="{FF2B5EF4-FFF2-40B4-BE49-F238E27FC236}">
                <a16:creationId xmlns:a16="http://schemas.microsoft.com/office/drawing/2014/main" id="{4C791773-B97F-62C2-CA87-5D5E7007976C}"/>
              </a:ext>
            </a:extLst>
          </p:cNvPr>
          <p:cNvSpPr>
            <a:spLocks/>
          </p:cNvSpPr>
          <p:nvPr/>
        </p:nvSpPr>
        <p:spPr bwMode="auto">
          <a:xfrm>
            <a:off x="1828800" y="2474913"/>
            <a:ext cx="292100" cy="176212"/>
          </a:xfrm>
          <a:custGeom>
            <a:avLst/>
            <a:gdLst>
              <a:gd name="T0" fmla="*/ 2147483646 w 184"/>
              <a:gd name="T1" fmla="*/ 0 h 111"/>
              <a:gd name="T2" fmla="*/ 2147483646 w 184"/>
              <a:gd name="T3" fmla="*/ 2147483646 h 111"/>
              <a:gd name="T4" fmla="*/ 2147483646 w 184"/>
              <a:gd name="T5" fmla="*/ 2147483646 h 111"/>
              <a:gd name="T6" fmla="*/ 0 w 184"/>
              <a:gd name="T7" fmla="*/ 2147483646 h 111"/>
              <a:gd name="T8" fmla="*/ 2147483646 w 184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111"/>
              <a:gd name="T17" fmla="*/ 184 w 184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111">
                <a:moveTo>
                  <a:pt x="176" y="0"/>
                </a:moveTo>
                <a:lnTo>
                  <a:pt x="184" y="10"/>
                </a:lnTo>
                <a:lnTo>
                  <a:pt x="16" y="111"/>
                </a:lnTo>
                <a:lnTo>
                  <a:pt x="0" y="106"/>
                </a:lnTo>
                <a:lnTo>
                  <a:pt x="176" y="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Freeform 103">
            <a:extLst>
              <a:ext uri="{FF2B5EF4-FFF2-40B4-BE49-F238E27FC236}">
                <a16:creationId xmlns:a16="http://schemas.microsoft.com/office/drawing/2014/main" id="{C089A837-8259-BDA9-D1EF-487E5CCA88F9}"/>
              </a:ext>
            </a:extLst>
          </p:cNvPr>
          <p:cNvSpPr>
            <a:spLocks/>
          </p:cNvSpPr>
          <p:nvPr/>
        </p:nvSpPr>
        <p:spPr bwMode="auto">
          <a:xfrm>
            <a:off x="1828800" y="2330450"/>
            <a:ext cx="25400" cy="320675"/>
          </a:xfrm>
          <a:custGeom>
            <a:avLst/>
            <a:gdLst>
              <a:gd name="T0" fmla="*/ 2147483646 w 16"/>
              <a:gd name="T1" fmla="*/ 2147483646 h 202"/>
              <a:gd name="T2" fmla="*/ 0 w 16"/>
              <a:gd name="T3" fmla="*/ 2147483646 h 202"/>
              <a:gd name="T4" fmla="*/ 0 w 16"/>
              <a:gd name="T5" fmla="*/ 0 h 202"/>
              <a:gd name="T6" fmla="*/ 2147483646 w 16"/>
              <a:gd name="T7" fmla="*/ 0 h 202"/>
              <a:gd name="T8" fmla="*/ 2147483646 w 16"/>
              <a:gd name="T9" fmla="*/ 2147483646 h 202"/>
              <a:gd name="T10" fmla="*/ 2147483646 w 16"/>
              <a:gd name="T11" fmla="*/ 2147483646 h 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202"/>
              <a:gd name="T20" fmla="*/ 16 w 16"/>
              <a:gd name="T21" fmla="*/ 202 h 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202">
                <a:moveTo>
                  <a:pt x="16" y="202"/>
                </a:moveTo>
                <a:lnTo>
                  <a:pt x="0" y="202"/>
                </a:lnTo>
                <a:lnTo>
                  <a:pt x="0" y="0"/>
                </a:lnTo>
                <a:lnTo>
                  <a:pt x="16" y="0"/>
                </a:lnTo>
                <a:lnTo>
                  <a:pt x="16" y="202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Freeform 104">
            <a:extLst>
              <a:ext uri="{FF2B5EF4-FFF2-40B4-BE49-F238E27FC236}">
                <a16:creationId xmlns:a16="http://schemas.microsoft.com/office/drawing/2014/main" id="{69CE28E0-FB86-53D3-A7D6-8FCFB0B0989E}"/>
              </a:ext>
            </a:extLst>
          </p:cNvPr>
          <p:cNvSpPr>
            <a:spLocks/>
          </p:cNvSpPr>
          <p:nvPr/>
        </p:nvSpPr>
        <p:spPr bwMode="auto">
          <a:xfrm>
            <a:off x="1828800" y="2330450"/>
            <a:ext cx="292100" cy="160338"/>
          </a:xfrm>
          <a:custGeom>
            <a:avLst/>
            <a:gdLst>
              <a:gd name="T0" fmla="*/ 0 w 184"/>
              <a:gd name="T1" fmla="*/ 0 h 101"/>
              <a:gd name="T2" fmla="*/ 2147483646 w 184"/>
              <a:gd name="T3" fmla="*/ 0 h 101"/>
              <a:gd name="T4" fmla="*/ 2147483646 w 184"/>
              <a:gd name="T5" fmla="*/ 2147483646 h 101"/>
              <a:gd name="T6" fmla="*/ 2147483646 w 184"/>
              <a:gd name="T7" fmla="*/ 2147483646 h 101"/>
              <a:gd name="T8" fmla="*/ 0 w 184"/>
              <a:gd name="T9" fmla="*/ 2147483646 h 101"/>
              <a:gd name="T10" fmla="*/ 0 w 184"/>
              <a:gd name="T11" fmla="*/ 0 h 1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101"/>
              <a:gd name="T20" fmla="*/ 184 w 184"/>
              <a:gd name="T21" fmla="*/ 101 h 1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101">
                <a:moveTo>
                  <a:pt x="0" y="0"/>
                </a:moveTo>
                <a:lnTo>
                  <a:pt x="8" y="0"/>
                </a:lnTo>
                <a:lnTo>
                  <a:pt x="184" y="91"/>
                </a:lnTo>
                <a:lnTo>
                  <a:pt x="176" y="10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Freeform 105">
            <a:extLst>
              <a:ext uri="{FF2B5EF4-FFF2-40B4-BE49-F238E27FC236}">
                <a16:creationId xmlns:a16="http://schemas.microsoft.com/office/drawing/2014/main" id="{379B045D-AAFF-4E53-A098-44A55D33084D}"/>
              </a:ext>
            </a:extLst>
          </p:cNvPr>
          <p:cNvSpPr>
            <a:spLocks/>
          </p:cNvSpPr>
          <p:nvPr/>
        </p:nvSpPr>
        <p:spPr bwMode="auto">
          <a:xfrm>
            <a:off x="1828800" y="2474913"/>
            <a:ext cx="292100" cy="176212"/>
          </a:xfrm>
          <a:custGeom>
            <a:avLst/>
            <a:gdLst>
              <a:gd name="T0" fmla="*/ 2147483646 w 184"/>
              <a:gd name="T1" fmla="*/ 0 h 111"/>
              <a:gd name="T2" fmla="*/ 2147483646 w 184"/>
              <a:gd name="T3" fmla="*/ 2147483646 h 111"/>
              <a:gd name="T4" fmla="*/ 2147483646 w 184"/>
              <a:gd name="T5" fmla="*/ 2147483646 h 111"/>
              <a:gd name="T6" fmla="*/ 0 w 184"/>
              <a:gd name="T7" fmla="*/ 2147483646 h 111"/>
              <a:gd name="T8" fmla="*/ 2147483646 w 184"/>
              <a:gd name="T9" fmla="*/ 0 h 111"/>
              <a:gd name="T10" fmla="*/ 2147483646 w 184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111"/>
              <a:gd name="T20" fmla="*/ 184 w 184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111">
                <a:moveTo>
                  <a:pt x="184" y="0"/>
                </a:moveTo>
                <a:lnTo>
                  <a:pt x="184" y="10"/>
                </a:lnTo>
                <a:lnTo>
                  <a:pt x="16" y="111"/>
                </a:lnTo>
                <a:lnTo>
                  <a:pt x="0" y="106"/>
                </a:lnTo>
                <a:lnTo>
                  <a:pt x="176" y="0"/>
                </a:lnTo>
                <a:lnTo>
                  <a:pt x="184" y="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Freeform 106">
            <a:extLst>
              <a:ext uri="{FF2B5EF4-FFF2-40B4-BE49-F238E27FC236}">
                <a16:creationId xmlns:a16="http://schemas.microsoft.com/office/drawing/2014/main" id="{C2BFBB3D-ED16-D3D4-251C-B24BAD5A0A54}"/>
              </a:ext>
            </a:extLst>
          </p:cNvPr>
          <p:cNvSpPr>
            <a:spLocks/>
          </p:cNvSpPr>
          <p:nvPr/>
        </p:nvSpPr>
        <p:spPr bwMode="auto">
          <a:xfrm>
            <a:off x="2324100" y="2370138"/>
            <a:ext cx="266700" cy="298450"/>
          </a:xfrm>
          <a:custGeom>
            <a:avLst/>
            <a:gdLst>
              <a:gd name="T0" fmla="*/ 2147483646 w 168"/>
              <a:gd name="T1" fmla="*/ 2147483646 h 188"/>
              <a:gd name="T2" fmla="*/ 0 w 168"/>
              <a:gd name="T3" fmla="*/ 2147483646 h 188"/>
              <a:gd name="T4" fmla="*/ 0 w 168"/>
              <a:gd name="T5" fmla="*/ 0 h 188"/>
              <a:gd name="T6" fmla="*/ 2147483646 w 168"/>
              <a:gd name="T7" fmla="*/ 2147483646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8"/>
              <a:gd name="T14" fmla="*/ 168 w 16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8">
                <a:moveTo>
                  <a:pt x="168" y="86"/>
                </a:moveTo>
                <a:lnTo>
                  <a:pt x="0" y="188"/>
                </a:lnTo>
                <a:lnTo>
                  <a:pt x="0" y="0"/>
                </a:lnTo>
                <a:lnTo>
                  <a:pt x="168" y="86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Freeform 107">
            <a:extLst>
              <a:ext uri="{FF2B5EF4-FFF2-40B4-BE49-F238E27FC236}">
                <a16:creationId xmlns:a16="http://schemas.microsoft.com/office/drawing/2014/main" id="{BEF0EE6C-F182-0B5A-3009-506EFF93FEC3}"/>
              </a:ext>
            </a:extLst>
          </p:cNvPr>
          <p:cNvSpPr>
            <a:spLocks/>
          </p:cNvSpPr>
          <p:nvPr/>
        </p:nvSpPr>
        <p:spPr bwMode="auto">
          <a:xfrm>
            <a:off x="2311400" y="2498725"/>
            <a:ext cx="279400" cy="169863"/>
          </a:xfrm>
          <a:custGeom>
            <a:avLst/>
            <a:gdLst>
              <a:gd name="T0" fmla="*/ 2147483646 w 176"/>
              <a:gd name="T1" fmla="*/ 0 h 107"/>
              <a:gd name="T2" fmla="*/ 2147483646 w 176"/>
              <a:gd name="T3" fmla="*/ 2147483646 h 107"/>
              <a:gd name="T4" fmla="*/ 2147483646 w 176"/>
              <a:gd name="T5" fmla="*/ 2147483646 h 107"/>
              <a:gd name="T6" fmla="*/ 0 w 176"/>
              <a:gd name="T7" fmla="*/ 2147483646 h 107"/>
              <a:gd name="T8" fmla="*/ 2147483646 w 176"/>
              <a:gd name="T9" fmla="*/ 0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7"/>
              <a:gd name="T17" fmla="*/ 176 w 17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7">
                <a:moveTo>
                  <a:pt x="168" y="0"/>
                </a:moveTo>
                <a:lnTo>
                  <a:pt x="176" y="10"/>
                </a:lnTo>
                <a:lnTo>
                  <a:pt x="8" y="107"/>
                </a:lnTo>
                <a:lnTo>
                  <a:pt x="0" y="101"/>
                </a:lnTo>
                <a:lnTo>
                  <a:pt x="168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Freeform 108">
            <a:extLst>
              <a:ext uri="{FF2B5EF4-FFF2-40B4-BE49-F238E27FC236}">
                <a16:creationId xmlns:a16="http://schemas.microsoft.com/office/drawing/2014/main" id="{22F60FF6-E3BF-60C4-7179-916A49312A07}"/>
              </a:ext>
            </a:extLst>
          </p:cNvPr>
          <p:cNvSpPr>
            <a:spLocks/>
          </p:cNvSpPr>
          <p:nvPr/>
        </p:nvSpPr>
        <p:spPr bwMode="auto">
          <a:xfrm>
            <a:off x="2311400" y="2370138"/>
            <a:ext cx="25400" cy="298450"/>
          </a:xfrm>
          <a:custGeom>
            <a:avLst/>
            <a:gdLst>
              <a:gd name="T0" fmla="*/ 2147483646 w 16"/>
              <a:gd name="T1" fmla="*/ 2147483646 h 188"/>
              <a:gd name="T2" fmla="*/ 0 w 16"/>
              <a:gd name="T3" fmla="*/ 2147483646 h 188"/>
              <a:gd name="T4" fmla="*/ 0 w 16"/>
              <a:gd name="T5" fmla="*/ 0 h 188"/>
              <a:gd name="T6" fmla="*/ 2147483646 w 16"/>
              <a:gd name="T7" fmla="*/ 0 h 188"/>
              <a:gd name="T8" fmla="*/ 2147483646 w 16"/>
              <a:gd name="T9" fmla="*/ 2147483646 h 188"/>
              <a:gd name="T10" fmla="*/ 2147483646 w 16"/>
              <a:gd name="T11" fmla="*/ 2147483646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8"/>
              <a:gd name="T20" fmla="*/ 16 w 16"/>
              <a:gd name="T21" fmla="*/ 188 h 1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8">
                <a:moveTo>
                  <a:pt x="8" y="188"/>
                </a:moveTo>
                <a:lnTo>
                  <a:pt x="0" y="188"/>
                </a:lnTo>
                <a:lnTo>
                  <a:pt x="0" y="0"/>
                </a:lnTo>
                <a:lnTo>
                  <a:pt x="16" y="0"/>
                </a:lnTo>
                <a:lnTo>
                  <a:pt x="16" y="188"/>
                </a:lnTo>
                <a:lnTo>
                  <a:pt x="8" y="188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109">
            <a:extLst>
              <a:ext uri="{FF2B5EF4-FFF2-40B4-BE49-F238E27FC236}">
                <a16:creationId xmlns:a16="http://schemas.microsoft.com/office/drawing/2014/main" id="{2713E8AD-9FEE-801E-7FAC-61CFA392E65D}"/>
              </a:ext>
            </a:extLst>
          </p:cNvPr>
          <p:cNvSpPr>
            <a:spLocks/>
          </p:cNvSpPr>
          <p:nvPr/>
        </p:nvSpPr>
        <p:spPr bwMode="auto">
          <a:xfrm>
            <a:off x="2311400" y="2362200"/>
            <a:ext cx="279400" cy="152400"/>
          </a:xfrm>
          <a:custGeom>
            <a:avLst/>
            <a:gdLst>
              <a:gd name="T0" fmla="*/ 0 w 176"/>
              <a:gd name="T1" fmla="*/ 2147483646 h 96"/>
              <a:gd name="T2" fmla="*/ 2147483646 w 176"/>
              <a:gd name="T3" fmla="*/ 0 h 96"/>
              <a:gd name="T4" fmla="*/ 2147483646 w 176"/>
              <a:gd name="T5" fmla="*/ 2147483646 h 96"/>
              <a:gd name="T6" fmla="*/ 2147483646 w 176"/>
              <a:gd name="T7" fmla="*/ 2147483646 h 96"/>
              <a:gd name="T8" fmla="*/ 0 w 176"/>
              <a:gd name="T9" fmla="*/ 2147483646 h 96"/>
              <a:gd name="T10" fmla="*/ 0 w 176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96"/>
              <a:gd name="T20" fmla="*/ 176 w 176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96">
                <a:moveTo>
                  <a:pt x="0" y="5"/>
                </a:moveTo>
                <a:lnTo>
                  <a:pt x="8" y="0"/>
                </a:lnTo>
                <a:lnTo>
                  <a:pt x="176" y="86"/>
                </a:lnTo>
                <a:lnTo>
                  <a:pt x="168" y="96"/>
                </a:lnTo>
                <a:lnTo>
                  <a:pt x="0" y="5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Freeform 110">
            <a:extLst>
              <a:ext uri="{FF2B5EF4-FFF2-40B4-BE49-F238E27FC236}">
                <a16:creationId xmlns:a16="http://schemas.microsoft.com/office/drawing/2014/main" id="{940C0125-F830-CAD2-BA95-57AF1EA4F6D6}"/>
              </a:ext>
            </a:extLst>
          </p:cNvPr>
          <p:cNvSpPr>
            <a:spLocks/>
          </p:cNvSpPr>
          <p:nvPr/>
        </p:nvSpPr>
        <p:spPr bwMode="auto">
          <a:xfrm>
            <a:off x="2311400" y="2498725"/>
            <a:ext cx="279400" cy="169863"/>
          </a:xfrm>
          <a:custGeom>
            <a:avLst/>
            <a:gdLst>
              <a:gd name="T0" fmla="*/ 2147483646 w 176"/>
              <a:gd name="T1" fmla="*/ 0 h 107"/>
              <a:gd name="T2" fmla="*/ 2147483646 w 176"/>
              <a:gd name="T3" fmla="*/ 2147483646 h 107"/>
              <a:gd name="T4" fmla="*/ 2147483646 w 176"/>
              <a:gd name="T5" fmla="*/ 2147483646 h 107"/>
              <a:gd name="T6" fmla="*/ 0 w 176"/>
              <a:gd name="T7" fmla="*/ 2147483646 h 107"/>
              <a:gd name="T8" fmla="*/ 2147483646 w 176"/>
              <a:gd name="T9" fmla="*/ 0 h 107"/>
              <a:gd name="T10" fmla="*/ 2147483646 w 176"/>
              <a:gd name="T11" fmla="*/ 0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7"/>
              <a:gd name="T20" fmla="*/ 176 w 176"/>
              <a:gd name="T21" fmla="*/ 107 h 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7">
                <a:moveTo>
                  <a:pt x="176" y="0"/>
                </a:moveTo>
                <a:lnTo>
                  <a:pt x="176" y="10"/>
                </a:lnTo>
                <a:lnTo>
                  <a:pt x="8" y="107"/>
                </a:lnTo>
                <a:lnTo>
                  <a:pt x="0" y="101"/>
                </a:lnTo>
                <a:lnTo>
                  <a:pt x="168" y="0"/>
                </a:lnTo>
                <a:lnTo>
                  <a:pt x="176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Rectangle 111">
            <a:extLst>
              <a:ext uri="{FF2B5EF4-FFF2-40B4-BE49-F238E27FC236}">
                <a16:creationId xmlns:a16="http://schemas.microsoft.com/office/drawing/2014/main" id="{D4DE9E53-A321-7470-E256-B911F858D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26066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23</a:t>
            </a:r>
            <a:endParaRPr lang="en-US" altLang="en-US" sz="2400" b="0"/>
          </a:p>
        </p:txBody>
      </p:sp>
      <p:sp>
        <p:nvSpPr>
          <p:cNvPr id="37911" name="Rectangle 112">
            <a:extLst>
              <a:ext uri="{FF2B5EF4-FFF2-40B4-BE49-F238E27FC236}">
                <a16:creationId xmlns:a16="http://schemas.microsoft.com/office/drawing/2014/main" id="{535BCC6D-472E-20FC-B9A3-65FE79E3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362200"/>
            <a:ext cx="215900" cy="296863"/>
          </a:xfrm>
          <a:prstGeom prst="rect">
            <a:avLst/>
          </a:prstGeom>
          <a:solidFill>
            <a:srgbClr val="D0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12" name="Rectangle 113">
            <a:extLst>
              <a:ext uri="{FF2B5EF4-FFF2-40B4-BE49-F238E27FC236}">
                <a16:creationId xmlns:a16="http://schemas.microsoft.com/office/drawing/2014/main" id="{496968E0-C057-2BE0-8220-652CFDA03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346325"/>
            <a:ext cx="215900" cy="23813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13" name="Freeform 114">
            <a:extLst>
              <a:ext uri="{FF2B5EF4-FFF2-40B4-BE49-F238E27FC236}">
                <a16:creationId xmlns:a16="http://schemas.microsoft.com/office/drawing/2014/main" id="{1CA951AA-091B-30E3-D667-18BEE4E0A3B7}"/>
              </a:ext>
            </a:extLst>
          </p:cNvPr>
          <p:cNvSpPr>
            <a:spLocks/>
          </p:cNvSpPr>
          <p:nvPr/>
        </p:nvSpPr>
        <p:spPr bwMode="auto">
          <a:xfrm>
            <a:off x="4114800" y="2346325"/>
            <a:ext cx="38100" cy="312738"/>
          </a:xfrm>
          <a:custGeom>
            <a:avLst/>
            <a:gdLst>
              <a:gd name="T0" fmla="*/ 2147483646 w 24"/>
              <a:gd name="T1" fmla="*/ 0 h 197"/>
              <a:gd name="T2" fmla="*/ 2147483646 w 24"/>
              <a:gd name="T3" fmla="*/ 2147483646 h 197"/>
              <a:gd name="T4" fmla="*/ 2147483646 w 24"/>
              <a:gd name="T5" fmla="*/ 2147483646 h 197"/>
              <a:gd name="T6" fmla="*/ 0 w 24"/>
              <a:gd name="T7" fmla="*/ 2147483646 h 197"/>
              <a:gd name="T8" fmla="*/ 0 w 24"/>
              <a:gd name="T9" fmla="*/ 2147483646 h 197"/>
              <a:gd name="T10" fmla="*/ 2147483646 w 24"/>
              <a:gd name="T11" fmla="*/ 0 h 197"/>
              <a:gd name="T12" fmla="*/ 2147483646 w 24"/>
              <a:gd name="T13" fmla="*/ 0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24" y="0"/>
                </a:moveTo>
                <a:lnTo>
                  <a:pt x="24" y="10"/>
                </a:lnTo>
                <a:lnTo>
                  <a:pt x="24" y="197"/>
                </a:lnTo>
                <a:lnTo>
                  <a:pt x="0" y="197"/>
                </a:lnTo>
                <a:lnTo>
                  <a:pt x="0" y="1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Freeform 115">
            <a:extLst>
              <a:ext uri="{FF2B5EF4-FFF2-40B4-BE49-F238E27FC236}">
                <a16:creationId xmlns:a16="http://schemas.microsoft.com/office/drawing/2014/main" id="{C74ED09A-951C-36CC-FCF5-4EFD9A03CE27}"/>
              </a:ext>
            </a:extLst>
          </p:cNvPr>
          <p:cNvSpPr>
            <a:spLocks/>
          </p:cNvSpPr>
          <p:nvPr/>
        </p:nvSpPr>
        <p:spPr bwMode="auto">
          <a:xfrm>
            <a:off x="3924300" y="2643188"/>
            <a:ext cx="228600" cy="25400"/>
          </a:xfrm>
          <a:custGeom>
            <a:avLst/>
            <a:gdLst>
              <a:gd name="T0" fmla="*/ 2147483646 w 144"/>
              <a:gd name="T1" fmla="*/ 2147483646 h 16"/>
              <a:gd name="T2" fmla="*/ 2147483646 w 144"/>
              <a:gd name="T3" fmla="*/ 2147483646 h 16"/>
              <a:gd name="T4" fmla="*/ 0 w 144"/>
              <a:gd name="T5" fmla="*/ 2147483646 h 16"/>
              <a:gd name="T6" fmla="*/ 0 w 144"/>
              <a:gd name="T7" fmla="*/ 0 h 16"/>
              <a:gd name="T8" fmla="*/ 2147483646 w 144"/>
              <a:gd name="T9" fmla="*/ 0 h 16"/>
              <a:gd name="T10" fmla="*/ 2147483646 w 144"/>
              <a:gd name="T11" fmla="*/ 2147483646 h 16"/>
              <a:gd name="T12" fmla="*/ 2147483646 w 144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6"/>
              <a:gd name="T23" fmla="*/ 144 w 144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6">
                <a:moveTo>
                  <a:pt x="144" y="16"/>
                </a:moveTo>
                <a:lnTo>
                  <a:pt x="136" y="16"/>
                </a:lnTo>
                <a:lnTo>
                  <a:pt x="0" y="16"/>
                </a:lnTo>
                <a:lnTo>
                  <a:pt x="0" y="0"/>
                </a:lnTo>
                <a:lnTo>
                  <a:pt x="136" y="0"/>
                </a:lnTo>
                <a:lnTo>
                  <a:pt x="144" y="10"/>
                </a:lnTo>
                <a:lnTo>
                  <a:pt x="144" y="16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Freeform 116">
            <a:extLst>
              <a:ext uri="{FF2B5EF4-FFF2-40B4-BE49-F238E27FC236}">
                <a16:creationId xmlns:a16="http://schemas.microsoft.com/office/drawing/2014/main" id="{9A14DA79-C5C5-881D-4CA2-560D256DC0AD}"/>
              </a:ext>
            </a:extLst>
          </p:cNvPr>
          <p:cNvSpPr>
            <a:spLocks/>
          </p:cNvSpPr>
          <p:nvPr/>
        </p:nvSpPr>
        <p:spPr bwMode="auto">
          <a:xfrm>
            <a:off x="3898900" y="2362200"/>
            <a:ext cx="38100" cy="306388"/>
          </a:xfrm>
          <a:custGeom>
            <a:avLst/>
            <a:gdLst>
              <a:gd name="T0" fmla="*/ 0 w 24"/>
              <a:gd name="T1" fmla="*/ 2147483646 h 193"/>
              <a:gd name="T2" fmla="*/ 0 w 24"/>
              <a:gd name="T3" fmla="*/ 2147483646 h 193"/>
              <a:gd name="T4" fmla="*/ 0 w 24"/>
              <a:gd name="T5" fmla="*/ 0 h 193"/>
              <a:gd name="T6" fmla="*/ 2147483646 w 24"/>
              <a:gd name="T7" fmla="*/ 0 h 193"/>
              <a:gd name="T8" fmla="*/ 2147483646 w 24"/>
              <a:gd name="T9" fmla="*/ 2147483646 h 193"/>
              <a:gd name="T10" fmla="*/ 2147483646 w 24"/>
              <a:gd name="T11" fmla="*/ 2147483646 h 193"/>
              <a:gd name="T12" fmla="*/ 0 w 24"/>
              <a:gd name="T13" fmla="*/ 2147483646 h 1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3"/>
              <a:gd name="T23" fmla="*/ 24 w 24"/>
              <a:gd name="T24" fmla="*/ 193 h 1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3">
                <a:moveTo>
                  <a:pt x="0" y="193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16" y="193"/>
                </a:lnTo>
                <a:lnTo>
                  <a:pt x="0" y="193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Freeform 117">
            <a:extLst>
              <a:ext uri="{FF2B5EF4-FFF2-40B4-BE49-F238E27FC236}">
                <a16:creationId xmlns:a16="http://schemas.microsoft.com/office/drawing/2014/main" id="{FF570328-0E3D-196E-DE2D-AA91F56A102F}"/>
              </a:ext>
            </a:extLst>
          </p:cNvPr>
          <p:cNvSpPr>
            <a:spLocks/>
          </p:cNvSpPr>
          <p:nvPr/>
        </p:nvSpPr>
        <p:spPr bwMode="auto">
          <a:xfrm>
            <a:off x="3898900" y="2346325"/>
            <a:ext cx="241300" cy="23813"/>
          </a:xfrm>
          <a:custGeom>
            <a:avLst/>
            <a:gdLst>
              <a:gd name="T0" fmla="*/ 0 w 152"/>
              <a:gd name="T1" fmla="*/ 0 h 15"/>
              <a:gd name="T2" fmla="*/ 2147483646 w 152"/>
              <a:gd name="T3" fmla="*/ 0 h 15"/>
              <a:gd name="T4" fmla="*/ 2147483646 w 152"/>
              <a:gd name="T5" fmla="*/ 0 h 15"/>
              <a:gd name="T6" fmla="*/ 2147483646 w 152"/>
              <a:gd name="T7" fmla="*/ 2147483646 h 15"/>
              <a:gd name="T8" fmla="*/ 2147483646 w 152"/>
              <a:gd name="T9" fmla="*/ 2147483646 h 15"/>
              <a:gd name="T10" fmla="*/ 0 w 152"/>
              <a:gd name="T11" fmla="*/ 2147483646 h 15"/>
              <a:gd name="T12" fmla="*/ 0 w 152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0" y="0"/>
                </a:moveTo>
                <a:lnTo>
                  <a:pt x="16" y="0"/>
                </a:lnTo>
                <a:lnTo>
                  <a:pt x="152" y="0"/>
                </a:lnTo>
                <a:lnTo>
                  <a:pt x="152" y="15"/>
                </a:lnTo>
                <a:lnTo>
                  <a:pt x="16" y="15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118">
            <a:extLst>
              <a:ext uri="{FF2B5EF4-FFF2-40B4-BE49-F238E27FC236}">
                <a16:creationId xmlns:a16="http://schemas.microsoft.com/office/drawing/2014/main" id="{46B65ACA-44EF-A22E-0BC4-5BFF8326C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00" y="250666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119">
            <a:extLst>
              <a:ext uri="{FF2B5EF4-FFF2-40B4-BE49-F238E27FC236}">
                <a16:creationId xmlns:a16="http://schemas.microsoft.com/office/drawing/2014/main" id="{89BA1E70-77D2-77AD-D304-4C1EF5F18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25146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Rectangle 120">
            <a:extLst>
              <a:ext uri="{FF2B5EF4-FFF2-40B4-BE49-F238E27FC236}">
                <a16:creationId xmlns:a16="http://schemas.microsoft.com/office/drawing/2014/main" id="{DD46552E-4F08-EADB-B3CE-19B68732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2362200"/>
            <a:ext cx="215900" cy="296863"/>
          </a:xfrm>
          <a:prstGeom prst="rect">
            <a:avLst/>
          </a:prstGeom>
          <a:solidFill>
            <a:srgbClr val="3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20" name="Rectangle 121">
            <a:extLst>
              <a:ext uri="{FF2B5EF4-FFF2-40B4-BE49-F238E27FC236}">
                <a16:creationId xmlns:a16="http://schemas.microsoft.com/office/drawing/2014/main" id="{BC768A98-484A-AB6E-4B9C-6E5C329F2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2338388"/>
            <a:ext cx="215900" cy="23812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21" name="Freeform 122">
            <a:extLst>
              <a:ext uri="{FF2B5EF4-FFF2-40B4-BE49-F238E27FC236}">
                <a16:creationId xmlns:a16="http://schemas.microsoft.com/office/drawing/2014/main" id="{78AC0352-96F0-A3DE-6BF3-3DD90C04E610}"/>
              </a:ext>
            </a:extLst>
          </p:cNvPr>
          <p:cNvSpPr>
            <a:spLocks/>
          </p:cNvSpPr>
          <p:nvPr/>
        </p:nvSpPr>
        <p:spPr bwMode="auto">
          <a:xfrm>
            <a:off x="8051800" y="2346325"/>
            <a:ext cx="38100" cy="312738"/>
          </a:xfrm>
          <a:custGeom>
            <a:avLst/>
            <a:gdLst>
              <a:gd name="T0" fmla="*/ 2147483646 w 24"/>
              <a:gd name="T1" fmla="*/ 0 h 197"/>
              <a:gd name="T2" fmla="*/ 2147483646 w 24"/>
              <a:gd name="T3" fmla="*/ 2147483646 h 197"/>
              <a:gd name="T4" fmla="*/ 2147483646 w 24"/>
              <a:gd name="T5" fmla="*/ 2147483646 h 197"/>
              <a:gd name="T6" fmla="*/ 0 w 24"/>
              <a:gd name="T7" fmla="*/ 2147483646 h 197"/>
              <a:gd name="T8" fmla="*/ 0 w 24"/>
              <a:gd name="T9" fmla="*/ 2147483646 h 197"/>
              <a:gd name="T10" fmla="*/ 2147483646 w 24"/>
              <a:gd name="T11" fmla="*/ 0 h 197"/>
              <a:gd name="T12" fmla="*/ 2147483646 w 24"/>
              <a:gd name="T13" fmla="*/ 0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24" y="0"/>
                </a:moveTo>
                <a:lnTo>
                  <a:pt x="24" y="10"/>
                </a:lnTo>
                <a:lnTo>
                  <a:pt x="24" y="197"/>
                </a:lnTo>
                <a:lnTo>
                  <a:pt x="0" y="197"/>
                </a:lnTo>
                <a:lnTo>
                  <a:pt x="0" y="1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Freeform 123">
            <a:extLst>
              <a:ext uri="{FF2B5EF4-FFF2-40B4-BE49-F238E27FC236}">
                <a16:creationId xmlns:a16="http://schemas.microsoft.com/office/drawing/2014/main" id="{BB2FED1A-7EA8-EAB5-FF70-2F6F873007E7}"/>
              </a:ext>
            </a:extLst>
          </p:cNvPr>
          <p:cNvSpPr>
            <a:spLocks/>
          </p:cNvSpPr>
          <p:nvPr/>
        </p:nvSpPr>
        <p:spPr bwMode="auto">
          <a:xfrm>
            <a:off x="7861300" y="2643188"/>
            <a:ext cx="228600" cy="25400"/>
          </a:xfrm>
          <a:custGeom>
            <a:avLst/>
            <a:gdLst>
              <a:gd name="T0" fmla="*/ 2147483646 w 144"/>
              <a:gd name="T1" fmla="*/ 2147483646 h 16"/>
              <a:gd name="T2" fmla="*/ 2147483646 w 144"/>
              <a:gd name="T3" fmla="*/ 2147483646 h 16"/>
              <a:gd name="T4" fmla="*/ 0 w 144"/>
              <a:gd name="T5" fmla="*/ 2147483646 h 16"/>
              <a:gd name="T6" fmla="*/ 0 w 144"/>
              <a:gd name="T7" fmla="*/ 0 h 16"/>
              <a:gd name="T8" fmla="*/ 2147483646 w 144"/>
              <a:gd name="T9" fmla="*/ 0 h 16"/>
              <a:gd name="T10" fmla="*/ 2147483646 w 144"/>
              <a:gd name="T11" fmla="*/ 2147483646 h 16"/>
              <a:gd name="T12" fmla="*/ 2147483646 w 144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6"/>
              <a:gd name="T23" fmla="*/ 144 w 144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6">
                <a:moveTo>
                  <a:pt x="144" y="16"/>
                </a:moveTo>
                <a:lnTo>
                  <a:pt x="136" y="16"/>
                </a:lnTo>
                <a:lnTo>
                  <a:pt x="0" y="16"/>
                </a:lnTo>
                <a:lnTo>
                  <a:pt x="0" y="0"/>
                </a:lnTo>
                <a:lnTo>
                  <a:pt x="136" y="0"/>
                </a:lnTo>
                <a:lnTo>
                  <a:pt x="144" y="10"/>
                </a:lnTo>
                <a:lnTo>
                  <a:pt x="144" y="16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Freeform 124">
            <a:extLst>
              <a:ext uri="{FF2B5EF4-FFF2-40B4-BE49-F238E27FC236}">
                <a16:creationId xmlns:a16="http://schemas.microsoft.com/office/drawing/2014/main" id="{C0156485-9644-08E2-79BB-19A66D41B49E}"/>
              </a:ext>
            </a:extLst>
          </p:cNvPr>
          <p:cNvSpPr>
            <a:spLocks/>
          </p:cNvSpPr>
          <p:nvPr/>
        </p:nvSpPr>
        <p:spPr bwMode="auto">
          <a:xfrm>
            <a:off x="7835900" y="2362200"/>
            <a:ext cx="38100" cy="306388"/>
          </a:xfrm>
          <a:custGeom>
            <a:avLst/>
            <a:gdLst>
              <a:gd name="T0" fmla="*/ 0 w 24"/>
              <a:gd name="T1" fmla="*/ 2147483646 h 193"/>
              <a:gd name="T2" fmla="*/ 0 w 24"/>
              <a:gd name="T3" fmla="*/ 2147483646 h 193"/>
              <a:gd name="T4" fmla="*/ 0 w 24"/>
              <a:gd name="T5" fmla="*/ 0 h 193"/>
              <a:gd name="T6" fmla="*/ 2147483646 w 24"/>
              <a:gd name="T7" fmla="*/ 0 h 193"/>
              <a:gd name="T8" fmla="*/ 2147483646 w 24"/>
              <a:gd name="T9" fmla="*/ 2147483646 h 193"/>
              <a:gd name="T10" fmla="*/ 2147483646 w 24"/>
              <a:gd name="T11" fmla="*/ 2147483646 h 193"/>
              <a:gd name="T12" fmla="*/ 0 w 24"/>
              <a:gd name="T13" fmla="*/ 2147483646 h 1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3"/>
              <a:gd name="T23" fmla="*/ 24 w 24"/>
              <a:gd name="T24" fmla="*/ 193 h 1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3">
                <a:moveTo>
                  <a:pt x="0" y="193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16" y="193"/>
                </a:lnTo>
                <a:lnTo>
                  <a:pt x="0" y="193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Freeform 125">
            <a:extLst>
              <a:ext uri="{FF2B5EF4-FFF2-40B4-BE49-F238E27FC236}">
                <a16:creationId xmlns:a16="http://schemas.microsoft.com/office/drawing/2014/main" id="{77E89E22-7A6A-521A-10E6-CE203C8C0302}"/>
              </a:ext>
            </a:extLst>
          </p:cNvPr>
          <p:cNvSpPr>
            <a:spLocks/>
          </p:cNvSpPr>
          <p:nvPr/>
        </p:nvSpPr>
        <p:spPr bwMode="auto">
          <a:xfrm>
            <a:off x="7835900" y="2338388"/>
            <a:ext cx="241300" cy="23812"/>
          </a:xfrm>
          <a:custGeom>
            <a:avLst/>
            <a:gdLst>
              <a:gd name="T0" fmla="*/ 0 w 152"/>
              <a:gd name="T1" fmla="*/ 0 h 15"/>
              <a:gd name="T2" fmla="*/ 2147483646 w 152"/>
              <a:gd name="T3" fmla="*/ 0 h 15"/>
              <a:gd name="T4" fmla="*/ 2147483646 w 152"/>
              <a:gd name="T5" fmla="*/ 0 h 15"/>
              <a:gd name="T6" fmla="*/ 2147483646 w 152"/>
              <a:gd name="T7" fmla="*/ 2147483646 h 15"/>
              <a:gd name="T8" fmla="*/ 2147483646 w 152"/>
              <a:gd name="T9" fmla="*/ 2147483646 h 15"/>
              <a:gd name="T10" fmla="*/ 0 w 152"/>
              <a:gd name="T11" fmla="*/ 2147483646 h 15"/>
              <a:gd name="T12" fmla="*/ 0 w 152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0" y="0"/>
                </a:moveTo>
                <a:lnTo>
                  <a:pt x="16" y="0"/>
                </a:lnTo>
                <a:lnTo>
                  <a:pt x="152" y="0"/>
                </a:lnTo>
                <a:lnTo>
                  <a:pt x="152" y="15"/>
                </a:lnTo>
                <a:lnTo>
                  <a:pt x="16" y="15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Freeform 126">
            <a:extLst>
              <a:ext uri="{FF2B5EF4-FFF2-40B4-BE49-F238E27FC236}">
                <a16:creationId xmlns:a16="http://schemas.microsoft.com/office/drawing/2014/main" id="{4DA00389-6DAC-BFEC-543E-6C97B09F2B43}"/>
              </a:ext>
            </a:extLst>
          </p:cNvPr>
          <p:cNvSpPr>
            <a:spLocks/>
          </p:cNvSpPr>
          <p:nvPr/>
        </p:nvSpPr>
        <p:spPr bwMode="auto">
          <a:xfrm>
            <a:off x="7569200" y="2370138"/>
            <a:ext cx="266700" cy="298450"/>
          </a:xfrm>
          <a:custGeom>
            <a:avLst/>
            <a:gdLst>
              <a:gd name="T0" fmla="*/ 0 w 168"/>
              <a:gd name="T1" fmla="*/ 2147483646 h 188"/>
              <a:gd name="T2" fmla="*/ 2147483646 w 168"/>
              <a:gd name="T3" fmla="*/ 2147483646 h 188"/>
              <a:gd name="T4" fmla="*/ 2147483646 w 168"/>
              <a:gd name="T5" fmla="*/ 0 h 188"/>
              <a:gd name="T6" fmla="*/ 0 w 168"/>
              <a:gd name="T7" fmla="*/ 2147483646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8"/>
              <a:gd name="T14" fmla="*/ 168 w 16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8">
                <a:moveTo>
                  <a:pt x="0" y="86"/>
                </a:moveTo>
                <a:lnTo>
                  <a:pt x="168" y="188"/>
                </a:lnTo>
                <a:lnTo>
                  <a:pt x="168" y="0"/>
                </a:lnTo>
                <a:lnTo>
                  <a:pt x="0" y="86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Freeform 127">
            <a:extLst>
              <a:ext uri="{FF2B5EF4-FFF2-40B4-BE49-F238E27FC236}">
                <a16:creationId xmlns:a16="http://schemas.microsoft.com/office/drawing/2014/main" id="{4FE9057E-19B3-4F8D-A6B3-B60A6189A99D}"/>
              </a:ext>
            </a:extLst>
          </p:cNvPr>
          <p:cNvSpPr>
            <a:spLocks/>
          </p:cNvSpPr>
          <p:nvPr/>
        </p:nvSpPr>
        <p:spPr bwMode="auto">
          <a:xfrm>
            <a:off x="7569200" y="2498725"/>
            <a:ext cx="279400" cy="169863"/>
          </a:xfrm>
          <a:custGeom>
            <a:avLst/>
            <a:gdLst>
              <a:gd name="T0" fmla="*/ 0 w 176"/>
              <a:gd name="T1" fmla="*/ 2147483646 h 107"/>
              <a:gd name="T2" fmla="*/ 2147483646 w 176"/>
              <a:gd name="T3" fmla="*/ 0 h 107"/>
              <a:gd name="T4" fmla="*/ 2147483646 w 176"/>
              <a:gd name="T5" fmla="*/ 2147483646 h 107"/>
              <a:gd name="T6" fmla="*/ 2147483646 w 176"/>
              <a:gd name="T7" fmla="*/ 2147483646 h 107"/>
              <a:gd name="T8" fmla="*/ 0 w 176"/>
              <a:gd name="T9" fmla="*/ 2147483646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7"/>
              <a:gd name="T17" fmla="*/ 176 w 17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7">
                <a:moveTo>
                  <a:pt x="0" y="10"/>
                </a:moveTo>
                <a:lnTo>
                  <a:pt x="8" y="0"/>
                </a:lnTo>
                <a:lnTo>
                  <a:pt x="176" y="101"/>
                </a:lnTo>
                <a:lnTo>
                  <a:pt x="168" y="107"/>
                </a:lnTo>
                <a:lnTo>
                  <a:pt x="0" y="1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Freeform 128">
            <a:extLst>
              <a:ext uri="{FF2B5EF4-FFF2-40B4-BE49-F238E27FC236}">
                <a16:creationId xmlns:a16="http://schemas.microsoft.com/office/drawing/2014/main" id="{CC6AE594-E107-EAC4-F714-9C1E3D3F2D09}"/>
              </a:ext>
            </a:extLst>
          </p:cNvPr>
          <p:cNvSpPr>
            <a:spLocks/>
          </p:cNvSpPr>
          <p:nvPr/>
        </p:nvSpPr>
        <p:spPr bwMode="auto">
          <a:xfrm>
            <a:off x="7823200" y="2370138"/>
            <a:ext cx="25400" cy="298450"/>
          </a:xfrm>
          <a:custGeom>
            <a:avLst/>
            <a:gdLst>
              <a:gd name="T0" fmla="*/ 2147483646 w 16"/>
              <a:gd name="T1" fmla="*/ 2147483646 h 188"/>
              <a:gd name="T2" fmla="*/ 0 w 16"/>
              <a:gd name="T3" fmla="*/ 2147483646 h 188"/>
              <a:gd name="T4" fmla="*/ 0 w 16"/>
              <a:gd name="T5" fmla="*/ 0 h 188"/>
              <a:gd name="T6" fmla="*/ 2147483646 w 16"/>
              <a:gd name="T7" fmla="*/ 0 h 188"/>
              <a:gd name="T8" fmla="*/ 2147483646 w 16"/>
              <a:gd name="T9" fmla="*/ 2147483646 h 188"/>
              <a:gd name="T10" fmla="*/ 2147483646 w 16"/>
              <a:gd name="T11" fmla="*/ 2147483646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8"/>
              <a:gd name="T20" fmla="*/ 16 w 16"/>
              <a:gd name="T21" fmla="*/ 188 h 1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8">
                <a:moveTo>
                  <a:pt x="8" y="188"/>
                </a:moveTo>
                <a:lnTo>
                  <a:pt x="0" y="188"/>
                </a:lnTo>
                <a:lnTo>
                  <a:pt x="0" y="0"/>
                </a:lnTo>
                <a:lnTo>
                  <a:pt x="16" y="0"/>
                </a:lnTo>
                <a:lnTo>
                  <a:pt x="16" y="188"/>
                </a:lnTo>
                <a:lnTo>
                  <a:pt x="8" y="188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Freeform 129">
            <a:extLst>
              <a:ext uri="{FF2B5EF4-FFF2-40B4-BE49-F238E27FC236}">
                <a16:creationId xmlns:a16="http://schemas.microsoft.com/office/drawing/2014/main" id="{80806541-9316-9DFA-6386-B9CE70C24972}"/>
              </a:ext>
            </a:extLst>
          </p:cNvPr>
          <p:cNvSpPr>
            <a:spLocks/>
          </p:cNvSpPr>
          <p:nvPr/>
        </p:nvSpPr>
        <p:spPr bwMode="auto">
          <a:xfrm>
            <a:off x="7569200" y="2362200"/>
            <a:ext cx="279400" cy="152400"/>
          </a:xfrm>
          <a:custGeom>
            <a:avLst/>
            <a:gdLst>
              <a:gd name="T0" fmla="*/ 2147483646 w 176"/>
              <a:gd name="T1" fmla="*/ 2147483646 h 96"/>
              <a:gd name="T2" fmla="*/ 2147483646 w 176"/>
              <a:gd name="T3" fmla="*/ 2147483646 h 96"/>
              <a:gd name="T4" fmla="*/ 2147483646 w 176"/>
              <a:gd name="T5" fmla="*/ 2147483646 h 96"/>
              <a:gd name="T6" fmla="*/ 0 w 176"/>
              <a:gd name="T7" fmla="*/ 2147483646 h 96"/>
              <a:gd name="T8" fmla="*/ 2147483646 w 176"/>
              <a:gd name="T9" fmla="*/ 0 h 96"/>
              <a:gd name="T10" fmla="*/ 2147483646 w 176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96"/>
              <a:gd name="T20" fmla="*/ 176 w 176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96">
                <a:moveTo>
                  <a:pt x="176" y="5"/>
                </a:moveTo>
                <a:lnTo>
                  <a:pt x="176" y="5"/>
                </a:lnTo>
                <a:lnTo>
                  <a:pt x="8" y="96"/>
                </a:lnTo>
                <a:lnTo>
                  <a:pt x="0" y="86"/>
                </a:lnTo>
                <a:lnTo>
                  <a:pt x="168" y="0"/>
                </a:lnTo>
                <a:lnTo>
                  <a:pt x="176" y="5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9" name="Freeform 130">
            <a:extLst>
              <a:ext uri="{FF2B5EF4-FFF2-40B4-BE49-F238E27FC236}">
                <a16:creationId xmlns:a16="http://schemas.microsoft.com/office/drawing/2014/main" id="{0154A5F0-49DA-EAB3-4BE8-CD336AD54E70}"/>
              </a:ext>
            </a:extLst>
          </p:cNvPr>
          <p:cNvSpPr>
            <a:spLocks/>
          </p:cNvSpPr>
          <p:nvPr/>
        </p:nvSpPr>
        <p:spPr bwMode="auto">
          <a:xfrm>
            <a:off x="7569200" y="2498725"/>
            <a:ext cx="279400" cy="169863"/>
          </a:xfrm>
          <a:custGeom>
            <a:avLst/>
            <a:gdLst>
              <a:gd name="T0" fmla="*/ 0 w 176"/>
              <a:gd name="T1" fmla="*/ 0 h 107"/>
              <a:gd name="T2" fmla="*/ 2147483646 w 176"/>
              <a:gd name="T3" fmla="*/ 0 h 107"/>
              <a:gd name="T4" fmla="*/ 2147483646 w 176"/>
              <a:gd name="T5" fmla="*/ 2147483646 h 107"/>
              <a:gd name="T6" fmla="*/ 2147483646 w 176"/>
              <a:gd name="T7" fmla="*/ 2147483646 h 107"/>
              <a:gd name="T8" fmla="*/ 0 w 176"/>
              <a:gd name="T9" fmla="*/ 2147483646 h 107"/>
              <a:gd name="T10" fmla="*/ 0 w 176"/>
              <a:gd name="T11" fmla="*/ 0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7"/>
              <a:gd name="T20" fmla="*/ 176 w 176"/>
              <a:gd name="T21" fmla="*/ 107 h 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7">
                <a:moveTo>
                  <a:pt x="0" y="0"/>
                </a:moveTo>
                <a:lnTo>
                  <a:pt x="8" y="0"/>
                </a:lnTo>
                <a:lnTo>
                  <a:pt x="176" y="101"/>
                </a:lnTo>
                <a:lnTo>
                  <a:pt x="168" y="107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0" name="Rectangle 131">
            <a:extLst>
              <a:ext uri="{FF2B5EF4-FFF2-40B4-BE49-F238E27FC236}">
                <a16:creationId xmlns:a16="http://schemas.microsoft.com/office/drawing/2014/main" id="{9B95173B-A8BD-B314-CE2B-112F496C3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257492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23</a:t>
            </a:r>
            <a:endParaRPr lang="en-US" altLang="en-US" sz="2400" b="0"/>
          </a:p>
        </p:txBody>
      </p:sp>
      <p:sp>
        <p:nvSpPr>
          <p:cNvPr id="37931" name="Freeform 132">
            <a:extLst>
              <a:ext uri="{FF2B5EF4-FFF2-40B4-BE49-F238E27FC236}">
                <a16:creationId xmlns:a16="http://schemas.microsoft.com/office/drawing/2014/main" id="{A50F3B9A-BB70-6A8B-FA17-6650122DF625}"/>
              </a:ext>
            </a:extLst>
          </p:cNvPr>
          <p:cNvSpPr>
            <a:spLocks/>
          </p:cNvSpPr>
          <p:nvPr/>
        </p:nvSpPr>
        <p:spPr bwMode="auto">
          <a:xfrm>
            <a:off x="7035800" y="2354263"/>
            <a:ext cx="266700" cy="296862"/>
          </a:xfrm>
          <a:custGeom>
            <a:avLst/>
            <a:gdLst>
              <a:gd name="T0" fmla="*/ 0 w 168"/>
              <a:gd name="T1" fmla="*/ 2147483646 h 187"/>
              <a:gd name="T2" fmla="*/ 2147483646 w 168"/>
              <a:gd name="T3" fmla="*/ 2147483646 h 187"/>
              <a:gd name="T4" fmla="*/ 2147483646 w 168"/>
              <a:gd name="T5" fmla="*/ 0 h 187"/>
              <a:gd name="T6" fmla="*/ 0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0" y="91"/>
                </a:moveTo>
                <a:lnTo>
                  <a:pt x="168" y="187"/>
                </a:lnTo>
                <a:lnTo>
                  <a:pt x="168" y="0"/>
                </a:lnTo>
                <a:lnTo>
                  <a:pt x="0" y="91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2" name="Freeform 133">
            <a:extLst>
              <a:ext uri="{FF2B5EF4-FFF2-40B4-BE49-F238E27FC236}">
                <a16:creationId xmlns:a16="http://schemas.microsoft.com/office/drawing/2014/main" id="{569D9500-889A-33DA-AA00-EC4DFC246AA1}"/>
              </a:ext>
            </a:extLst>
          </p:cNvPr>
          <p:cNvSpPr>
            <a:spLocks/>
          </p:cNvSpPr>
          <p:nvPr/>
        </p:nvSpPr>
        <p:spPr bwMode="auto">
          <a:xfrm>
            <a:off x="7023100" y="2490788"/>
            <a:ext cx="292100" cy="168275"/>
          </a:xfrm>
          <a:custGeom>
            <a:avLst/>
            <a:gdLst>
              <a:gd name="T0" fmla="*/ 0 w 184"/>
              <a:gd name="T1" fmla="*/ 2147483646 h 106"/>
              <a:gd name="T2" fmla="*/ 2147483646 w 184"/>
              <a:gd name="T3" fmla="*/ 0 h 106"/>
              <a:gd name="T4" fmla="*/ 2147483646 w 184"/>
              <a:gd name="T5" fmla="*/ 2147483646 h 106"/>
              <a:gd name="T6" fmla="*/ 2147483646 w 184"/>
              <a:gd name="T7" fmla="*/ 2147483646 h 106"/>
              <a:gd name="T8" fmla="*/ 0 w 184"/>
              <a:gd name="T9" fmla="*/ 214748364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106"/>
              <a:gd name="T17" fmla="*/ 184 w 184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106">
                <a:moveTo>
                  <a:pt x="0" y="5"/>
                </a:moveTo>
                <a:lnTo>
                  <a:pt x="16" y="0"/>
                </a:lnTo>
                <a:lnTo>
                  <a:pt x="184" y="96"/>
                </a:lnTo>
                <a:lnTo>
                  <a:pt x="168" y="106"/>
                </a:lnTo>
                <a:lnTo>
                  <a:pt x="0" y="5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3" name="Freeform 134">
            <a:extLst>
              <a:ext uri="{FF2B5EF4-FFF2-40B4-BE49-F238E27FC236}">
                <a16:creationId xmlns:a16="http://schemas.microsoft.com/office/drawing/2014/main" id="{5581BCD3-8056-6357-9AC0-38C8E890162B}"/>
              </a:ext>
            </a:extLst>
          </p:cNvPr>
          <p:cNvSpPr>
            <a:spLocks/>
          </p:cNvSpPr>
          <p:nvPr/>
        </p:nvSpPr>
        <p:spPr bwMode="auto">
          <a:xfrm>
            <a:off x="7289800" y="2354263"/>
            <a:ext cx="25400" cy="304800"/>
          </a:xfrm>
          <a:custGeom>
            <a:avLst/>
            <a:gdLst>
              <a:gd name="T0" fmla="*/ 0 w 16"/>
              <a:gd name="T1" fmla="*/ 2147483646 h 192"/>
              <a:gd name="T2" fmla="*/ 0 w 16"/>
              <a:gd name="T3" fmla="*/ 2147483646 h 192"/>
              <a:gd name="T4" fmla="*/ 0 w 16"/>
              <a:gd name="T5" fmla="*/ 0 h 192"/>
              <a:gd name="T6" fmla="*/ 2147483646 w 16"/>
              <a:gd name="T7" fmla="*/ 0 h 192"/>
              <a:gd name="T8" fmla="*/ 2147483646 w 16"/>
              <a:gd name="T9" fmla="*/ 2147483646 h 192"/>
              <a:gd name="T10" fmla="*/ 0 w 16"/>
              <a:gd name="T11" fmla="*/ 214748364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92"/>
              <a:gd name="T20" fmla="*/ 16 w 16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92">
                <a:moveTo>
                  <a:pt x="0" y="192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0" y="192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4" name="Freeform 135">
            <a:extLst>
              <a:ext uri="{FF2B5EF4-FFF2-40B4-BE49-F238E27FC236}">
                <a16:creationId xmlns:a16="http://schemas.microsoft.com/office/drawing/2014/main" id="{E1CE2071-9EE2-4265-27EC-5740A6F740A5}"/>
              </a:ext>
            </a:extLst>
          </p:cNvPr>
          <p:cNvSpPr>
            <a:spLocks/>
          </p:cNvSpPr>
          <p:nvPr/>
        </p:nvSpPr>
        <p:spPr bwMode="auto">
          <a:xfrm>
            <a:off x="7023100" y="2346325"/>
            <a:ext cx="292100" cy="152400"/>
          </a:xfrm>
          <a:custGeom>
            <a:avLst/>
            <a:gdLst>
              <a:gd name="T0" fmla="*/ 2147483646 w 184"/>
              <a:gd name="T1" fmla="*/ 2147483646 h 96"/>
              <a:gd name="T2" fmla="*/ 2147483646 w 184"/>
              <a:gd name="T3" fmla="*/ 2147483646 h 96"/>
              <a:gd name="T4" fmla="*/ 2147483646 w 184"/>
              <a:gd name="T5" fmla="*/ 2147483646 h 96"/>
              <a:gd name="T6" fmla="*/ 0 w 184"/>
              <a:gd name="T7" fmla="*/ 2147483646 h 96"/>
              <a:gd name="T8" fmla="*/ 2147483646 w 184"/>
              <a:gd name="T9" fmla="*/ 0 h 96"/>
              <a:gd name="T10" fmla="*/ 2147483646 w 184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96"/>
              <a:gd name="T20" fmla="*/ 184 w 18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96">
                <a:moveTo>
                  <a:pt x="184" y="5"/>
                </a:moveTo>
                <a:lnTo>
                  <a:pt x="184" y="10"/>
                </a:lnTo>
                <a:lnTo>
                  <a:pt x="16" y="96"/>
                </a:lnTo>
                <a:lnTo>
                  <a:pt x="0" y="91"/>
                </a:lnTo>
                <a:lnTo>
                  <a:pt x="168" y="0"/>
                </a:lnTo>
                <a:lnTo>
                  <a:pt x="184" y="5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5" name="Freeform 136">
            <a:extLst>
              <a:ext uri="{FF2B5EF4-FFF2-40B4-BE49-F238E27FC236}">
                <a16:creationId xmlns:a16="http://schemas.microsoft.com/office/drawing/2014/main" id="{13BCEBED-E8CD-8B86-B973-BB43F9270720}"/>
              </a:ext>
            </a:extLst>
          </p:cNvPr>
          <p:cNvSpPr>
            <a:spLocks/>
          </p:cNvSpPr>
          <p:nvPr/>
        </p:nvSpPr>
        <p:spPr bwMode="auto">
          <a:xfrm>
            <a:off x="7023100" y="2490788"/>
            <a:ext cx="292100" cy="168275"/>
          </a:xfrm>
          <a:custGeom>
            <a:avLst/>
            <a:gdLst>
              <a:gd name="T0" fmla="*/ 0 w 184"/>
              <a:gd name="T1" fmla="*/ 0 h 106"/>
              <a:gd name="T2" fmla="*/ 2147483646 w 184"/>
              <a:gd name="T3" fmla="*/ 0 h 106"/>
              <a:gd name="T4" fmla="*/ 2147483646 w 184"/>
              <a:gd name="T5" fmla="*/ 2147483646 h 106"/>
              <a:gd name="T6" fmla="*/ 2147483646 w 184"/>
              <a:gd name="T7" fmla="*/ 2147483646 h 106"/>
              <a:gd name="T8" fmla="*/ 0 w 184"/>
              <a:gd name="T9" fmla="*/ 2147483646 h 106"/>
              <a:gd name="T10" fmla="*/ 0 w 184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106"/>
              <a:gd name="T20" fmla="*/ 184 w 184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106">
                <a:moveTo>
                  <a:pt x="0" y="0"/>
                </a:moveTo>
                <a:lnTo>
                  <a:pt x="16" y="0"/>
                </a:lnTo>
                <a:lnTo>
                  <a:pt x="184" y="96"/>
                </a:lnTo>
                <a:lnTo>
                  <a:pt x="168" y="106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6" name="Freeform 137">
            <a:extLst>
              <a:ext uri="{FF2B5EF4-FFF2-40B4-BE49-F238E27FC236}">
                <a16:creationId xmlns:a16="http://schemas.microsoft.com/office/drawing/2014/main" id="{425D52FD-DF82-2593-4B85-53805D62D54A}"/>
              </a:ext>
            </a:extLst>
          </p:cNvPr>
          <p:cNvSpPr>
            <a:spLocks/>
          </p:cNvSpPr>
          <p:nvPr/>
        </p:nvSpPr>
        <p:spPr bwMode="auto">
          <a:xfrm>
            <a:off x="3644900" y="2354263"/>
            <a:ext cx="266700" cy="296862"/>
          </a:xfrm>
          <a:custGeom>
            <a:avLst/>
            <a:gdLst>
              <a:gd name="T0" fmla="*/ 0 w 168"/>
              <a:gd name="T1" fmla="*/ 2147483646 h 187"/>
              <a:gd name="T2" fmla="*/ 2147483646 w 168"/>
              <a:gd name="T3" fmla="*/ 2147483646 h 187"/>
              <a:gd name="T4" fmla="*/ 2147483646 w 168"/>
              <a:gd name="T5" fmla="*/ 0 h 187"/>
              <a:gd name="T6" fmla="*/ 0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0" y="86"/>
                </a:moveTo>
                <a:lnTo>
                  <a:pt x="168" y="187"/>
                </a:lnTo>
                <a:lnTo>
                  <a:pt x="168" y="0"/>
                </a:lnTo>
                <a:lnTo>
                  <a:pt x="0" y="86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Freeform 138">
            <a:extLst>
              <a:ext uri="{FF2B5EF4-FFF2-40B4-BE49-F238E27FC236}">
                <a16:creationId xmlns:a16="http://schemas.microsoft.com/office/drawing/2014/main" id="{DDAF717C-1A63-823B-2B5F-57FF914FD0FE}"/>
              </a:ext>
            </a:extLst>
          </p:cNvPr>
          <p:cNvSpPr>
            <a:spLocks/>
          </p:cNvSpPr>
          <p:nvPr/>
        </p:nvSpPr>
        <p:spPr bwMode="auto">
          <a:xfrm>
            <a:off x="3632200" y="2490788"/>
            <a:ext cx="292100" cy="168275"/>
          </a:xfrm>
          <a:custGeom>
            <a:avLst/>
            <a:gdLst>
              <a:gd name="T0" fmla="*/ 0 w 184"/>
              <a:gd name="T1" fmla="*/ 2147483646 h 106"/>
              <a:gd name="T2" fmla="*/ 2147483646 w 184"/>
              <a:gd name="T3" fmla="*/ 0 h 106"/>
              <a:gd name="T4" fmla="*/ 2147483646 w 184"/>
              <a:gd name="T5" fmla="*/ 2147483646 h 106"/>
              <a:gd name="T6" fmla="*/ 2147483646 w 184"/>
              <a:gd name="T7" fmla="*/ 2147483646 h 106"/>
              <a:gd name="T8" fmla="*/ 0 w 184"/>
              <a:gd name="T9" fmla="*/ 214748364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106"/>
              <a:gd name="T17" fmla="*/ 184 w 184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106">
                <a:moveTo>
                  <a:pt x="0" y="5"/>
                </a:moveTo>
                <a:lnTo>
                  <a:pt x="16" y="0"/>
                </a:lnTo>
                <a:lnTo>
                  <a:pt x="184" y="96"/>
                </a:lnTo>
                <a:lnTo>
                  <a:pt x="168" y="106"/>
                </a:lnTo>
                <a:lnTo>
                  <a:pt x="0" y="5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8" name="Freeform 139">
            <a:extLst>
              <a:ext uri="{FF2B5EF4-FFF2-40B4-BE49-F238E27FC236}">
                <a16:creationId xmlns:a16="http://schemas.microsoft.com/office/drawing/2014/main" id="{6125C88B-5CD1-F870-EB57-46779C300B36}"/>
              </a:ext>
            </a:extLst>
          </p:cNvPr>
          <p:cNvSpPr>
            <a:spLocks/>
          </p:cNvSpPr>
          <p:nvPr/>
        </p:nvSpPr>
        <p:spPr bwMode="auto">
          <a:xfrm>
            <a:off x="3898900" y="2354263"/>
            <a:ext cx="25400" cy="304800"/>
          </a:xfrm>
          <a:custGeom>
            <a:avLst/>
            <a:gdLst>
              <a:gd name="T0" fmla="*/ 0 w 16"/>
              <a:gd name="T1" fmla="*/ 2147483646 h 192"/>
              <a:gd name="T2" fmla="*/ 0 w 16"/>
              <a:gd name="T3" fmla="*/ 2147483646 h 192"/>
              <a:gd name="T4" fmla="*/ 0 w 16"/>
              <a:gd name="T5" fmla="*/ 0 h 192"/>
              <a:gd name="T6" fmla="*/ 2147483646 w 16"/>
              <a:gd name="T7" fmla="*/ 0 h 192"/>
              <a:gd name="T8" fmla="*/ 2147483646 w 16"/>
              <a:gd name="T9" fmla="*/ 2147483646 h 192"/>
              <a:gd name="T10" fmla="*/ 0 w 16"/>
              <a:gd name="T11" fmla="*/ 214748364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92"/>
              <a:gd name="T20" fmla="*/ 16 w 16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92">
                <a:moveTo>
                  <a:pt x="0" y="192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0" y="192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9" name="Freeform 140">
            <a:extLst>
              <a:ext uri="{FF2B5EF4-FFF2-40B4-BE49-F238E27FC236}">
                <a16:creationId xmlns:a16="http://schemas.microsoft.com/office/drawing/2014/main" id="{0E8ED6A0-D762-39E6-B6F6-EE9639A9087E}"/>
              </a:ext>
            </a:extLst>
          </p:cNvPr>
          <p:cNvSpPr>
            <a:spLocks/>
          </p:cNvSpPr>
          <p:nvPr/>
        </p:nvSpPr>
        <p:spPr bwMode="auto">
          <a:xfrm>
            <a:off x="3632200" y="2346325"/>
            <a:ext cx="292100" cy="152400"/>
          </a:xfrm>
          <a:custGeom>
            <a:avLst/>
            <a:gdLst>
              <a:gd name="T0" fmla="*/ 2147483646 w 184"/>
              <a:gd name="T1" fmla="*/ 2147483646 h 96"/>
              <a:gd name="T2" fmla="*/ 2147483646 w 184"/>
              <a:gd name="T3" fmla="*/ 2147483646 h 96"/>
              <a:gd name="T4" fmla="*/ 2147483646 w 184"/>
              <a:gd name="T5" fmla="*/ 2147483646 h 96"/>
              <a:gd name="T6" fmla="*/ 0 w 184"/>
              <a:gd name="T7" fmla="*/ 2147483646 h 96"/>
              <a:gd name="T8" fmla="*/ 2147483646 w 184"/>
              <a:gd name="T9" fmla="*/ 0 h 96"/>
              <a:gd name="T10" fmla="*/ 2147483646 w 184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96"/>
              <a:gd name="T20" fmla="*/ 184 w 18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96">
                <a:moveTo>
                  <a:pt x="184" y="5"/>
                </a:moveTo>
                <a:lnTo>
                  <a:pt x="176" y="10"/>
                </a:lnTo>
                <a:lnTo>
                  <a:pt x="8" y="96"/>
                </a:lnTo>
                <a:lnTo>
                  <a:pt x="0" y="86"/>
                </a:lnTo>
                <a:lnTo>
                  <a:pt x="168" y="0"/>
                </a:lnTo>
                <a:lnTo>
                  <a:pt x="184" y="5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Freeform 141">
            <a:extLst>
              <a:ext uri="{FF2B5EF4-FFF2-40B4-BE49-F238E27FC236}">
                <a16:creationId xmlns:a16="http://schemas.microsoft.com/office/drawing/2014/main" id="{F16EF368-C45E-A1F6-18AA-1606B03B7FFD}"/>
              </a:ext>
            </a:extLst>
          </p:cNvPr>
          <p:cNvSpPr>
            <a:spLocks/>
          </p:cNvSpPr>
          <p:nvPr/>
        </p:nvSpPr>
        <p:spPr bwMode="auto">
          <a:xfrm>
            <a:off x="3632200" y="2482850"/>
            <a:ext cx="292100" cy="176213"/>
          </a:xfrm>
          <a:custGeom>
            <a:avLst/>
            <a:gdLst>
              <a:gd name="T0" fmla="*/ 0 w 184"/>
              <a:gd name="T1" fmla="*/ 0 h 111"/>
              <a:gd name="T2" fmla="*/ 2147483646 w 184"/>
              <a:gd name="T3" fmla="*/ 2147483646 h 111"/>
              <a:gd name="T4" fmla="*/ 2147483646 w 184"/>
              <a:gd name="T5" fmla="*/ 2147483646 h 111"/>
              <a:gd name="T6" fmla="*/ 2147483646 w 184"/>
              <a:gd name="T7" fmla="*/ 2147483646 h 111"/>
              <a:gd name="T8" fmla="*/ 0 w 184"/>
              <a:gd name="T9" fmla="*/ 2147483646 h 111"/>
              <a:gd name="T10" fmla="*/ 0 w 184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111"/>
              <a:gd name="T20" fmla="*/ 184 w 184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111">
                <a:moveTo>
                  <a:pt x="0" y="0"/>
                </a:moveTo>
                <a:lnTo>
                  <a:pt x="16" y="5"/>
                </a:lnTo>
                <a:lnTo>
                  <a:pt x="184" y="101"/>
                </a:lnTo>
                <a:lnTo>
                  <a:pt x="168" y="111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1" name="Freeform 142">
            <a:extLst>
              <a:ext uri="{FF2B5EF4-FFF2-40B4-BE49-F238E27FC236}">
                <a16:creationId xmlns:a16="http://schemas.microsoft.com/office/drawing/2014/main" id="{A3303465-520D-F9A4-055E-0F428E97BC61}"/>
              </a:ext>
            </a:extLst>
          </p:cNvPr>
          <p:cNvSpPr>
            <a:spLocks/>
          </p:cNvSpPr>
          <p:nvPr/>
        </p:nvSpPr>
        <p:spPr bwMode="auto">
          <a:xfrm>
            <a:off x="3149600" y="2346325"/>
            <a:ext cx="266700" cy="296863"/>
          </a:xfrm>
          <a:custGeom>
            <a:avLst/>
            <a:gdLst>
              <a:gd name="T0" fmla="*/ 0 w 168"/>
              <a:gd name="T1" fmla="*/ 2147483646 h 187"/>
              <a:gd name="T2" fmla="*/ 2147483646 w 168"/>
              <a:gd name="T3" fmla="*/ 2147483646 h 187"/>
              <a:gd name="T4" fmla="*/ 2147483646 w 168"/>
              <a:gd name="T5" fmla="*/ 0 h 187"/>
              <a:gd name="T6" fmla="*/ 0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0" y="86"/>
                </a:moveTo>
                <a:lnTo>
                  <a:pt x="168" y="187"/>
                </a:lnTo>
                <a:lnTo>
                  <a:pt x="168" y="0"/>
                </a:lnTo>
                <a:lnTo>
                  <a:pt x="0" y="86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2" name="Freeform 143">
            <a:extLst>
              <a:ext uri="{FF2B5EF4-FFF2-40B4-BE49-F238E27FC236}">
                <a16:creationId xmlns:a16="http://schemas.microsoft.com/office/drawing/2014/main" id="{8195926B-8655-835E-5FD6-687D2BD2A3FA}"/>
              </a:ext>
            </a:extLst>
          </p:cNvPr>
          <p:cNvSpPr>
            <a:spLocks/>
          </p:cNvSpPr>
          <p:nvPr/>
        </p:nvSpPr>
        <p:spPr bwMode="auto">
          <a:xfrm>
            <a:off x="3149600" y="2474913"/>
            <a:ext cx="279400" cy="168275"/>
          </a:xfrm>
          <a:custGeom>
            <a:avLst/>
            <a:gdLst>
              <a:gd name="T0" fmla="*/ 0 w 176"/>
              <a:gd name="T1" fmla="*/ 2147483646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6"/>
              <a:gd name="T17" fmla="*/ 176 w 17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6">
                <a:moveTo>
                  <a:pt x="0" y="10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1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3" name="Freeform 144">
            <a:extLst>
              <a:ext uri="{FF2B5EF4-FFF2-40B4-BE49-F238E27FC236}">
                <a16:creationId xmlns:a16="http://schemas.microsoft.com/office/drawing/2014/main" id="{ADC72F5B-5F80-50F9-7A68-F95A0D0F71C3}"/>
              </a:ext>
            </a:extLst>
          </p:cNvPr>
          <p:cNvSpPr>
            <a:spLocks/>
          </p:cNvSpPr>
          <p:nvPr/>
        </p:nvSpPr>
        <p:spPr bwMode="auto">
          <a:xfrm>
            <a:off x="3403600" y="2346325"/>
            <a:ext cx="25400" cy="296863"/>
          </a:xfrm>
          <a:custGeom>
            <a:avLst/>
            <a:gdLst>
              <a:gd name="T0" fmla="*/ 2147483646 w 16"/>
              <a:gd name="T1" fmla="*/ 2147483646 h 187"/>
              <a:gd name="T2" fmla="*/ 0 w 16"/>
              <a:gd name="T3" fmla="*/ 2147483646 h 187"/>
              <a:gd name="T4" fmla="*/ 0 w 16"/>
              <a:gd name="T5" fmla="*/ 0 h 187"/>
              <a:gd name="T6" fmla="*/ 2147483646 w 16"/>
              <a:gd name="T7" fmla="*/ 0 h 187"/>
              <a:gd name="T8" fmla="*/ 2147483646 w 16"/>
              <a:gd name="T9" fmla="*/ 2147483646 h 187"/>
              <a:gd name="T10" fmla="*/ 2147483646 w 16"/>
              <a:gd name="T11" fmla="*/ 2147483646 h 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7"/>
              <a:gd name="T20" fmla="*/ 16 w 16"/>
              <a:gd name="T21" fmla="*/ 187 h 1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7">
                <a:moveTo>
                  <a:pt x="8" y="187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8" y="187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4" name="Freeform 145">
            <a:extLst>
              <a:ext uri="{FF2B5EF4-FFF2-40B4-BE49-F238E27FC236}">
                <a16:creationId xmlns:a16="http://schemas.microsoft.com/office/drawing/2014/main" id="{4EFC04FA-2A1D-6004-B898-46A52D1BDD5C}"/>
              </a:ext>
            </a:extLst>
          </p:cNvPr>
          <p:cNvSpPr>
            <a:spLocks/>
          </p:cNvSpPr>
          <p:nvPr/>
        </p:nvSpPr>
        <p:spPr bwMode="auto">
          <a:xfrm>
            <a:off x="3149600" y="2338388"/>
            <a:ext cx="279400" cy="152400"/>
          </a:xfrm>
          <a:custGeom>
            <a:avLst/>
            <a:gdLst>
              <a:gd name="T0" fmla="*/ 2147483646 w 176"/>
              <a:gd name="T1" fmla="*/ 2147483646 h 96"/>
              <a:gd name="T2" fmla="*/ 2147483646 w 176"/>
              <a:gd name="T3" fmla="*/ 2147483646 h 96"/>
              <a:gd name="T4" fmla="*/ 2147483646 w 176"/>
              <a:gd name="T5" fmla="*/ 2147483646 h 96"/>
              <a:gd name="T6" fmla="*/ 0 w 176"/>
              <a:gd name="T7" fmla="*/ 2147483646 h 96"/>
              <a:gd name="T8" fmla="*/ 2147483646 w 176"/>
              <a:gd name="T9" fmla="*/ 0 h 96"/>
              <a:gd name="T10" fmla="*/ 2147483646 w 176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96"/>
              <a:gd name="T20" fmla="*/ 176 w 176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96">
                <a:moveTo>
                  <a:pt x="176" y="5"/>
                </a:moveTo>
                <a:lnTo>
                  <a:pt x="176" y="5"/>
                </a:lnTo>
                <a:lnTo>
                  <a:pt x="8" y="96"/>
                </a:lnTo>
                <a:lnTo>
                  <a:pt x="0" y="86"/>
                </a:lnTo>
                <a:lnTo>
                  <a:pt x="168" y="0"/>
                </a:lnTo>
                <a:lnTo>
                  <a:pt x="176" y="5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5" name="Freeform 146">
            <a:extLst>
              <a:ext uri="{FF2B5EF4-FFF2-40B4-BE49-F238E27FC236}">
                <a16:creationId xmlns:a16="http://schemas.microsoft.com/office/drawing/2014/main" id="{8B52CF18-C250-1A1C-4F34-ED7C2C113E7A}"/>
              </a:ext>
            </a:extLst>
          </p:cNvPr>
          <p:cNvSpPr>
            <a:spLocks/>
          </p:cNvSpPr>
          <p:nvPr/>
        </p:nvSpPr>
        <p:spPr bwMode="auto">
          <a:xfrm>
            <a:off x="3149600" y="2474913"/>
            <a:ext cx="279400" cy="168275"/>
          </a:xfrm>
          <a:custGeom>
            <a:avLst/>
            <a:gdLst>
              <a:gd name="T0" fmla="*/ 0 w 176"/>
              <a:gd name="T1" fmla="*/ 0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w 176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6"/>
              <a:gd name="T20" fmla="*/ 176 w 176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6">
                <a:moveTo>
                  <a:pt x="0" y="0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6" name="Freeform 147">
            <a:extLst>
              <a:ext uri="{FF2B5EF4-FFF2-40B4-BE49-F238E27FC236}">
                <a16:creationId xmlns:a16="http://schemas.microsoft.com/office/drawing/2014/main" id="{3CE3CDF3-7F8C-F18B-B2DC-0914D734E4C7}"/>
              </a:ext>
            </a:extLst>
          </p:cNvPr>
          <p:cNvSpPr>
            <a:spLocks/>
          </p:cNvSpPr>
          <p:nvPr/>
        </p:nvSpPr>
        <p:spPr bwMode="auto">
          <a:xfrm>
            <a:off x="4140200" y="2354263"/>
            <a:ext cx="266700" cy="296862"/>
          </a:xfrm>
          <a:custGeom>
            <a:avLst/>
            <a:gdLst>
              <a:gd name="T0" fmla="*/ 2147483646 w 168"/>
              <a:gd name="T1" fmla="*/ 2147483646 h 187"/>
              <a:gd name="T2" fmla="*/ 0 w 168"/>
              <a:gd name="T3" fmla="*/ 2147483646 h 187"/>
              <a:gd name="T4" fmla="*/ 0 w 168"/>
              <a:gd name="T5" fmla="*/ 0 h 187"/>
              <a:gd name="T6" fmla="*/ 2147483646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168" y="86"/>
                </a:moveTo>
                <a:lnTo>
                  <a:pt x="0" y="187"/>
                </a:lnTo>
                <a:lnTo>
                  <a:pt x="0" y="0"/>
                </a:lnTo>
                <a:lnTo>
                  <a:pt x="168" y="86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7" name="Freeform 148">
            <a:extLst>
              <a:ext uri="{FF2B5EF4-FFF2-40B4-BE49-F238E27FC236}">
                <a16:creationId xmlns:a16="http://schemas.microsoft.com/office/drawing/2014/main" id="{39BB56E1-B4B5-773D-131A-9A7EAF06AFAE}"/>
              </a:ext>
            </a:extLst>
          </p:cNvPr>
          <p:cNvSpPr>
            <a:spLocks/>
          </p:cNvSpPr>
          <p:nvPr/>
        </p:nvSpPr>
        <p:spPr bwMode="auto">
          <a:xfrm>
            <a:off x="4140200" y="2490788"/>
            <a:ext cx="279400" cy="168275"/>
          </a:xfrm>
          <a:custGeom>
            <a:avLst/>
            <a:gdLst>
              <a:gd name="T0" fmla="*/ 2147483646 w 176"/>
              <a:gd name="T1" fmla="*/ 0 h 106"/>
              <a:gd name="T2" fmla="*/ 2147483646 w 176"/>
              <a:gd name="T3" fmla="*/ 2147483646 h 106"/>
              <a:gd name="T4" fmla="*/ 2147483646 w 176"/>
              <a:gd name="T5" fmla="*/ 2147483646 h 106"/>
              <a:gd name="T6" fmla="*/ 0 w 176"/>
              <a:gd name="T7" fmla="*/ 2147483646 h 106"/>
              <a:gd name="T8" fmla="*/ 2147483646 w 176"/>
              <a:gd name="T9" fmla="*/ 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6"/>
              <a:gd name="T17" fmla="*/ 176 w 17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6">
                <a:moveTo>
                  <a:pt x="168" y="0"/>
                </a:moveTo>
                <a:lnTo>
                  <a:pt x="176" y="5"/>
                </a:lnTo>
                <a:lnTo>
                  <a:pt x="8" y="106"/>
                </a:lnTo>
                <a:lnTo>
                  <a:pt x="0" y="96"/>
                </a:lnTo>
                <a:lnTo>
                  <a:pt x="168" y="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8" name="Freeform 149">
            <a:extLst>
              <a:ext uri="{FF2B5EF4-FFF2-40B4-BE49-F238E27FC236}">
                <a16:creationId xmlns:a16="http://schemas.microsoft.com/office/drawing/2014/main" id="{784ABB2A-0CD6-6F2F-8C6C-D25FE38D89EC}"/>
              </a:ext>
            </a:extLst>
          </p:cNvPr>
          <p:cNvSpPr>
            <a:spLocks/>
          </p:cNvSpPr>
          <p:nvPr/>
        </p:nvSpPr>
        <p:spPr bwMode="auto">
          <a:xfrm>
            <a:off x="4127500" y="2354263"/>
            <a:ext cx="25400" cy="304800"/>
          </a:xfrm>
          <a:custGeom>
            <a:avLst/>
            <a:gdLst>
              <a:gd name="T0" fmla="*/ 2147483646 w 16"/>
              <a:gd name="T1" fmla="*/ 2147483646 h 192"/>
              <a:gd name="T2" fmla="*/ 0 w 16"/>
              <a:gd name="T3" fmla="*/ 2147483646 h 192"/>
              <a:gd name="T4" fmla="*/ 0 w 16"/>
              <a:gd name="T5" fmla="*/ 0 h 192"/>
              <a:gd name="T6" fmla="*/ 2147483646 w 16"/>
              <a:gd name="T7" fmla="*/ 0 h 192"/>
              <a:gd name="T8" fmla="*/ 2147483646 w 16"/>
              <a:gd name="T9" fmla="*/ 2147483646 h 192"/>
              <a:gd name="T10" fmla="*/ 2147483646 w 16"/>
              <a:gd name="T11" fmla="*/ 214748364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92"/>
              <a:gd name="T20" fmla="*/ 16 w 16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92">
                <a:moveTo>
                  <a:pt x="16" y="192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16" y="192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9" name="Freeform 150">
            <a:extLst>
              <a:ext uri="{FF2B5EF4-FFF2-40B4-BE49-F238E27FC236}">
                <a16:creationId xmlns:a16="http://schemas.microsoft.com/office/drawing/2014/main" id="{939DCDDB-2EED-8C70-BCC4-913A7EE57873}"/>
              </a:ext>
            </a:extLst>
          </p:cNvPr>
          <p:cNvSpPr>
            <a:spLocks/>
          </p:cNvSpPr>
          <p:nvPr/>
        </p:nvSpPr>
        <p:spPr bwMode="auto">
          <a:xfrm>
            <a:off x="4127500" y="2346325"/>
            <a:ext cx="292100" cy="152400"/>
          </a:xfrm>
          <a:custGeom>
            <a:avLst/>
            <a:gdLst>
              <a:gd name="T0" fmla="*/ 0 w 184"/>
              <a:gd name="T1" fmla="*/ 2147483646 h 96"/>
              <a:gd name="T2" fmla="*/ 2147483646 w 184"/>
              <a:gd name="T3" fmla="*/ 0 h 96"/>
              <a:gd name="T4" fmla="*/ 2147483646 w 184"/>
              <a:gd name="T5" fmla="*/ 2147483646 h 96"/>
              <a:gd name="T6" fmla="*/ 2147483646 w 184"/>
              <a:gd name="T7" fmla="*/ 2147483646 h 96"/>
              <a:gd name="T8" fmla="*/ 2147483646 w 184"/>
              <a:gd name="T9" fmla="*/ 2147483646 h 96"/>
              <a:gd name="T10" fmla="*/ 0 w 184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96"/>
              <a:gd name="T20" fmla="*/ 184 w 18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96">
                <a:moveTo>
                  <a:pt x="0" y="5"/>
                </a:moveTo>
                <a:lnTo>
                  <a:pt x="16" y="0"/>
                </a:lnTo>
                <a:lnTo>
                  <a:pt x="184" y="91"/>
                </a:lnTo>
                <a:lnTo>
                  <a:pt x="176" y="96"/>
                </a:lnTo>
                <a:lnTo>
                  <a:pt x="8" y="10"/>
                </a:lnTo>
                <a:lnTo>
                  <a:pt x="0" y="5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0" name="Freeform 151">
            <a:extLst>
              <a:ext uri="{FF2B5EF4-FFF2-40B4-BE49-F238E27FC236}">
                <a16:creationId xmlns:a16="http://schemas.microsoft.com/office/drawing/2014/main" id="{E6D67A8B-D3F9-1E0F-A2CA-882334E31169}"/>
              </a:ext>
            </a:extLst>
          </p:cNvPr>
          <p:cNvSpPr>
            <a:spLocks/>
          </p:cNvSpPr>
          <p:nvPr/>
        </p:nvSpPr>
        <p:spPr bwMode="auto">
          <a:xfrm>
            <a:off x="4140200" y="2490788"/>
            <a:ext cx="279400" cy="168275"/>
          </a:xfrm>
          <a:custGeom>
            <a:avLst/>
            <a:gdLst>
              <a:gd name="T0" fmla="*/ 2147483646 w 176"/>
              <a:gd name="T1" fmla="*/ 0 h 106"/>
              <a:gd name="T2" fmla="*/ 2147483646 w 176"/>
              <a:gd name="T3" fmla="*/ 2147483646 h 106"/>
              <a:gd name="T4" fmla="*/ 2147483646 w 176"/>
              <a:gd name="T5" fmla="*/ 2147483646 h 106"/>
              <a:gd name="T6" fmla="*/ 0 w 176"/>
              <a:gd name="T7" fmla="*/ 2147483646 h 106"/>
              <a:gd name="T8" fmla="*/ 2147483646 w 176"/>
              <a:gd name="T9" fmla="*/ 0 h 106"/>
              <a:gd name="T10" fmla="*/ 2147483646 w 176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6"/>
              <a:gd name="T20" fmla="*/ 176 w 176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6">
                <a:moveTo>
                  <a:pt x="176" y="0"/>
                </a:moveTo>
                <a:lnTo>
                  <a:pt x="176" y="5"/>
                </a:lnTo>
                <a:lnTo>
                  <a:pt x="8" y="106"/>
                </a:lnTo>
                <a:lnTo>
                  <a:pt x="0" y="96"/>
                </a:lnTo>
                <a:lnTo>
                  <a:pt x="168" y="0"/>
                </a:lnTo>
                <a:lnTo>
                  <a:pt x="176" y="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1" name="Freeform 152">
            <a:extLst>
              <a:ext uri="{FF2B5EF4-FFF2-40B4-BE49-F238E27FC236}">
                <a16:creationId xmlns:a16="http://schemas.microsoft.com/office/drawing/2014/main" id="{B284D420-4835-7124-619D-1718F2CD6F49}"/>
              </a:ext>
            </a:extLst>
          </p:cNvPr>
          <p:cNvSpPr>
            <a:spLocks/>
          </p:cNvSpPr>
          <p:nvPr/>
        </p:nvSpPr>
        <p:spPr bwMode="auto">
          <a:xfrm>
            <a:off x="4635500" y="2354263"/>
            <a:ext cx="266700" cy="296862"/>
          </a:xfrm>
          <a:custGeom>
            <a:avLst/>
            <a:gdLst>
              <a:gd name="T0" fmla="*/ 2147483646 w 168"/>
              <a:gd name="T1" fmla="*/ 2147483646 h 187"/>
              <a:gd name="T2" fmla="*/ 0 w 168"/>
              <a:gd name="T3" fmla="*/ 2147483646 h 187"/>
              <a:gd name="T4" fmla="*/ 0 w 168"/>
              <a:gd name="T5" fmla="*/ 0 h 187"/>
              <a:gd name="T6" fmla="*/ 2147483646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168" y="91"/>
                </a:moveTo>
                <a:lnTo>
                  <a:pt x="0" y="187"/>
                </a:lnTo>
                <a:lnTo>
                  <a:pt x="0" y="0"/>
                </a:lnTo>
                <a:lnTo>
                  <a:pt x="168" y="91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2" name="Freeform 153">
            <a:extLst>
              <a:ext uri="{FF2B5EF4-FFF2-40B4-BE49-F238E27FC236}">
                <a16:creationId xmlns:a16="http://schemas.microsoft.com/office/drawing/2014/main" id="{5F78E526-5276-B082-210B-78B1C46422AA}"/>
              </a:ext>
            </a:extLst>
          </p:cNvPr>
          <p:cNvSpPr>
            <a:spLocks/>
          </p:cNvSpPr>
          <p:nvPr/>
        </p:nvSpPr>
        <p:spPr bwMode="auto">
          <a:xfrm>
            <a:off x="4622800" y="2490788"/>
            <a:ext cx="292100" cy="168275"/>
          </a:xfrm>
          <a:custGeom>
            <a:avLst/>
            <a:gdLst>
              <a:gd name="T0" fmla="*/ 2147483646 w 184"/>
              <a:gd name="T1" fmla="*/ 0 h 106"/>
              <a:gd name="T2" fmla="*/ 2147483646 w 184"/>
              <a:gd name="T3" fmla="*/ 2147483646 h 106"/>
              <a:gd name="T4" fmla="*/ 2147483646 w 184"/>
              <a:gd name="T5" fmla="*/ 2147483646 h 106"/>
              <a:gd name="T6" fmla="*/ 0 w 184"/>
              <a:gd name="T7" fmla="*/ 2147483646 h 106"/>
              <a:gd name="T8" fmla="*/ 2147483646 w 184"/>
              <a:gd name="T9" fmla="*/ 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106"/>
              <a:gd name="T17" fmla="*/ 184 w 184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106">
                <a:moveTo>
                  <a:pt x="168" y="0"/>
                </a:moveTo>
                <a:lnTo>
                  <a:pt x="184" y="10"/>
                </a:lnTo>
                <a:lnTo>
                  <a:pt x="16" y="106"/>
                </a:lnTo>
                <a:lnTo>
                  <a:pt x="0" y="101"/>
                </a:lnTo>
                <a:lnTo>
                  <a:pt x="168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3" name="Freeform 154">
            <a:extLst>
              <a:ext uri="{FF2B5EF4-FFF2-40B4-BE49-F238E27FC236}">
                <a16:creationId xmlns:a16="http://schemas.microsoft.com/office/drawing/2014/main" id="{38CD72E4-055D-6B98-085D-1517AE26044F}"/>
              </a:ext>
            </a:extLst>
          </p:cNvPr>
          <p:cNvSpPr>
            <a:spLocks/>
          </p:cNvSpPr>
          <p:nvPr/>
        </p:nvSpPr>
        <p:spPr bwMode="auto">
          <a:xfrm>
            <a:off x="4622800" y="2354263"/>
            <a:ext cx="25400" cy="304800"/>
          </a:xfrm>
          <a:custGeom>
            <a:avLst/>
            <a:gdLst>
              <a:gd name="T0" fmla="*/ 2147483646 w 16"/>
              <a:gd name="T1" fmla="*/ 2147483646 h 192"/>
              <a:gd name="T2" fmla="*/ 0 w 16"/>
              <a:gd name="T3" fmla="*/ 2147483646 h 192"/>
              <a:gd name="T4" fmla="*/ 0 w 16"/>
              <a:gd name="T5" fmla="*/ 0 h 192"/>
              <a:gd name="T6" fmla="*/ 2147483646 w 16"/>
              <a:gd name="T7" fmla="*/ 0 h 192"/>
              <a:gd name="T8" fmla="*/ 2147483646 w 16"/>
              <a:gd name="T9" fmla="*/ 2147483646 h 192"/>
              <a:gd name="T10" fmla="*/ 2147483646 w 16"/>
              <a:gd name="T11" fmla="*/ 214748364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92"/>
              <a:gd name="T20" fmla="*/ 16 w 16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92">
                <a:moveTo>
                  <a:pt x="16" y="192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16" y="192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4" name="Freeform 155">
            <a:extLst>
              <a:ext uri="{FF2B5EF4-FFF2-40B4-BE49-F238E27FC236}">
                <a16:creationId xmlns:a16="http://schemas.microsoft.com/office/drawing/2014/main" id="{70CBC71B-86DC-8D0B-8753-FCF8C9C366EF}"/>
              </a:ext>
            </a:extLst>
          </p:cNvPr>
          <p:cNvSpPr>
            <a:spLocks/>
          </p:cNvSpPr>
          <p:nvPr/>
        </p:nvSpPr>
        <p:spPr bwMode="auto">
          <a:xfrm>
            <a:off x="4622800" y="2354263"/>
            <a:ext cx="292100" cy="152400"/>
          </a:xfrm>
          <a:custGeom>
            <a:avLst/>
            <a:gdLst>
              <a:gd name="T0" fmla="*/ 0 w 184"/>
              <a:gd name="T1" fmla="*/ 0 h 96"/>
              <a:gd name="T2" fmla="*/ 2147483646 w 184"/>
              <a:gd name="T3" fmla="*/ 0 h 96"/>
              <a:gd name="T4" fmla="*/ 2147483646 w 184"/>
              <a:gd name="T5" fmla="*/ 2147483646 h 96"/>
              <a:gd name="T6" fmla="*/ 2147483646 w 184"/>
              <a:gd name="T7" fmla="*/ 2147483646 h 96"/>
              <a:gd name="T8" fmla="*/ 2147483646 w 184"/>
              <a:gd name="T9" fmla="*/ 2147483646 h 96"/>
              <a:gd name="T10" fmla="*/ 0 w 1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96"/>
              <a:gd name="T20" fmla="*/ 184 w 18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96">
                <a:moveTo>
                  <a:pt x="0" y="0"/>
                </a:moveTo>
                <a:lnTo>
                  <a:pt x="16" y="0"/>
                </a:lnTo>
                <a:lnTo>
                  <a:pt x="184" y="86"/>
                </a:lnTo>
                <a:lnTo>
                  <a:pt x="176" y="96"/>
                </a:lnTo>
                <a:lnTo>
                  <a:pt x="8" y="5"/>
                </a:ln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5" name="Freeform 156">
            <a:extLst>
              <a:ext uri="{FF2B5EF4-FFF2-40B4-BE49-F238E27FC236}">
                <a16:creationId xmlns:a16="http://schemas.microsoft.com/office/drawing/2014/main" id="{203ECA06-FC29-77C8-D4CA-D527F140FDF4}"/>
              </a:ext>
            </a:extLst>
          </p:cNvPr>
          <p:cNvSpPr>
            <a:spLocks/>
          </p:cNvSpPr>
          <p:nvPr/>
        </p:nvSpPr>
        <p:spPr bwMode="auto">
          <a:xfrm>
            <a:off x="4622800" y="2490788"/>
            <a:ext cx="292100" cy="168275"/>
          </a:xfrm>
          <a:custGeom>
            <a:avLst/>
            <a:gdLst>
              <a:gd name="T0" fmla="*/ 2147483646 w 184"/>
              <a:gd name="T1" fmla="*/ 0 h 106"/>
              <a:gd name="T2" fmla="*/ 2147483646 w 184"/>
              <a:gd name="T3" fmla="*/ 2147483646 h 106"/>
              <a:gd name="T4" fmla="*/ 2147483646 w 184"/>
              <a:gd name="T5" fmla="*/ 2147483646 h 106"/>
              <a:gd name="T6" fmla="*/ 0 w 184"/>
              <a:gd name="T7" fmla="*/ 2147483646 h 106"/>
              <a:gd name="T8" fmla="*/ 2147483646 w 184"/>
              <a:gd name="T9" fmla="*/ 0 h 106"/>
              <a:gd name="T10" fmla="*/ 2147483646 w 184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106"/>
              <a:gd name="T20" fmla="*/ 184 w 184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106">
                <a:moveTo>
                  <a:pt x="184" y="0"/>
                </a:moveTo>
                <a:lnTo>
                  <a:pt x="184" y="10"/>
                </a:lnTo>
                <a:lnTo>
                  <a:pt x="16" y="106"/>
                </a:lnTo>
                <a:lnTo>
                  <a:pt x="0" y="101"/>
                </a:lnTo>
                <a:lnTo>
                  <a:pt x="168" y="0"/>
                </a:lnTo>
                <a:lnTo>
                  <a:pt x="184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6" name="Rectangle 157">
            <a:extLst>
              <a:ext uri="{FF2B5EF4-FFF2-40B4-BE49-F238E27FC236}">
                <a16:creationId xmlns:a16="http://schemas.microsoft.com/office/drawing/2014/main" id="{1BE886D6-B1EE-9328-B187-4EB482AA9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258286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endParaRPr lang="en-US" altLang="en-US" sz="2400" b="0"/>
          </a:p>
        </p:txBody>
      </p:sp>
      <p:sp>
        <p:nvSpPr>
          <p:cNvPr id="37957" name="Rectangle 158">
            <a:extLst>
              <a:ext uri="{FF2B5EF4-FFF2-40B4-BE49-F238E27FC236}">
                <a16:creationId xmlns:a16="http://schemas.microsoft.com/office/drawing/2014/main" id="{E9439CF9-E822-C87B-77A6-2EDCE4D3D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590800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endParaRPr lang="en-US" altLang="en-US" sz="2400" b="0"/>
          </a:p>
        </p:txBody>
      </p:sp>
      <p:sp>
        <p:nvSpPr>
          <p:cNvPr id="37958" name="Rectangle 159">
            <a:extLst>
              <a:ext uri="{FF2B5EF4-FFF2-40B4-BE49-F238E27FC236}">
                <a16:creationId xmlns:a16="http://schemas.microsoft.com/office/drawing/2014/main" id="{7BE36ACB-8765-C018-B459-44977C01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1981200"/>
            <a:ext cx="20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US" altLang="en-US" sz="2400" b="0"/>
          </a:p>
        </p:txBody>
      </p:sp>
      <p:sp>
        <p:nvSpPr>
          <p:cNvPr id="37959" name="Rectangle 160">
            <a:extLst>
              <a:ext uri="{FF2B5EF4-FFF2-40B4-BE49-F238E27FC236}">
                <a16:creationId xmlns:a16="http://schemas.microsoft.com/office/drawing/2014/main" id="{ED47175C-3163-11B7-A8C2-DFF2B573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208756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endParaRPr lang="en-US" altLang="en-US" sz="2400" b="0"/>
          </a:p>
        </p:txBody>
      </p:sp>
      <p:sp>
        <p:nvSpPr>
          <p:cNvPr id="37960" name="Rectangle 161">
            <a:extLst>
              <a:ext uri="{FF2B5EF4-FFF2-40B4-BE49-F238E27FC236}">
                <a16:creationId xmlns:a16="http://schemas.microsoft.com/office/drawing/2014/main" id="{28FC6282-EA89-8B7A-7392-0A767F2D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036763"/>
            <a:ext cx="22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en-US" altLang="en-US" sz="2400" b="0"/>
          </a:p>
        </p:txBody>
      </p:sp>
      <p:sp>
        <p:nvSpPr>
          <p:cNvPr id="37961" name="Rectangle 162">
            <a:extLst>
              <a:ext uri="{FF2B5EF4-FFF2-40B4-BE49-F238E27FC236}">
                <a16:creationId xmlns:a16="http://schemas.microsoft.com/office/drawing/2014/main" id="{6079F741-FCAB-6E27-6D9C-75CFF1574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21494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endParaRPr lang="en-US" altLang="en-US" sz="2400" b="0"/>
          </a:p>
        </p:txBody>
      </p:sp>
      <p:sp>
        <p:nvSpPr>
          <p:cNvPr id="37962" name="Rectangle 163">
            <a:extLst>
              <a:ext uri="{FF2B5EF4-FFF2-40B4-BE49-F238E27FC236}">
                <a16:creationId xmlns:a16="http://schemas.microsoft.com/office/drawing/2014/main" id="{F9306370-CD45-A9A8-9FA1-3C82A980C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19812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J</a:t>
            </a:r>
            <a:endParaRPr lang="en-US" altLang="en-US" sz="2400" b="0"/>
          </a:p>
        </p:txBody>
      </p:sp>
      <p:sp>
        <p:nvSpPr>
          <p:cNvPr id="37963" name="Rectangle 164">
            <a:extLst>
              <a:ext uri="{FF2B5EF4-FFF2-40B4-BE49-F238E27FC236}">
                <a16:creationId xmlns:a16="http://schemas.microsoft.com/office/drawing/2014/main" id="{71719FF2-01E5-8FBF-C318-8FF41A0E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213360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endParaRPr lang="en-US" altLang="en-US" sz="2400" b="0"/>
          </a:p>
        </p:txBody>
      </p:sp>
      <p:sp>
        <p:nvSpPr>
          <p:cNvPr id="37964" name="Rectangle 165">
            <a:extLst>
              <a:ext uri="{FF2B5EF4-FFF2-40B4-BE49-F238E27FC236}">
                <a16:creationId xmlns:a16="http://schemas.microsoft.com/office/drawing/2014/main" id="{AE4663B1-65A4-6240-9277-8E924A1D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62200"/>
            <a:ext cx="215900" cy="296863"/>
          </a:xfrm>
          <a:prstGeom prst="rect">
            <a:avLst/>
          </a:prstGeom>
          <a:solidFill>
            <a:srgbClr val="3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65" name="Rectangle 166">
            <a:extLst>
              <a:ext uri="{FF2B5EF4-FFF2-40B4-BE49-F238E27FC236}">
                <a16:creationId xmlns:a16="http://schemas.microsoft.com/office/drawing/2014/main" id="{990A81E1-8F42-4558-3237-D69F416B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38388"/>
            <a:ext cx="215900" cy="23812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66" name="Freeform 167">
            <a:extLst>
              <a:ext uri="{FF2B5EF4-FFF2-40B4-BE49-F238E27FC236}">
                <a16:creationId xmlns:a16="http://schemas.microsoft.com/office/drawing/2014/main" id="{63549324-4B6B-9002-B16E-0F40A4693995}"/>
              </a:ext>
            </a:extLst>
          </p:cNvPr>
          <p:cNvSpPr>
            <a:spLocks/>
          </p:cNvSpPr>
          <p:nvPr/>
        </p:nvSpPr>
        <p:spPr bwMode="auto">
          <a:xfrm>
            <a:off x="6667500" y="2354263"/>
            <a:ext cx="38100" cy="304800"/>
          </a:xfrm>
          <a:custGeom>
            <a:avLst/>
            <a:gdLst>
              <a:gd name="T0" fmla="*/ 2147483646 w 24"/>
              <a:gd name="T1" fmla="*/ 0 h 192"/>
              <a:gd name="T2" fmla="*/ 2147483646 w 24"/>
              <a:gd name="T3" fmla="*/ 2147483646 h 192"/>
              <a:gd name="T4" fmla="*/ 2147483646 w 24"/>
              <a:gd name="T5" fmla="*/ 2147483646 h 192"/>
              <a:gd name="T6" fmla="*/ 0 w 24"/>
              <a:gd name="T7" fmla="*/ 2147483646 h 192"/>
              <a:gd name="T8" fmla="*/ 0 w 24"/>
              <a:gd name="T9" fmla="*/ 2147483646 h 192"/>
              <a:gd name="T10" fmla="*/ 2147483646 w 24"/>
              <a:gd name="T11" fmla="*/ 0 h 192"/>
              <a:gd name="T12" fmla="*/ 2147483646 w 24"/>
              <a:gd name="T13" fmla="*/ 0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24" y="0"/>
                </a:moveTo>
                <a:lnTo>
                  <a:pt x="24" y="5"/>
                </a:lnTo>
                <a:lnTo>
                  <a:pt x="24" y="192"/>
                </a:lnTo>
                <a:lnTo>
                  <a:pt x="0" y="192"/>
                </a:lnTo>
                <a:lnTo>
                  <a:pt x="0" y="5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7" name="Freeform 168">
            <a:extLst>
              <a:ext uri="{FF2B5EF4-FFF2-40B4-BE49-F238E27FC236}">
                <a16:creationId xmlns:a16="http://schemas.microsoft.com/office/drawing/2014/main" id="{A07D798F-BFC8-83B2-0D62-EC7F789F3F15}"/>
              </a:ext>
            </a:extLst>
          </p:cNvPr>
          <p:cNvSpPr>
            <a:spLocks/>
          </p:cNvSpPr>
          <p:nvPr/>
        </p:nvSpPr>
        <p:spPr bwMode="auto">
          <a:xfrm>
            <a:off x="6477000" y="2651125"/>
            <a:ext cx="228600" cy="25400"/>
          </a:xfrm>
          <a:custGeom>
            <a:avLst/>
            <a:gdLst>
              <a:gd name="T0" fmla="*/ 2147483646 w 144"/>
              <a:gd name="T1" fmla="*/ 2147483646 h 16"/>
              <a:gd name="T2" fmla="*/ 2147483646 w 144"/>
              <a:gd name="T3" fmla="*/ 2147483646 h 16"/>
              <a:gd name="T4" fmla="*/ 0 w 144"/>
              <a:gd name="T5" fmla="*/ 2147483646 h 16"/>
              <a:gd name="T6" fmla="*/ 0 w 144"/>
              <a:gd name="T7" fmla="*/ 0 h 16"/>
              <a:gd name="T8" fmla="*/ 2147483646 w 144"/>
              <a:gd name="T9" fmla="*/ 0 h 16"/>
              <a:gd name="T10" fmla="*/ 2147483646 w 144"/>
              <a:gd name="T11" fmla="*/ 2147483646 h 16"/>
              <a:gd name="T12" fmla="*/ 2147483646 w 144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6"/>
              <a:gd name="T23" fmla="*/ 144 w 144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6">
                <a:moveTo>
                  <a:pt x="144" y="16"/>
                </a:moveTo>
                <a:lnTo>
                  <a:pt x="136" y="16"/>
                </a:lnTo>
                <a:lnTo>
                  <a:pt x="0" y="16"/>
                </a:lnTo>
                <a:lnTo>
                  <a:pt x="0" y="0"/>
                </a:lnTo>
                <a:lnTo>
                  <a:pt x="136" y="0"/>
                </a:lnTo>
                <a:lnTo>
                  <a:pt x="144" y="5"/>
                </a:lnTo>
                <a:lnTo>
                  <a:pt x="144" y="16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8" name="Freeform 169">
            <a:extLst>
              <a:ext uri="{FF2B5EF4-FFF2-40B4-BE49-F238E27FC236}">
                <a16:creationId xmlns:a16="http://schemas.microsoft.com/office/drawing/2014/main" id="{9AD50F74-24A6-1352-37D8-57D52FB270DD}"/>
              </a:ext>
            </a:extLst>
          </p:cNvPr>
          <p:cNvSpPr>
            <a:spLocks/>
          </p:cNvSpPr>
          <p:nvPr/>
        </p:nvSpPr>
        <p:spPr bwMode="auto">
          <a:xfrm>
            <a:off x="6451600" y="2362200"/>
            <a:ext cx="38100" cy="314325"/>
          </a:xfrm>
          <a:custGeom>
            <a:avLst/>
            <a:gdLst>
              <a:gd name="T0" fmla="*/ 0 w 24"/>
              <a:gd name="T1" fmla="*/ 2147483646 h 198"/>
              <a:gd name="T2" fmla="*/ 0 w 24"/>
              <a:gd name="T3" fmla="*/ 2147483646 h 198"/>
              <a:gd name="T4" fmla="*/ 0 w 24"/>
              <a:gd name="T5" fmla="*/ 0 h 198"/>
              <a:gd name="T6" fmla="*/ 2147483646 w 24"/>
              <a:gd name="T7" fmla="*/ 0 h 198"/>
              <a:gd name="T8" fmla="*/ 2147483646 w 24"/>
              <a:gd name="T9" fmla="*/ 2147483646 h 198"/>
              <a:gd name="T10" fmla="*/ 2147483646 w 24"/>
              <a:gd name="T11" fmla="*/ 2147483646 h 198"/>
              <a:gd name="T12" fmla="*/ 0 w 24"/>
              <a:gd name="T13" fmla="*/ 2147483646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8"/>
              <a:gd name="T23" fmla="*/ 24 w 24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8">
                <a:moveTo>
                  <a:pt x="0" y="198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16" y="198"/>
                </a:lnTo>
                <a:lnTo>
                  <a:pt x="0" y="198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9" name="Freeform 170">
            <a:extLst>
              <a:ext uri="{FF2B5EF4-FFF2-40B4-BE49-F238E27FC236}">
                <a16:creationId xmlns:a16="http://schemas.microsoft.com/office/drawing/2014/main" id="{CFAD7EA7-1656-C122-9AD7-C857406C6C83}"/>
              </a:ext>
            </a:extLst>
          </p:cNvPr>
          <p:cNvSpPr>
            <a:spLocks/>
          </p:cNvSpPr>
          <p:nvPr/>
        </p:nvSpPr>
        <p:spPr bwMode="auto">
          <a:xfrm>
            <a:off x="6451600" y="2362200"/>
            <a:ext cx="241300" cy="23813"/>
          </a:xfrm>
          <a:custGeom>
            <a:avLst/>
            <a:gdLst>
              <a:gd name="T0" fmla="*/ 0 w 152"/>
              <a:gd name="T1" fmla="*/ 0 h 15"/>
              <a:gd name="T2" fmla="*/ 2147483646 w 152"/>
              <a:gd name="T3" fmla="*/ 0 h 15"/>
              <a:gd name="T4" fmla="*/ 2147483646 w 152"/>
              <a:gd name="T5" fmla="*/ 0 h 15"/>
              <a:gd name="T6" fmla="*/ 2147483646 w 152"/>
              <a:gd name="T7" fmla="*/ 2147483646 h 15"/>
              <a:gd name="T8" fmla="*/ 2147483646 w 152"/>
              <a:gd name="T9" fmla="*/ 2147483646 h 15"/>
              <a:gd name="T10" fmla="*/ 0 w 152"/>
              <a:gd name="T11" fmla="*/ 2147483646 h 15"/>
              <a:gd name="T12" fmla="*/ 0 w 152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0" y="0"/>
                </a:moveTo>
                <a:lnTo>
                  <a:pt x="16" y="0"/>
                </a:lnTo>
                <a:lnTo>
                  <a:pt x="152" y="0"/>
                </a:lnTo>
                <a:lnTo>
                  <a:pt x="152" y="15"/>
                </a:lnTo>
                <a:lnTo>
                  <a:pt x="16" y="1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0" name="Freeform 171">
            <a:extLst>
              <a:ext uri="{FF2B5EF4-FFF2-40B4-BE49-F238E27FC236}">
                <a16:creationId xmlns:a16="http://schemas.microsoft.com/office/drawing/2014/main" id="{B03574A8-157D-5C9A-C014-14F3E3079A9E}"/>
              </a:ext>
            </a:extLst>
          </p:cNvPr>
          <p:cNvSpPr>
            <a:spLocks/>
          </p:cNvSpPr>
          <p:nvPr/>
        </p:nvSpPr>
        <p:spPr bwMode="auto">
          <a:xfrm>
            <a:off x="6197600" y="2370138"/>
            <a:ext cx="266700" cy="298450"/>
          </a:xfrm>
          <a:custGeom>
            <a:avLst/>
            <a:gdLst>
              <a:gd name="T0" fmla="*/ 0 w 168"/>
              <a:gd name="T1" fmla="*/ 2147483646 h 188"/>
              <a:gd name="T2" fmla="*/ 2147483646 w 168"/>
              <a:gd name="T3" fmla="*/ 2147483646 h 188"/>
              <a:gd name="T4" fmla="*/ 2147483646 w 168"/>
              <a:gd name="T5" fmla="*/ 0 h 188"/>
              <a:gd name="T6" fmla="*/ 0 w 168"/>
              <a:gd name="T7" fmla="*/ 2147483646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8"/>
              <a:gd name="T14" fmla="*/ 168 w 16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8">
                <a:moveTo>
                  <a:pt x="0" y="86"/>
                </a:moveTo>
                <a:lnTo>
                  <a:pt x="168" y="188"/>
                </a:lnTo>
                <a:lnTo>
                  <a:pt x="168" y="0"/>
                </a:lnTo>
                <a:lnTo>
                  <a:pt x="0" y="86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1" name="Freeform 172">
            <a:extLst>
              <a:ext uri="{FF2B5EF4-FFF2-40B4-BE49-F238E27FC236}">
                <a16:creationId xmlns:a16="http://schemas.microsoft.com/office/drawing/2014/main" id="{089E0CF0-658B-DB45-47E3-8C6A6C6F3509}"/>
              </a:ext>
            </a:extLst>
          </p:cNvPr>
          <p:cNvSpPr>
            <a:spLocks/>
          </p:cNvSpPr>
          <p:nvPr/>
        </p:nvSpPr>
        <p:spPr bwMode="auto">
          <a:xfrm>
            <a:off x="6184900" y="2498725"/>
            <a:ext cx="292100" cy="169863"/>
          </a:xfrm>
          <a:custGeom>
            <a:avLst/>
            <a:gdLst>
              <a:gd name="T0" fmla="*/ 0 w 184"/>
              <a:gd name="T1" fmla="*/ 2147483646 h 107"/>
              <a:gd name="T2" fmla="*/ 2147483646 w 184"/>
              <a:gd name="T3" fmla="*/ 0 h 107"/>
              <a:gd name="T4" fmla="*/ 2147483646 w 184"/>
              <a:gd name="T5" fmla="*/ 2147483646 h 107"/>
              <a:gd name="T6" fmla="*/ 2147483646 w 184"/>
              <a:gd name="T7" fmla="*/ 2147483646 h 107"/>
              <a:gd name="T8" fmla="*/ 0 w 184"/>
              <a:gd name="T9" fmla="*/ 2147483646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107"/>
              <a:gd name="T17" fmla="*/ 184 w 184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107">
                <a:moveTo>
                  <a:pt x="0" y="10"/>
                </a:moveTo>
                <a:lnTo>
                  <a:pt x="16" y="0"/>
                </a:lnTo>
                <a:lnTo>
                  <a:pt x="184" y="101"/>
                </a:lnTo>
                <a:lnTo>
                  <a:pt x="168" y="107"/>
                </a:lnTo>
                <a:lnTo>
                  <a:pt x="0" y="1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2" name="Freeform 173">
            <a:extLst>
              <a:ext uri="{FF2B5EF4-FFF2-40B4-BE49-F238E27FC236}">
                <a16:creationId xmlns:a16="http://schemas.microsoft.com/office/drawing/2014/main" id="{41F96A19-C469-4BE8-0E0B-201821999D2A}"/>
              </a:ext>
            </a:extLst>
          </p:cNvPr>
          <p:cNvSpPr>
            <a:spLocks/>
          </p:cNvSpPr>
          <p:nvPr/>
        </p:nvSpPr>
        <p:spPr bwMode="auto">
          <a:xfrm>
            <a:off x="6451600" y="2370138"/>
            <a:ext cx="25400" cy="298450"/>
          </a:xfrm>
          <a:custGeom>
            <a:avLst/>
            <a:gdLst>
              <a:gd name="T0" fmla="*/ 0 w 16"/>
              <a:gd name="T1" fmla="*/ 2147483646 h 188"/>
              <a:gd name="T2" fmla="*/ 0 w 16"/>
              <a:gd name="T3" fmla="*/ 2147483646 h 188"/>
              <a:gd name="T4" fmla="*/ 0 w 16"/>
              <a:gd name="T5" fmla="*/ 0 h 188"/>
              <a:gd name="T6" fmla="*/ 2147483646 w 16"/>
              <a:gd name="T7" fmla="*/ 0 h 188"/>
              <a:gd name="T8" fmla="*/ 2147483646 w 16"/>
              <a:gd name="T9" fmla="*/ 2147483646 h 188"/>
              <a:gd name="T10" fmla="*/ 0 w 16"/>
              <a:gd name="T11" fmla="*/ 2147483646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8"/>
              <a:gd name="T20" fmla="*/ 16 w 16"/>
              <a:gd name="T21" fmla="*/ 188 h 1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8">
                <a:moveTo>
                  <a:pt x="0" y="188"/>
                </a:moveTo>
                <a:lnTo>
                  <a:pt x="0" y="188"/>
                </a:lnTo>
                <a:lnTo>
                  <a:pt x="0" y="0"/>
                </a:lnTo>
                <a:lnTo>
                  <a:pt x="16" y="0"/>
                </a:lnTo>
                <a:lnTo>
                  <a:pt x="16" y="188"/>
                </a:lnTo>
                <a:lnTo>
                  <a:pt x="0" y="188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3" name="Freeform 174">
            <a:extLst>
              <a:ext uri="{FF2B5EF4-FFF2-40B4-BE49-F238E27FC236}">
                <a16:creationId xmlns:a16="http://schemas.microsoft.com/office/drawing/2014/main" id="{504B4897-F5E9-475A-10EC-8B27E9A6A4E0}"/>
              </a:ext>
            </a:extLst>
          </p:cNvPr>
          <p:cNvSpPr>
            <a:spLocks/>
          </p:cNvSpPr>
          <p:nvPr/>
        </p:nvSpPr>
        <p:spPr bwMode="auto">
          <a:xfrm>
            <a:off x="6184900" y="2362200"/>
            <a:ext cx="292100" cy="152400"/>
          </a:xfrm>
          <a:custGeom>
            <a:avLst/>
            <a:gdLst>
              <a:gd name="T0" fmla="*/ 2147483646 w 184"/>
              <a:gd name="T1" fmla="*/ 2147483646 h 96"/>
              <a:gd name="T2" fmla="*/ 2147483646 w 184"/>
              <a:gd name="T3" fmla="*/ 2147483646 h 96"/>
              <a:gd name="T4" fmla="*/ 2147483646 w 184"/>
              <a:gd name="T5" fmla="*/ 2147483646 h 96"/>
              <a:gd name="T6" fmla="*/ 0 w 184"/>
              <a:gd name="T7" fmla="*/ 2147483646 h 96"/>
              <a:gd name="T8" fmla="*/ 2147483646 w 184"/>
              <a:gd name="T9" fmla="*/ 0 h 96"/>
              <a:gd name="T10" fmla="*/ 2147483646 w 184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96"/>
              <a:gd name="T20" fmla="*/ 184 w 18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96">
                <a:moveTo>
                  <a:pt x="184" y="5"/>
                </a:moveTo>
                <a:lnTo>
                  <a:pt x="184" y="5"/>
                </a:lnTo>
                <a:lnTo>
                  <a:pt x="16" y="96"/>
                </a:lnTo>
                <a:lnTo>
                  <a:pt x="0" y="86"/>
                </a:lnTo>
                <a:lnTo>
                  <a:pt x="168" y="0"/>
                </a:lnTo>
                <a:lnTo>
                  <a:pt x="184" y="5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4" name="Freeform 175">
            <a:extLst>
              <a:ext uri="{FF2B5EF4-FFF2-40B4-BE49-F238E27FC236}">
                <a16:creationId xmlns:a16="http://schemas.microsoft.com/office/drawing/2014/main" id="{B16B9F5D-40D1-54B2-F2A3-D794BD352259}"/>
              </a:ext>
            </a:extLst>
          </p:cNvPr>
          <p:cNvSpPr>
            <a:spLocks/>
          </p:cNvSpPr>
          <p:nvPr/>
        </p:nvSpPr>
        <p:spPr bwMode="auto">
          <a:xfrm>
            <a:off x="6184900" y="2498725"/>
            <a:ext cx="292100" cy="169863"/>
          </a:xfrm>
          <a:custGeom>
            <a:avLst/>
            <a:gdLst>
              <a:gd name="T0" fmla="*/ 0 w 184"/>
              <a:gd name="T1" fmla="*/ 0 h 107"/>
              <a:gd name="T2" fmla="*/ 2147483646 w 184"/>
              <a:gd name="T3" fmla="*/ 0 h 107"/>
              <a:gd name="T4" fmla="*/ 2147483646 w 184"/>
              <a:gd name="T5" fmla="*/ 2147483646 h 107"/>
              <a:gd name="T6" fmla="*/ 2147483646 w 184"/>
              <a:gd name="T7" fmla="*/ 2147483646 h 107"/>
              <a:gd name="T8" fmla="*/ 0 w 184"/>
              <a:gd name="T9" fmla="*/ 2147483646 h 107"/>
              <a:gd name="T10" fmla="*/ 0 w 184"/>
              <a:gd name="T11" fmla="*/ 0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107"/>
              <a:gd name="T20" fmla="*/ 184 w 184"/>
              <a:gd name="T21" fmla="*/ 107 h 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107">
                <a:moveTo>
                  <a:pt x="0" y="0"/>
                </a:moveTo>
                <a:lnTo>
                  <a:pt x="16" y="0"/>
                </a:lnTo>
                <a:lnTo>
                  <a:pt x="184" y="101"/>
                </a:lnTo>
                <a:lnTo>
                  <a:pt x="168" y="107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5" name="Rectangle 176">
            <a:extLst>
              <a:ext uri="{FF2B5EF4-FFF2-40B4-BE49-F238E27FC236}">
                <a16:creationId xmlns:a16="http://schemas.microsoft.com/office/drawing/2014/main" id="{965727D3-8C15-76F6-2DEC-FFC5D0E45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257492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23</a:t>
            </a:r>
            <a:endParaRPr lang="en-US" altLang="en-US" sz="2400" b="0"/>
          </a:p>
        </p:txBody>
      </p:sp>
      <p:sp>
        <p:nvSpPr>
          <p:cNvPr id="37976" name="Freeform 177">
            <a:extLst>
              <a:ext uri="{FF2B5EF4-FFF2-40B4-BE49-F238E27FC236}">
                <a16:creationId xmlns:a16="http://schemas.microsoft.com/office/drawing/2014/main" id="{8FE31012-07F1-1E36-EE78-ECED813318B2}"/>
              </a:ext>
            </a:extLst>
          </p:cNvPr>
          <p:cNvSpPr>
            <a:spLocks/>
          </p:cNvSpPr>
          <p:nvPr/>
        </p:nvSpPr>
        <p:spPr bwMode="auto">
          <a:xfrm>
            <a:off x="5651500" y="2354263"/>
            <a:ext cx="266700" cy="296862"/>
          </a:xfrm>
          <a:custGeom>
            <a:avLst/>
            <a:gdLst>
              <a:gd name="T0" fmla="*/ 0 w 168"/>
              <a:gd name="T1" fmla="*/ 2147483646 h 187"/>
              <a:gd name="T2" fmla="*/ 2147483646 w 168"/>
              <a:gd name="T3" fmla="*/ 2147483646 h 187"/>
              <a:gd name="T4" fmla="*/ 2147483646 w 168"/>
              <a:gd name="T5" fmla="*/ 0 h 187"/>
              <a:gd name="T6" fmla="*/ 0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0" y="91"/>
                </a:moveTo>
                <a:lnTo>
                  <a:pt x="168" y="187"/>
                </a:lnTo>
                <a:lnTo>
                  <a:pt x="168" y="0"/>
                </a:lnTo>
                <a:lnTo>
                  <a:pt x="0" y="91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7" name="Freeform 178">
            <a:extLst>
              <a:ext uri="{FF2B5EF4-FFF2-40B4-BE49-F238E27FC236}">
                <a16:creationId xmlns:a16="http://schemas.microsoft.com/office/drawing/2014/main" id="{390F8B62-2B51-6E26-38D0-D39CF99AC4F4}"/>
              </a:ext>
            </a:extLst>
          </p:cNvPr>
          <p:cNvSpPr>
            <a:spLocks/>
          </p:cNvSpPr>
          <p:nvPr/>
        </p:nvSpPr>
        <p:spPr bwMode="auto">
          <a:xfrm>
            <a:off x="5651500" y="2490788"/>
            <a:ext cx="279400" cy="168275"/>
          </a:xfrm>
          <a:custGeom>
            <a:avLst/>
            <a:gdLst>
              <a:gd name="T0" fmla="*/ 0 w 176"/>
              <a:gd name="T1" fmla="*/ 2147483646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6"/>
              <a:gd name="T17" fmla="*/ 176 w 17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6">
                <a:moveTo>
                  <a:pt x="0" y="5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5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8" name="Freeform 179">
            <a:extLst>
              <a:ext uri="{FF2B5EF4-FFF2-40B4-BE49-F238E27FC236}">
                <a16:creationId xmlns:a16="http://schemas.microsoft.com/office/drawing/2014/main" id="{845B84EA-C1EF-80FB-2A16-ED6192A20B38}"/>
              </a:ext>
            </a:extLst>
          </p:cNvPr>
          <p:cNvSpPr>
            <a:spLocks/>
          </p:cNvSpPr>
          <p:nvPr/>
        </p:nvSpPr>
        <p:spPr bwMode="auto">
          <a:xfrm>
            <a:off x="5905500" y="2354263"/>
            <a:ext cx="25400" cy="304800"/>
          </a:xfrm>
          <a:custGeom>
            <a:avLst/>
            <a:gdLst>
              <a:gd name="T0" fmla="*/ 2147483646 w 16"/>
              <a:gd name="T1" fmla="*/ 2147483646 h 192"/>
              <a:gd name="T2" fmla="*/ 0 w 16"/>
              <a:gd name="T3" fmla="*/ 2147483646 h 192"/>
              <a:gd name="T4" fmla="*/ 0 w 16"/>
              <a:gd name="T5" fmla="*/ 0 h 192"/>
              <a:gd name="T6" fmla="*/ 2147483646 w 16"/>
              <a:gd name="T7" fmla="*/ 0 h 192"/>
              <a:gd name="T8" fmla="*/ 2147483646 w 16"/>
              <a:gd name="T9" fmla="*/ 2147483646 h 192"/>
              <a:gd name="T10" fmla="*/ 2147483646 w 16"/>
              <a:gd name="T11" fmla="*/ 214748364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92"/>
              <a:gd name="T20" fmla="*/ 16 w 16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92">
                <a:moveTo>
                  <a:pt x="8" y="192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8" y="192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9" name="Freeform 180">
            <a:extLst>
              <a:ext uri="{FF2B5EF4-FFF2-40B4-BE49-F238E27FC236}">
                <a16:creationId xmlns:a16="http://schemas.microsoft.com/office/drawing/2014/main" id="{6593DBC2-0060-9DB8-D90F-468AE3563A53}"/>
              </a:ext>
            </a:extLst>
          </p:cNvPr>
          <p:cNvSpPr>
            <a:spLocks/>
          </p:cNvSpPr>
          <p:nvPr/>
        </p:nvSpPr>
        <p:spPr bwMode="auto">
          <a:xfrm>
            <a:off x="5651500" y="2346325"/>
            <a:ext cx="279400" cy="152400"/>
          </a:xfrm>
          <a:custGeom>
            <a:avLst/>
            <a:gdLst>
              <a:gd name="T0" fmla="*/ 2147483646 w 176"/>
              <a:gd name="T1" fmla="*/ 2147483646 h 96"/>
              <a:gd name="T2" fmla="*/ 2147483646 w 176"/>
              <a:gd name="T3" fmla="*/ 2147483646 h 96"/>
              <a:gd name="T4" fmla="*/ 2147483646 w 176"/>
              <a:gd name="T5" fmla="*/ 2147483646 h 96"/>
              <a:gd name="T6" fmla="*/ 0 w 176"/>
              <a:gd name="T7" fmla="*/ 2147483646 h 96"/>
              <a:gd name="T8" fmla="*/ 2147483646 w 176"/>
              <a:gd name="T9" fmla="*/ 0 h 96"/>
              <a:gd name="T10" fmla="*/ 2147483646 w 176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96"/>
              <a:gd name="T20" fmla="*/ 176 w 176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96">
                <a:moveTo>
                  <a:pt x="176" y="5"/>
                </a:moveTo>
                <a:lnTo>
                  <a:pt x="176" y="10"/>
                </a:lnTo>
                <a:lnTo>
                  <a:pt x="8" y="96"/>
                </a:lnTo>
                <a:lnTo>
                  <a:pt x="0" y="91"/>
                </a:lnTo>
                <a:lnTo>
                  <a:pt x="168" y="0"/>
                </a:lnTo>
                <a:lnTo>
                  <a:pt x="176" y="5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0" name="Freeform 181">
            <a:extLst>
              <a:ext uri="{FF2B5EF4-FFF2-40B4-BE49-F238E27FC236}">
                <a16:creationId xmlns:a16="http://schemas.microsoft.com/office/drawing/2014/main" id="{A4B19996-5F9C-2485-17D8-D1FDD714F72B}"/>
              </a:ext>
            </a:extLst>
          </p:cNvPr>
          <p:cNvSpPr>
            <a:spLocks/>
          </p:cNvSpPr>
          <p:nvPr/>
        </p:nvSpPr>
        <p:spPr bwMode="auto">
          <a:xfrm>
            <a:off x="5651500" y="2490788"/>
            <a:ext cx="279400" cy="168275"/>
          </a:xfrm>
          <a:custGeom>
            <a:avLst/>
            <a:gdLst>
              <a:gd name="T0" fmla="*/ 0 w 176"/>
              <a:gd name="T1" fmla="*/ 0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w 176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6"/>
              <a:gd name="T20" fmla="*/ 176 w 176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6">
                <a:moveTo>
                  <a:pt x="0" y="0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1" name="Rectangle 182">
            <a:extLst>
              <a:ext uri="{FF2B5EF4-FFF2-40B4-BE49-F238E27FC236}">
                <a16:creationId xmlns:a16="http://schemas.microsoft.com/office/drawing/2014/main" id="{3B118081-947B-A2BB-75B3-6E90534AC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19812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J</a:t>
            </a:r>
            <a:endParaRPr lang="en-US" altLang="en-US" sz="2400" b="0"/>
          </a:p>
        </p:txBody>
      </p:sp>
      <p:sp>
        <p:nvSpPr>
          <p:cNvPr id="37982" name="Rectangle 183">
            <a:extLst>
              <a:ext uri="{FF2B5EF4-FFF2-40B4-BE49-F238E27FC236}">
                <a16:creationId xmlns:a16="http://schemas.microsoft.com/office/drawing/2014/main" id="{2EC215DA-224F-840F-EA30-E5EE6D3F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209232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endParaRPr lang="en-US" altLang="en-US" sz="2400" b="0"/>
          </a:p>
        </p:txBody>
      </p:sp>
      <p:sp>
        <p:nvSpPr>
          <p:cNvPr id="37983" name="Rectangle 184">
            <a:extLst>
              <a:ext uri="{FF2B5EF4-FFF2-40B4-BE49-F238E27FC236}">
                <a16:creationId xmlns:a16="http://schemas.microsoft.com/office/drawing/2014/main" id="{C1136950-A3D5-ED8D-5FBE-105E7355D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4127500"/>
            <a:ext cx="5499100" cy="23813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84" name="Rectangle 185">
            <a:extLst>
              <a:ext uri="{FF2B5EF4-FFF2-40B4-BE49-F238E27FC236}">
                <a16:creationId xmlns:a16="http://schemas.microsoft.com/office/drawing/2014/main" id="{BCF1FBEB-C4F4-DA66-513E-DCF829E1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3998913"/>
            <a:ext cx="495300" cy="296862"/>
          </a:xfrm>
          <a:prstGeom prst="rect">
            <a:avLst/>
          </a:prstGeom>
          <a:solidFill>
            <a:srgbClr val="F0E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85" name="Rectangle 186">
            <a:extLst>
              <a:ext uri="{FF2B5EF4-FFF2-40B4-BE49-F238E27FC236}">
                <a16:creationId xmlns:a16="http://schemas.microsoft.com/office/drawing/2014/main" id="{EA127A5D-72AC-F176-E20D-74353F81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3983038"/>
            <a:ext cx="495300" cy="23812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86" name="Freeform 187">
            <a:extLst>
              <a:ext uri="{FF2B5EF4-FFF2-40B4-BE49-F238E27FC236}">
                <a16:creationId xmlns:a16="http://schemas.microsoft.com/office/drawing/2014/main" id="{7B2347A9-D646-EFE5-A187-EF8E81D49056}"/>
              </a:ext>
            </a:extLst>
          </p:cNvPr>
          <p:cNvSpPr>
            <a:spLocks/>
          </p:cNvSpPr>
          <p:nvPr/>
        </p:nvSpPr>
        <p:spPr bwMode="auto">
          <a:xfrm>
            <a:off x="3022600" y="3983038"/>
            <a:ext cx="38100" cy="312737"/>
          </a:xfrm>
          <a:custGeom>
            <a:avLst/>
            <a:gdLst>
              <a:gd name="T0" fmla="*/ 2147483646 w 24"/>
              <a:gd name="T1" fmla="*/ 0 h 197"/>
              <a:gd name="T2" fmla="*/ 2147483646 w 24"/>
              <a:gd name="T3" fmla="*/ 2147483646 h 197"/>
              <a:gd name="T4" fmla="*/ 2147483646 w 24"/>
              <a:gd name="T5" fmla="*/ 2147483646 h 197"/>
              <a:gd name="T6" fmla="*/ 0 w 24"/>
              <a:gd name="T7" fmla="*/ 2147483646 h 197"/>
              <a:gd name="T8" fmla="*/ 0 w 24"/>
              <a:gd name="T9" fmla="*/ 2147483646 h 197"/>
              <a:gd name="T10" fmla="*/ 2147483646 w 24"/>
              <a:gd name="T11" fmla="*/ 0 h 197"/>
              <a:gd name="T12" fmla="*/ 2147483646 w 24"/>
              <a:gd name="T13" fmla="*/ 0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24" y="0"/>
                </a:moveTo>
                <a:lnTo>
                  <a:pt x="24" y="10"/>
                </a:lnTo>
                <a:lnTo>
                  <a:pt x="24" y="197"/>
                </a:lnTo>
                <a:lnTo>
                  <a:pt x="0" y="197"/>
                </a:lnTo>
                <a:lnTo>
                  <a:pt x="0" y="1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7" name="Freeform 188">
            <a:extLst>
              <a:ext uri="{FF2B5EF4-FFF2-40B4-BE49-F238E27FC236}">
                <a16:creationId xmlns:a16="http://schemas.microsoft.com/office/drawing/2014/main" id="{A99546DF-57F8-8E5C-1E0D-28FBCD5DBDC9}"/>
              </a:ext>
            </a:extLst>
          </p:cNvPr>
          <p:cNvSpPr>
            <a:spLocks/>
          </p:cNvSpPr>
          <p:nvPr/>
        </p:nvSpPr>
        <p:spPr bwMode="auto">
          <a:xfrm>
            <a:off x="2552700" y="4279900"/>
            <a:ext cx="508000" cy="23813"/>
          </a:xfrm>
          <a:custGeom>
            <a:avLst/>
            <a:gdLst>
              <a:gd name="T0" fmla="*/ 2147483646 w 320"/>
              <a:gd name="T1" fmla="*/ 2147483646 h 15"/>
              <a:gd name="T2" fmla="*/ 2147483646 w 320"/>
              <a:gd name="T3" fmla="*/ 2147483646 h 15"/>
              <a:gd name="T4" fmla="*/ 0 w 320"/>
              <a:gd name="T5" fmla="*/ 2147483646 h 15"/>
              <a:gd name="T6" fmla="*/ 0 w 320"/>
              <a:gd name="T7" fmla="*/ 0 h 15"/>
              <a:gd name="T8" fmla="*/ 2147483646 w 320"/>
              <a:gd name="T9" fmla="*/ 0 h 15"/>
              <a:gd name="T10" fmla="*/ 2147483646 w 320"/>
              <a:gd name="T11" fmla="*/ 2147483646 h 15"/>
              <a:gd name="T12" fmla="*/ 2147483646 w 320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0"/>
              <a:gd name="T22" fmla="*/ 0 h 15"/>
              <a:gd name="T23" fmla="*/ 320 w 320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0" h="15">
                <a:moveTo>
                  <a:pt x="320" y="15"/>
                </a:moveTo>
                <a:lnTo>
                  <a:pt x="312" y="15"/>
                </a:lnTo>
                <a:lnTo>
                  <a:pt x="0" y="15"/>
                </a:lnTo>
                <a:lnTo>
                  <a:pt x="0" y="0"/>
                </a:lnTo>
                <a:lnTo>
                  <a:pt x="312" y="0"/>
                </a:lnTo>
                <a:lnTo>
                  <a:pt x="320" y="10"/>
                </a:lnTo>
                <a:lnTo>
                  <a:pt x="320" y="15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8" name="Freeform 189">
            <a:extLst>
              <a:ext uri="{FF2B5EF4-FFF2-40B4-BE49-F238E27FC236}">
                <a16:creationId xmlns:a16="http://schemas.microsoft.com/office/drawing/2014/main" id="{44F37CB1-B711-B26D-686A-F098CF277998}"/>
              </a:ext>
            </a:extLst>
          </p:cNvPr>
          <p:cNvSpPr>
            <a:spLocks/>
          </p:cNvSpPr>
          <p:nvPr/>
        </p:nvSpPr>
        <p:spPr bwMode="auto">
          <a:xfrm>
            <a:off x="2527300" y="3998913"/>
            <a:ext cx="38100" cy="304800"/>
          </a:xfrm>
          <a:custGeom>
            <a:avLst/>
            <a:gdLst>
              <a:gd name="T0" fmla="*/ 0 w 24"/>
              <a:gd name="T1" fmla="*/ 2147483646 h 192"/>
              <a:gd name="T2" fmla="*/ 0 w 24"/>
              <a:gd name="T3" fmla="*/ 2147483646 h 192"/>
              <a:gd name="T4" fmla="*/ 0 w 24"/>
              <a:gd name="T5" fmla="*/ 0 h 192"/>
              <a:gd name="T6" fmla="*/ 2147483646 w 24"/>
              <a:gd name="T7" fmla="*/ 0 h 192"/>
              <a:gd name="T8" fmla="*/ 2147483646 w 24"/>
              <a:gd name="T9" fmla="*/ 2147483646 h 192"/>
              <a:gd name="T10" fmla="*/ 2147483646 w 24"/>
              <a:gd name="T11" fmla="*/ 2147483646 h 192"/>
              <a:gd name="T12" fmla="*/ 0 w 24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0" y="192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16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9" name="Freeform 190">
            <a:extLst>
              <a:ext uri="{FF2B5EF4-FFF2-40B4-BE49-F238E27FC236}">
                <a16:creationId xmlns:a16="http://schemas.microsoft.com/office/drawing/2014/main" id="{EEED1B1D-D185-3B35-5136-86417E46EFD9}"/>
              </a:ext>
            </a:extLst>
          </p:cNvPr>
          <p:cNvSpPr>
            <a:spLocks/>
          </p:cNvSpPr>
          <p:nvPr/>
        </p:nvSpPr>
        <p:spPr bwMode="auto">
          <a:xfrm>
            <a:off x="2527300" y="3983038"/>
            <a:ext cx="520700" cy="23812"/>
          </a:xfrm>
          <a:custGeom>
            <a:avLst/>
            <a:gdLst>
              <a:gd name="T0" fmla="*/ 0 w 328"/>
              <a:gd name="T1" fmla="*/ 0 h 15"/>
              <a:gd name="T2" fmla="*/ 2147483646 w 328"/>
              <a:gd name="T3" fmla="*/ 0 h 15"/>
              <a:gd name="T4" fmla="*/ 2147483646 w 328"/>
              <a:gd name="T5" fmla="*/ 0 h 15"/>
              <a:gd name="T6" fmla="*/ 2147483646 w 328"/>
              <a:gd name="T7" fmla="*/ 2147483646 h 15"/>
              <a:gd name="T8" fmla="*/ 2147483646 w 328"/>
              <a:gd name="T9" fmla="*/ 2147483646 h 15"/>
              <a:gd name="T10" fmla="*/ 0 w 328"/>
              <a:gd name="T11" fmla="*/ 2147483646 h 15"/>
              <a:gd name="T12" fmla="*/ 0 w 328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8"/>
              <a:gd name="T22" fmla="*/ 0 h 15"/>
              <a:gd name="T23" fmla="*/ 328 w 328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8" h="15">
                <a:moveTo>
                  <a:pt x="0" y="0"/>
                </a:moveTo>
                <a:lnTo>
                  <a:pt x="16" y="0"/>
                </a:lnTo>
                <a:lnTo>
                  <a:pt x="328" y="0"/>
                </a:lnTo>
                <a:lnTo>
                  <a:pt x="328" y="15"/>
                </a:lnTo>
                <a:lnTo>
                  <a:pt x="16" y="15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0" name="Rectangle 191">
            <a:extLst>
              <a:ext uri="{FF2B5EF4-FFF2-40B4-BE49-F238E27FC236}">
                <a16:creationId xmlns:a16="http://schemas.microsoft.com/office/drawing/2014/main" id="{8A2419A8-08F1-2F32-137E-5C5F219F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3998913"/>
            <a:ext cx="215900" cy="296862"/>
          </a:xfrm>
          <a:prstGeom prst="rect">
            <a:avLst/>
          </a:prstGeom>
          <a:solidFill>
            <a:srgbClr val="D0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91" name="Rectangle 192">
            <a:extLst>
              <a:ext uri="{FF2B5EF4-FFF2-40B4-BE49-F238E27FC236}">
                <a16:creationId xmlns:a16="http://schemas.microsoft.com/office/drawing/2014/main" id="{F720A947-5D52-4348-C9A0-1FE3A771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3983038"/>
            <a:ext cx="215900" cy="2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7992" name="Freeform 193">
            <a:extLst>
              <a:ext uri="{FF2B5EF4-FFF2-40B4-BE49-F238E27FC236}">
                <a16:creationId xmlns:a16="http://schemas.microsoft.com/office/drawing/2014/main" id="{C1D9EEBE-4575-A36F-69E0-3F49FA4FB4E1}"/>
              </a:ext>
            </a:extLst>
          </p:cNvPr>
          <p:cNvSpPr>
            <a:spLocks/>
          </p:cNvSpPr>
          <p:nvPr/>
        </p:nvSpPr>
        <p:spPr bwMode="auto">
          <a:xfrm>
            <a:off x="5816600" y="3983038"/>
            <a:ext cx="38100" cy="312737"/>
          </a:xfrm>
          <a:custGeom>
            <a:avLst/>
            <a:gdLst>
              <a:gd name="T0" fmla="*/ 2147483646 w 24"/>
              <a:gd name="T1" fmla="*/ 0 h 197"/>
              <a:gd name="T2" fmla="*/ 2147483646 w 24"/>
              <a:gd name="T3" fmla="*/ 2147483646 h 197"/>
              <a:gd name="T4" fmla="*/ 2147483646 w 24"/>
              <a:gd name="T5" fmla="*/ 2147483646 h 197"/>
              <a:gd name="T6" fmla="*/ 0 w 24"/>
              <a:gd name="T7" fmla="*/ 2147483646 h 197"/>
              <a:gd name="T8" fmla="*/ 0 w 24"/>
              <a:gd name="T9" fmla="*/ 2147483646 h 197"/>
              <a:gd name="T10" fmla="*/ 2147483646 w 24"/>
              <a:gd name="T11" fmla="*/ 0 h 197"/>
              <a:gd name="T12" fmla="*/ 2147483646 w 24"/>
              <a:gd name="T13" fmla="*/ 0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24" y="0"/>
                </a:moveTo>
                <a:lnTo>
                  <a:pt x="24" y="10"/>
                </a:lnTo>
                <a:lnTo>
                  <a:pt x="24" y="197"/>
                </a:lnTo>
                <a:lnTo>
                  <a:pt x="0" y="197"/>
                </a:lnTo>
                <a:lnTo>
                  <a:pt x="0" y="1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3" name="Freeform 194">
            <a:extLst>
              <a:ext uri="{FF2B5EF4-FFF2-40B4-BE49-F238E27FC236}">
                <a16:creationId xmlns:a16="http://schemas.microsoft.com/office/drawing/2014/main" id="{BD24D9EE-E0AA-92E6-64CC-6AF73E8E0BE1}"/>
              </a:ext>
            </a:extLst>
          </p:cNvPr>
          <p:cNvSpPr>
            <a:spLocks/>
          </p:cNvSpPr>
          <p:nvPr/>
        </p:nvSpPr>
        <p:spPr bwMode="auto">
          <a:xfrm>
            <a:off x="5626100" y="4279900"/>
            <a:ext cx="228600" cy="23813"/>
          </a:xfrm>
          <a:custGeom>
            <a:avLst/>
            <a:gdLst>
              <a:gd name="T0" fmla="*/ 2147483646 w 144"/>
              <a:gd name="T1" fmla="*/ 2147483646 h 15"/>
              <a:gd name="T2" fmla="*/ 2147483646 w 144"/>
              <a:gd name="T3" fmla="*/ 2147483646 h 15"/>
              <a:gd name="T4" fmla="*/ 0 w 144"/>
              <a:gd name="T5" fmla="*/ 2147483646 h 15"/>
              <a:gd name="T6" fmla="*/ 0 w 144"/>
              <a:gd name="T7" fmla="*/ 0 h 15"/>
              <a:gd name="T8" fmla="*/ 2147483646 w 144"/>
              <a:gd name="T9" fmla="*/ 0 h 15"/>
              <a:gd name="T10" fmla="*/ 2147483646 w 144"/>
              <a:gd name="T11" fmla="*/ 2147483646 h 15"/>
              <a:gd name="T12" fmla="*/ 2147483646 w 144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"/>
              <a:gd name="T23" fmla="*/ 144 w 14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">
                <a:moveTo>
                  <a:pt x="144" y="15"/>
                </a:moveTo>
                <a:lnTo>
                  <a:pt x="136" y="15"/>
                </a:lnTo>
                <a:lnTo>
                  <a:pt x="0" y="15"/>
                </a:lnTo>
                <a:lnTo>
                  <a:pt x="0" y="0"/>
                </a:lnTo>
                <a:lnTo>
                  <a:pt x="136" y="0"/>
                </a:lnTo>
                <a:lnTo>
                  <a:pt x="144" y="10"/>
                </a:lnTo>
                <a:lnTo>
                  <a:pt x="14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" name="Freeform 195">
            <a:extLst>
              <a:ext uri="{FF2B5EF4-FFF2-40B4-BE49-F238E27FC236}">
                <a16:creationId xmlns:a16="http://schemas.microsoft.com/office/drawing/2014/main" id="{779620B6-AEC5-B760-AAE0-00B1ABC55B5F}"/>
              </a:ext>
            </a:extLst>
          </p:cNvPr>
          <p:cNvSpPr>
            <a:spLocks/>
          </p:cNvSpPr>
          <p:nvPr/>
        </p:nvSpPr>
        <p:spPr bwMode="auto">
          <a:xfrm>
            <a:off x="5600700" y="3998913"/>
            <a:ext cx="38100" cy="304800"/>
          </a:xfrm>
          <a:custGeom>
            <a:avLst/>
            <a:gdLst>
              <a:gd name="T0" fmla="*/ 0 w 24"/>
              <a:gd name="T1" fmla="*/ 2147483646 h 192"/>
              <a:gd name="T2" fmla="*/ 0 w 24"/>
              <a:gd name="T3" fmla="*/ 2147483646 h 192"/>
              <a:gd name="T4" fmla="*/ 0 w 24"/>
              <a:gd name="T5" fmla="*/ 0 h 192"/>
              <a:gd name="T6" fmla="*/ 2147483646 w 24"/>
              <a:gd name="T7" fmla="*/ 0 h 192"/>
              <a:gd name="T8" fmla="*/ 2147483646 w 24"/>
              <a:gd name="T9" fmla="*/ 2147483646 h 192"/>
              <a:gd name="T10" fmla="*/ 2147483646 w 24"/>
              <a:gd name="T11" fmla="*/ 2147483646 h 192"/>
              <a:gd name="T12" fmla="*/ 0 w 24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0" y="192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16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" name="Freeform 196">
            <a:extLst>
              <a:ext uri="{FF2B5EF4-FFF2-40B4-BE49-F238E27FC236}">
                <a16:creationId xmlns:a16="http://schemas.microsoft.com/office/drawing/2014/main" id="{9C32B10E-B3D3-0575-3F7E-2A2D12F202B5}"/>
              </a:ext>
            </a:extLst>
          </p:cNvPr>
          <p:cNvSpPr>
            <a:spLocks/>
          </p:cNvSpPr>
          <p:nvPr/>
        </p:nvSpPr>
        <p:spPr bwMode="auto">
          <a:xfrm>
            <a:off x="5600700" y="3983038"/>
            <a:ext cx="241300" cy="23812"/>
          </a:xfrm>
          <a:custGeom>
            <a:avLst/>
            <a:gdLst>
              <a:gd name="T0" fmla="*/ 0 w 152"/>
              <a:gd name="T1" fmla="*/ 0 h 15"/>
              <a:gd name="T2" fmla="*/ 2147483646 w 152"/>
              <a:gd name="T3" fmla="*/ 0 h 15"/>
              <a:gd name="T4" fmla="*/ 2147483646 w 152"/>
              <a:gd name="T5" fmla="*/ 0 h 15"/>
              <a:gd name="T6" fmla="*/ 2147483646 w 152"/>
              <a:gd name="T7" fmla="*/ 2147483646 h 15"/>
              <a:gd name="T8" fmla="*/ 2147483646 w 152"/>
              <a:gd name="T9" fmla="*/ 2147483646 h 15"/>
              <a:gd name="T10" fmla="*/ 0 w 152"/>
              <a:gd name="T11" fmla="*/ 2147483646 h 15"/>
              <a:gd name="T12" fmla="*/ 0 w 152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0" y="0"/>
                </a:moveTo>
                <a:lnTo>
                  <a:pt x="16" y="0"/>
                </a:lnTo>
                <a:lnTo>
                  <a:pt x="152" y="0"/>
                </a:lnTo>
                <a:lnTo>
                  <a:pt x="152" y="15"/>
                </a:lnTo>
                <a:lnTo>
                  <a:pt x="16" y="15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" name="Line 197">
            <a:extLst>
              <a:ext uri="{FF2B5EF4-FFF2-40B4-BE49-F238E27FC236}">
                <a16:creationId xmlns:a16="http://schemas.microsoft.com/office/drawing/2014/main" id="{3CC8EBB7-CBF6-C54A-1BD3-B0721F834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485933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" name="Freeform 198">
            <a:extLst>
              <a:ext uri="{FF2B5EF4-FFF2-40B4-BE49-F238E27FC236}">
                <a16:creationId xmlns:a16="http://schemas.microsoft.com/office/drawing/2014/main" id="{8A49C6B0-D72F-0891-E1A0-82A1567BD98F}"/>
              </a:ext>
            </a:extLst>
          </p:cNvPr>
          <p:cNvSpPr>
            <a:spLocks/>
          </p:cNvSpPr>
          <p:nvPr/>
        </p:nvSpPr>
        <p:spPr bwMode="auto">
          <a:xfrm>
            <a:off x="3060700" y="3998913"/>
            <a:ext cx="266700" cy="296862"/>
          </a:xfrm>
          <a:custGeom>
            <a:avLst/>
            <a:gdLst>
              <a:gd name="T0" fmla="*/ 2147483646 w 168"/>
              <a:gd name="T1" fmla="*/ 2147483646 h 187"/>
              <a:gd name="T2" fmla="*/ 0 w 168"/>
              <a:gd name="T3" fmla="*/ 2147483646 h 187"/>
              <a:gd name="T4" fmla="*/ 0 w 168"/>
              <a:gd name="T5" fmla="*/ 0 h 187"/>
              <a:gd name="T6" fmla="*/ 2147483646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168" y="86"/>
                </a:moveTo>
                <a:lnTo>
                  <a:pt x="0" y="187"/>
                </a:lnTo>
                <a:lnTo>
                  <a:pt x="0" y="0"/>
                </a:lnTo>
                <a:lnTo>
                  <a:pt x="16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" name="Freeform 199">
            <a:extLst>
              <a:ext uri="{FF2B5EF4-FFF2-40B4-BE49-F238E27FC236}">
                <a16:creationId xmlns:a16="http://schemas.microsoft.com/office/drawing/2014/main" id="{1CA9EF23-D880-7234-9BAA-442AB8F1517D}"/>
              </a:ext>
            </a:extLst>
          </p:cNvPr>
          <p:cNvSpPr>
            <a:spLocks/>
          </p:cNvSpPr>
          <p:nvPr/>
        </p:nvSpPr>
        <p:spPr bwMode="auto">
          <a:xfrm>
            <a:off x="3048000" y="4127500"/>
            <a:ext cx="279400" cy="168275"/>
          </a:xfrm>
          <a:custGeom>
            <a:avLst/>
            <a:gdLst>
              <a:gd name="T0" fmla="*/ 2147483646 w 176"/>
              <a:gd name="T1" fmla="*/ 0 h 106"/>
              <a:gd name="T2" fmla="*/ 2147483646 w 176"/>
              <a:gd name="T3" fmla="*/ 2147483646 h 106"/>
              <a:gd name="T4" fmla="*/ 2147483646 w 176"/>
              <a:gd name="T5" fmla="*/ 2147483646 h 106"/>
              <a:gd name="T6" fmla="*/ 0 w 176"/>
              <a:gd name="T7" fmla="*/ 2147483646 h 106"/>
              <a:gd name="T8" fmla="*/ 2147483646 w 176"/>
              <a:gd name="T9" fmla="*/ 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6"/>
              <a:gd name="T17" fmla="*/ 176 w 17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6">
                <a:moveTo>
                  <a:pt x="168" y="0"/>
                </a:moveTo>
                <a:lnTo>
                  <a:pt x="176" y="10"/>
                </a:lnTo>
                <a:lnTo>
                  <a:pt x="8" y="106"/>
                </a:lnTo>
                <a:lnTo>
                  <a:pt x="0" y="101"/>
                </a:lnTo>
                <a:lnTo>
                  <a:pt x="1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9" name="Freeform 200">
            <a:extLst>
              <a:ext uri="{FF2B5EF4-FFF2-40B4-BE49-F238E27FC236}">
                <a16:creationId xmlns:a16="http://schemas.microsoft.com/office/drawing/2014/main" id="{3479D11A-1010-B190-9723-B27E1EE344AD}"/>
              </a:ext>
            </a:extLst>
          </p:cNvPr>
          <p:cNvSpPr>
            <a:spLocks/>
          </p:cNvSpPr>
          <p:nvPr/>
        </p:nvSpPr>
        <p:spPr bwMode="auto">
          <a:xfrm>
            <a:off x="3048000" y="3998913"/>
            <a:ext cx="25400" cy="296862"/>
          </a:xfrm>
          <a:custGeom>
            <a:avLst/>
            <a:gdLst>
              <a:gd name="T0" fmla="*/ 2147483646 w 16"/>
              <a:gd name="T1" fmla="*/ 2147483646 h 187"/>
              <a:gd name="T2" fmla="*/ 0 w 16"/>
              <a:gd name="T3" fmla="*/ 2147483646 h 187"/>
              <a:gd name="T4" fmla="*/ 0 w 16"/>
              <a:gd name="T5" fmla="*/ 0 h 187"/>
              <a:gd name="T6" fmla="*/ 2147483646 w 16"/>
              <a:gd name="T7" fmla="*/ 0 h 187"/>
              <a:gd name="T8" fmla="*/ 2147483646 w 16"/>
              <a:gd name="T9" fmla="*/ 2147483646 h 187"/>
              <a:gd name="T10" fmla="*/ 2147483646 w 16"/>
              <a:gd name="T11" fmla="*/ 2147483646 h 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7"/>
              <a:gd name="T20" fmla="*/ 16 w 16"/>
              <a:gd name="T21" fmla="*/ 187 h 1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7">
                <a:moveTo>
                  <a:pt x="8" y="187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8" y="1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0" name="Freeform 201">
            <a:extLst>
              <a:ext uri="{FF2B5EF4-FFF2-40B4-BE49-F238E27FC236}">
                <a16:creationId xmlns:a16="http://schemas.microsoft.com/office/drawing/2014/main" id="{618A01BC-DCB4-BA93-41D0-4981C96F563B}"/>
              </a:ext>
            </a:extLst>
          </p:cNvPr>
          <p:cNvSpPr>
            <a:spLocks/>
          </p:cNvSpPr>
          <p:nvPr/>
        </p:nvSpPr>
        <p:spPr bwMode="auto">
          <a:xfrm>
            <a:off x="3048000" y="3990975"/>
            <a:ext cx="279400" cy="152400"/>
          </a:xfrm>
          <a:custGeom>
            <a:avLst/>
            <a:gdLst>
              <a:gd name="T0" fmla="*/ 0 w 176"/>
              <a:gd name="T1" fmla="*/ 2147483646 h 96"/>
              <a:gd name="T2" fmla="*/ 2147483646 w 176"/>
              <a:gd name="T3" fmla="*/ 0 h 96"/>
              <a:gd name="T4" fmla="*/ 2147483646 w 176"/>
              <a:gd name="T5" fmla="*/ 2147483646 h 96"/>
              <a:gd name="T6" fmla="*/ 2147483646 w 176"/>
              <a:gd name="T7" fmla="*/ 2147483646 h 96"/>
              <a:gd name="T8" fmla="*/ 0 w 176"/>
              <a:gd name="T9" fmla="*/ 2147483646 h 96"/>
              <a:gd name="T10" fmla="*/ 0 w 176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96"/>
              <a:gd name="T20" fmla="*/ 176 w 176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96">
                <a:moveTo>
                  <a:pt x="0" y="5"/>
                </a:moveTo>
                <a:lnTo>
                  <a:pt x="8" y="0"/>
                </a:lnTo>
                <a:lnTo>
                  <a:pt x="176" y="86"/>
                </a:lnTo>
                <a:lnTo>
                  <a:pt x="168" y="96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1" name="Freeform 202">
            <a:extLst>
              <a:ext uri="{FF2B5EF4-FFF2-40B4-BE49-F238E27FC236}">
                <a16:creationId xmlns:a16="http://schemas.microsoft.com/office/drawing/2014/main" id="{425D02B8-F5A0-F4F2-EFD8-31852F2005E4}"/>
              </a:ext>
            </a:extLst>
          </p:cNvPr>
          <p:cNvSpPr>
            <a:spLocks/>
          </p:cNvSpPr>
          <p:nvPr/>
        </p:nvSpPr>
        <p:spPr bwMode="auto">
          <a:xfrm>
            <a:off x="3048000" y="4127500"/>
            <a:ext cx="279400" cy="168275"/>
          </a:xfrm>
          <a:custGeom>
            <a:avLst/>
            <a:gdLst>
              <a:gd name="T0" fmla="*/ 2147483646 w 176"/>
              <a:gd name="T1" fmla="*/ 0 h 106"/>
              <a:gd name="T2" fmla="*/ 2147483646 w 176"/>
              <a:gd name="T3" fmla="*/ 2147483646 h 106"/>
              <a:gd name="T4" fmla="*/ 2147483646 w 176"/>
              <a:gd name="T5" fmla="*/ 2147483646 h 106"/>
              <a:gd name="T6" fmla="*/ 0 w 176"/>
              <a:gd name="T7" fmla="*/ 2147483646 h 106"/>
              <a:gd name="T8" fmla="*/ 2147483646 w 176"/>
              <a:gd name="T9" fmla="*/ 0 h 106"/>
              <a:gd name="T10" fmla="*/ 2147483646 w 176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6"/>
              <a:gd name="T20" fmla="*/ 176 w 176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6">
                <a:moveTo>
                  <a:pt x="176" y="0"/>
                </a:moveTo>
                <a:lnTo>
                  <a:pt x="176" y="10"/>
                </a:lnTo>
                <a:lnTo>
                  <a:pt x="8" y="106"/>
                </a:lnTo>
                <a:lnTo>
                  <a:pt x="0" y="101"/>
                </a:lnTo>
                <a:lnTo>
                  <a:pt x="168" y="0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2" name="Freeform 203">
            <a:extLst>
              <a:ext uri="{FF2B5EF4-FFF2-40B4-BE49-F238E27FC236}">
                <a16:creationId xmlns:a16="http://schemas.microsoft.com/office/drawing/2014/main" id="{73574AE9-F6B5-E3BA-48BC-DDB697F4439B}"/>
              </a:ext>
            </a:extLst>
          </p:cNvPr>
          <p:cNvSpPr>
            <a:spLocks/>
          </p:cNvSpPr>
          <p:nvPr/>
        </p:nvSpPr>
        <p:spPr bwMode="auto">
          <a:xfrm>
            <a:off x="5334000" y="3998913"/>
            <a:ext cx="266700" cy="296862"/>
          </a:xfrm>
          <a:custGeom>
            <a:avLst/>
            <a:gdLst>
              <a:gd name="T0" fmla="*/ 0 w 168"/>
              <a:gd name="T1" fmla="*/ 2147483646 h 187"/>
              <a:gd name="T2" fmla="*/ 2147483646 w 168"/>
              <a:gd name="T3" fmla="*/ 2147483646 h 187"/>
              <a:gd name="T4" fmla="*/ 2147483646 w 168"/>
              <a:gd name="T5" fmla="*/ 0 h 187"/>
              <a:gd name="T6" fmla="*/ 0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0" y="86"/>
                </a:moveTo>
                <a:lnTo>
                  <a:pt x="168" y="187"/>
                </a:lnTo>
                <a:lnTo>
                  <a:pt x="168" y="0"/>
                </a:lnTo>
                <a:lnTo>
                  <a:pt x="0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3" name="Freeform 205">
            <a:extLst>
              <a:ext uri="{FF2B5EF4-FFF2-40B4-BE49-F238E27FC236}">
                <a16:creationId xmlns:a16="http://schemas.microsoft.com/office/drawing/2014/main" id="{1846C89D-ED54-4DC5-42BA-35C6D83E6BA7}"/>
              </a:ext>
            </a:extLst>
          </p:cNvPr>
          <p:cNvSpPr>
            <a:spLocks/>
          </p:cNvSpPr>
          <p:nvPr/>
        </p:nvSpPr>
        <p:spPr bwMode="auto">
          <a:xfrm>
            <a:off x="5321300" y="4127500"/>
            <a:ext cx="279400" cy="168275"/>
          </a:xfrm>
          <a:custGeom>
            <a:avLst/>
            <a:gdLst>
              <a:gd name="T0" fmla="*/ 0 w 176"/>
              <a:gd name="T1" fmla="*/ 2147483646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6"/>
              <a:gd name="T17" fmla="*/ 176 w 17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6">
                <a:moveTo>
                  <a:pt x="0" y="10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4" name="Freeform 206">
            <a:extLst>
              <a:ext uri="{FF2B5EF4-FFF2-40B4-BE49-F238E27FC236}">
                <a16:creationId xmlns:a16="http://schemas.microsoft.com/office/drawing/2014/main" id="{E32D155D-9C36-2460-037C-0786D89B3DD5}"/>
              </a:ext>
            </a:extLst>
          </p:cNvPr>
          <p:cNvSpPr>
            <a:spLocks/>
          </p:cNvSpPr>
          <p:nvPr/>
        </p:nvSpPr>
        <p:spPr bwMode="auto">
          <a:xfrm>
            <a:off x="5588000" y="3998913"/>
            <a:ext cx="25400" cy="296862"/>
          </a:xfrm>
          <a:custGeom>
            <a:avLst/>
            <a:gdLst>
              <a:gd name="T0" fmla="*/ 0 w 16"/>
              <a:gd name="T1" fmla="*/ 2147483646 h 187"/>
              <a:gd name="T2" fmla="*/ 0 w 16"/>
              <a:gd name="T3" fmla="*/ 2147483646 h 187"/>
              <a:gd name="T4" fmla="*/ 0 w 16"/>
              <a:gd name="T5" fmla="*/ 0 h 187"/>
              <a:gd name="T6" fmla="*/ 2147483646 w 16"/>
              <a:gd name="T7" fmla="*/ 0 h 187"/>
              <a:gd name="T8" fmla="*/ 2147483646 w 16"/>
              <a:gd name="T9" fmla="*/ 2147483646 h 187"/>
              <a:gd name="T10" fmla="*/ 0 w 16"/>
              <a:gd name="T11" fmla="*/ 2147483646 h 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7"/>
              <a:gd name="T20" fmla="*/ 16 w 16"/>
              <a:gd name="T21" fmla="*/ 187 h 1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7">
                <a:moveTo>
                  <a:pt x="0" y="187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0" y="1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5" name="Freeform 207">
            <a:extLst>
              <a:ext uri="{FF2B5EF4-FFF2-40B4-BE49-F238E27FC236}">
                <a16:creationId xmlns:a16="http://schemas.microsoft.com/office/drawing/2014/main" id="{327A1471-94B0-351D-6AD1-2B3AECFEB384}"/>
              </a:ext>
            </a:extLst>
          </p:cNvPr>
          <p:cNvSpPr>
            <a:spLocks/>
          </p:cNvSpPr>
          <p:nvPr/>
        </p:nvSpPr>
        <p:spPr bwMode="auto">
          <a:xfrm>
            <a:off x="5321300" y="3990975"/>
            <a:ext cx="292100" cy="152400"/>
          </a:xfrm>
          <a:custGeom>
            <a:avLst/>
            <a:gdLst>
              <a:gd name="T0" fmla="*/ 2147483646 w 184"/>
              <a:gd name="T1" fmla="*/ 2147483646 h 96"/>
              <a:gd name="T2" fmla="*/ 2147483646 w 184"/>
              <a:gd name="T3" fmla="*/ 2147483646 h 96"/>
              <a:gd name="T4" fmla="*/ 2147483646 w 184"/>
              <a:gd name="T5" fmla="*/ 2147483646 h 96"/>
              <a:gd name="T6" fmla="*/ 0 w 184"/>
              <a:gd name="T7" fmla="*/ 2147483646 h 96"/>
              <a:gd name="T8" fmla="*/ 2147483646 w 184"/>
              <a:gd name="T9" fmla="*/ 0 h 96"/>
              <a:gd name="T10" fmla="*/ 2147483646 w 184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96"/>
              <a:gd name="T20" fmla="*/ 184 w 18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96">
                <a:moveTo>
                  <a:pt x="184" y="5"/>
                </a:moveTo>
                <a:lnTo>
                  <a:pt x="176" y="5"/>
                </a:lnTo>
                <a:lnTo>
                  <a:pt x="8" y="96"/>
                </a:lnTo>
                <a:lnTo>
                  <a:pt x="0" y="86"/>
                </a:lnTo>
                <a:lnTo>
                  <a:pt x="168" y="0"/>
                </a:lnTo>
                <a:lnTo>
                  <a:pt x="184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6" name="Freeform 208">
            <a:extLst>
              <a:ext uri="{FF2B5EF4-FFF2-40B4-BE49-F238E27FC236}">
                <a16:creationId xmlns:a16="http://schemas.microsoft.com/office/drawing/2014/main" id="{C62FA51D-462F-99C2-157E-074A8290B7C1}"/>
              </a:ext>
            </a:extLst>
          </p:cNvPr>
          <p:cNvSpPr>
            <a:spLocks/>
          </p:cNvSpPr>
          <p:nvPr/>
        </p:nvSpPr>
        <p:spPr bwMode="auto">
          <a:xfrm>
            <a:off x="5321300" y="4127500"/>
            <a:ext cx="279400" cy="168275"/>
          </a:xfrm>
          <a:custGeom>
            <a:avLst/>
            <a:gdLst>
              <a:gd name="T0" fmla="*/ 0 w 176"/>
              <a:gd name="T1" fmla="*/ 0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w 176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6"/>
              <a:gd name="T20" fmla="*/ 176 w 176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6">
                <a:moveTo>
                  <a:pt x="0" y="0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7" name="Rectangle 209">
            <a:extLst>
              <a:ext uri="{FF2B5EF4-FFF2-40B4-BE49-F238E27FC236}">
                <a16:creationId xmlns:a16="http://schemas.microsoft.com/office/drawing/2014/main" id="{E86715A5-767D-ED8A-D4B2-5F1CBC000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635375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DJ</a:t>
            </a:r>
            <a:endParaRPr lang="en-US" altLang="en-US" sz="2400" b="0"/>
          </a:p>
        </p:txBody>
      </p:sp>
      <p:sp>
        <p:nvSpPr>
          <p:cNvPr id="38008" name="Rectangle 210">
            <a:extLst>
              <a:ext uri="{FF2B5EF4-FFF2-40B4-BE49-F238E27FC236}">
                <a16:creationId xmlns:a16="http://schemas.microsoft.com/office/drawing/2014/main" id="{2F428703-5ADF-CA4C-A5EE-D4C9025EA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3998913"/>
            <a:ext cx="215900" cy="296862"/>
          </a:xfrm>
          <a:prstGeom prst="rect">
            <a:avLst/>
          </a:prstGeom>
          <a:solidFill>
            <a:srgbClr val="3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09" name="Rectangle 211">
            <a:extLst>
              <a:ext uri="{FF2B5EF4-FFF2-40B4-BE49-F238E27FC236}">
                <a16:creationId xmlns:a16="http://schemas.microsoft.com/office/drawing/2014/main" id="{78462997-B48F-7048-AEA1-1AF2011D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3983038"/>
            <a:ext cx="215900" cy="2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10" name="Freeform 212">
            <a:extLst>
              <a:ext uri="{FF2B5EF4-FFF2-40B4-BE49-F238E27FC236}">
                <a16:creationId xmlns:a16="http://schemas.microsoft.com/office/drawing/2014/main" id="{4D48CC0B-63C6-D039-F768-D2B3B61386CC}"/>
              </a:ext>
            </a:extLst>
          </p:cNvPr>
          <p:cNvSpPr>
            <a:spLocks/>
          </p:cNvSpPr>
          <p:nvPr/>
        </p:nvSpPr>
        <p:spPr bwMode="auto">
          <a:xfrm>
            <a:off x="6032500" y="3983038"/>
            <a:ext cx="38100" cy="312737"/>
          </a:xfrm>
          <a:custGeom>
            <a:avLst/>
            <a:gdLst>
              <a:gd name="T0" fmla="*/ 2147483646 w 24"/>
              <a:gd name="T1" fmla="*/ 0 h 197"/>
              <a:gd name="T2" fmla="*/ 2147483646 w 24"/>
              <a:gd name="T3" fmla="*/ 2147483646 h 197"/>
              <a:gd name="T4" fmla="*/ 2147483646 w 24"/>
              <a:gd name="T5" fmla="*/ 2147483646 h 197"/>
              <a:gd name="T6" fmla="*/ 0 w 24"/>
              <a:gd name="T7" fmla="*/ 2147483646 h 197"/>
              <a:gd name="T8" fmla="*/ 0 w 24"/>
              <a:gd name="T9" fmla="*/ 2147483646 h 197"/>
              <a:gd name="T10" fmla="*/ 2147483646 w 24"/>
              <a:gd name="T11" fmla="*/ 0 h 197"/>
              <a:gd name="T12" fmla="*/ 2147483646 w 24"/>
              <a:gd name="T13" fmla="*/ 0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24" y="0"/>
                </a:moveTo>
                <a:lnTo>
                  <a:pt x="24" y="10"/>
                </a:lnTo>
                <a:lnTo>
                  <a:pt x="24" y="197"/>
                </a:lnTo>
                <a:lnTo>
                  <a:pt x="0" y="197"/>
                </a:lnTo>
                <a:lnTo>
                  <a:pt x="0" y="1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1" name="Freeform 213">
            <a:extLst>
              <a:ext uri="{FF2B5EF4-FFF2-40B4-BE49-F238E27FC236}">
                <a16:creationId xmlns:a16="http://schemas.microsoft.com/office/drawing/2014/main" id="{C8D2E2C6-ED58-11BD-1E7E-1C4FC88DFFE5}"/>
              </a:ext>
            </a:extLst>
          </p:cNvPr>
          <p:cNvSpPr>
            <a:spLocks/>
          </p:cNvSpPr>
          <p:nvPr/>
        </p:nvSpPr>
        <p:spPr bwMode="auto">
          <a:xfrm>
            <a:off x="5842000" y="4279900"/>
            <a:ext cx="228600" cy="23813"/>
          </a:xfrm>
          <a:custGeom>
            <a:avLst/>
            <a:gdLst>
              <a:gd name="T0" fmla="*/ 2147483646 w 144"/>
              <a:gd name="T1" fmla="*/ 2147483646 h 15"/>
              <a:gd name="T2" fmla="*/ 2147483646 w 144"/>
              <a:gd name="T3" fmla="*/ 2147483646 h 15"/>
              <a:gd name="T4" fmla="*/ 0 w 144"/>
              <a:gd name="T5" fmla="*/ 2147483646 h 15"/>
              <a:gd name="T6" fmla="*/ 0 w 144"/>
              <a:gd name="T7" fmla="*/ 0 h 15"/>
              <a:gd name="T8" fmla="*/ 2147483646 w 144"/>
              <a:gd name="T9" fmla="*/ 0 h 15"/>
              <a:gd name="T10" fmla="*/ 2147483646 w 144"/>
              <a:gd name="T11" fmla="*/ 2147483646 h 15"/>
              <a:gd name="T12" fmla="*/ 2147483646 w 144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"/>
              <a:gd name="T23" fmla="*/ 144 w 14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">
                <a:moveTo>
                  <a:pt x="144" y="15"/>
                </a:moveTo>
                <a:lnTo>
                  <a:pt x="136" y="15"/>
                </a:lnTo>
                <a:lnTo>
                  <a:pt x="0" y="15"/>
                </a:lnTo>
                <a:lnTo>
                  <a:pt x="0" y="0"/>
                </a:lnTo>
                <a:lnTo>
                  <a:pt x="136" y="0"/>
                </a:lnTo>
                <a:lnTo>
                  <a:pt x="144" y="10"/>
                </a:lnTo>
                <a:lnTo>
                  <a:pt x="14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2" name="Freeform 214">
            <a:extLst>
              <a:ext uri="{FF2B5EF4-FFF2-40B4-BE49-F238E27FC236}">
                <a16:creationId xmlns:a16="http://schemas.microsoft.com/office/drawing/2014/main" id="{AAC89648-4DF3-2CFD-0995-68F29B86733D}"/>
              </a:ext>
            </a:extLst>
          </p:cNvPr>
          <p:cNvSpPr>
            <a:spLocks/>
          </p:cNvSpPr>
          <p:nvPr/>
        </p:nvSpPr>
        <p:spPr bwMode="auto">
          <a:xfrm>
            <a:off x="5816600" y="3998913"/>
            <a:ext cx="38100" cy="304800"/>
          </a:xfrm>
          <a:custGeom>
            <a:avLst/>
            <a:gdLst>
              <a:gd name="T0" fmla="*/ 0 w 24"/>
              <a:gd name="T1" fmla="*/ 2147483646 h 192"/>
              <a:gd name="T2" fmla="*/ 0 w 24"/>
              <a:gd name="T3" fmla="*/ 2147483646 h 192"/>
              <a:gd name="T4" fmla="*/ 0 w 24"/>
              <a:gd name="T5" fmla="*/ 0 h 192"/>
              <a:gd name="T6" fmla="*/ 2147483646 w 24"/>
              <a:gd name="T7" fmla="*/ 0 h 192"/>
              <a:gd name="T8" fmla="*/ 2147483646 w 24"/>
              <a:gd name="T9" fmla="*/ 2147483646 h 192"/>
              <a:gd name="T10" fmla="*/ 2147483646 w 24"/>
              <a:gd name="T11" fmla="*/ 2147483646 h 192"/>
              <a:gd name="T12" fmla="*/ 0 w 24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0" y="192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16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3" name="Freeform 215">
            <a:extLst>
              <a:ext uri="{FF2B5EF4-FFF2-40B4-BE49-F238E27FC236}">
                <a16:creationId xmlns:a16="http://schemas.microsoft.com/office/drawing/2014/main" id="{477CCCE2-C946-6497-8863-5846807D8551}"/>
              </a:ext>
            </a:extLst>
          </p:cNvPr>
          <p:cNvSpPr>
            <a:spLocks/>
          </p:cNvSpPr>
          <p:nvPr/>
        </p:nvSpPr>
        <p:spPr bwMode="auto">
          <a:xfrm>
            <a:off x="5816600" y="3983038"/>
            <a:ext cx="241300" cy="23812"/>
          </a:xfrm>
          <a:custGeom>
            <a:avLst/>
            <a:gdLst>
              <a:gd name="T0" fmla="*/ 0 w 152"/>
              <a:gd name="T1" fmla="*/ 0 h 15"/>
              <a:gd name="T2" fmla="*/ 2147483646 w 152"/>
              <a:gd name="T3" fmla="*/ 0 h 15"/>
              <a:gd name="T4" fmla="*/ 2147483646 w 152"/>
              <a:gd name="T5" fmla="*/ 0 h 15"/>
              <a:gd name="T6" fmla="*/ 2147483646 w 152"/>
              <a:gd name="T7" fmla="*/ 2147483646 h 15"/>
              <a:gd name="T8" fmla="*/ 2147483646 w 152"/>
              <a:gd name="T9" fmla="*/ 2147483646 h 15"/>
              <a:gd name="T10" fmla="*/ 0 w 152"/>
              <a:gd name="T11" fmla="*/ 2147483646 h 15"/>
              <a:gd name="T12" fmla="*/ 0 w 152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0" y="0"/>
                </a:moveTo>
                <a:lnTo>
                  <a:pt x="16" y="0"/>
                </a:lnTo>
                <a:lnTo>
                  <a:pt x="152" y="0"/>
                </a:lnTo>
                <a:lnTo>
                  <a:pt x="152" y="15"/>
                </a:lnTo>
                <a:lnTo>
                  <a:pt x="16" y="15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4" name="Rectangle 216">
            <a:extLst>
              <a:ext uri="{FF2B5EF4-FFF2-40B4-BE49-F238E27FC236}">
                <a16:creationId xmlns:a16="http://schemas.microsoft.com/office/drawing/2014/main" id="{F34B3527-8B16-7EDC-1C2A-349CA3CD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3998913"/>
            <a:ext cx="215900" cy="296862"/>
          </a:xfrm>
          <a:prstGeom prst="rect">
            <a:avLst/>
          </a:prstGeom>
          <a:solidFill>
            <a:srgbClr val="69BE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15" name="Rectangle 217">
            <a:extLst>
              <a:ext uri="{FF2B5EF4-FFF2-40B4-BE49-F238E27FC236}">
                <a16:creationId xmlns:a16="http://schemas.microsoft.com/office/drawing/2014/main" id="{48ECAD30-E0CC-3BD3-546A-06872EDE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3983038"/>
            <a:ext cx="215900" cy="2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16" name="Freeform 218">
            <a:extLst>
              <a:ext uri="{FF2B5EF4-FFF2-40B4-BE49-F238E27FC236}">
                <a16:creationId xmlns:a16="http://schemas.microsoft.com/office/drawing/2014/main" id="{07BB7251-6216-5743-2151-4FDEAE35A098}"/>
              </a:ext>
            </a:extLst>
          </p:cNvPr>
          <p:cNvSpPr>
            <a:spLocks/>
          </p:cNvSpPr>
          <p:nvPr/>
        </p:nvSpPr>
        <p:spPr bwMode="auto">
          <a:xfrm>
            <a:off x="7188200" y="3983038"/>
            <a:ext cx="38100" cy="312737"/>
          </a:xfrm>
          <a:custGeom>
            <a:avLst/>
            <a:gdLst>
              <a:gd name="T0" fmla="*/ 2147483646 w 24"/>
              <a:gd name="T1" fmla="*/ 0 h 197"/>
              <a:gd name="T2" fmla="*/ 2147483646 w 24"/>
              <a:gd name="T3" fmla="*/ 2147483646 h 197"/>
              <a:gd name="T4" fmla="*/ 2147483646 w 24"/>
              <a:gd name="T5" fmla="*/ 2147483646 h 197"/>
              <a:gd name="T6" fmla="*/ 0 w 24"/>
              <a:gd name="T7" fmla="*/ 2147483646 h 197"/>
              <a:gd name="T8" fmla="*/ 0 w 24"/>
              <a:gd name="T9" fmla="*/ 2147483646 h 197"/>
              <a:gd name="T10" fmla="*/ 2147483646 w 24"/>
              <a:gd name="T11" fmla="*/ 0 h 197"/>
              <a:gd name="T12" fmla="*/ 2147483646 w 24"/>
              <a:gd name="T13" fmla="*/ 0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24" y="0"/>
                </a:moveTo>
                <a:lnTo>
                  <a:pt x="24" y="10"/>
                </a:lnTo>
                <a:lnTo>
                  <a:pt x="24" y="197"/>
                </a:lnTo>
                <a:lnTo>
                  <a:pt x="0" y="197"/>
                </a:lnTo>
                <a:lnTo>
                  <a:pt x="0" y="1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7" name="Freeform 219">
            <a:extLst>
              <a:ext uri="{FF2B5EF4-FFF2-40B4-BE49-F238E27FC236}">
                <a16:creationId xmlns:a16="http://schemas.microsoft.com/office/drawing/2014/main" id="{73E874F1-7FB1-DD69-3549-9AA1BF3C7720}"/>
              </a:ext>
            </a:extLst>
          </p:cNvPr>
          <p:cNvSpPr>
            <a:spLocks/>
          </p:cNvSpPr>
          <p:nvPr/>
        </p:nvSpPr>
        <p:spPr bwMode="auto">
          <a:xfrm>
            <a:off x="6997700" y="4279900"/>
            <a:ext cx="228600" cy="23813"/>
          </a:xfrm>
          <a:custGeom>
            <a:avLst/>
            <a:gdLst>
              <a:gd name="T0" fmla="*/ 2147483646 w 144"/>
              <a:gd name="T1" fmla="*/ 2147483646 h 15"/>
              <a:gd name="T2" fmla="*/ 2147483646 w 144"/>
              <a:gd name="T3" fmla="*/ 2147483646 h 15"/>
              <a:gd name="T4" fmla="*/ 0 w 144"/>
              <a:gd name="T5" fmla="*/ 2147483646 h 15"/>
              <a:gd name="T6" fmla="*/ 0 w 144"/>
              <a:gd name="T7" fmla="*/ 0 h 15"/>
              <a:gd name="T8" fmla="*/ 2147483646 w 144"/>
              <a:gd name="T9" fmla="*/ 0 h 15"/>
              <a:gd name="T10" fmla="*/ 2147483646 w 144"/>
              <a:gd name="T11" fmla="*/ 2147483646 h 15"/>
              <a:gd name="T12" fmla="*/ 2147483646 w 144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"/>
              <a:gd name="T23" fmla="*/ 144 w 14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">
                <a:moveTo>
                  <a:pt x="144" y="15"/>
                </a:moveTo>
                <a:lnTo>
                  <a:pt x="136" y="15"/>
                </a:lnTo>
                <a:lnTo>
                  <a:pt x="0" y="15"/>
                </a:lnTo>
                <a:lnTo>
                  <a:pt x="0" y="0"/>
                </a:lnTo>
                <a:lnTo>
                  <a:pt x="136" y="0"/>
                </a:lnTo>
                <a:lnTo>
                  <a:pt x="144" y="10"/>
                </a:lnTo>
                <a:lnTo>
                  <a:pt x="14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8" name="Freeform 220">
            <a:extLst>
              <a:ext uri="{FF2B5EF4-FFF2-40B4-BE49-F238E27FC236}">
                <a16:creationId xmlns:a16="http://schemas.microsoft.com/office/drawing/2014/main" id="{5CD3D3AE-8515-8794-B0C1-A880E2C077C8}"/>
              </a:ext>
            </a:extLst>
          </p:cNvPr>
          <p:cNvSpPr>
            <a:spLocks/>
          </p:cNvSpPr>
          <p:nvPr/>
        </p:nvSpPr>
        <p:spPr bwMode="auto">
          <a:xfrm>
            <a:off x="6972300" y="3998913"/>
            <a:ext cx="38100" cy="304800"/>
          </a:xfrm>
          <a:custGeom>
            <a:avLst/>
            <a:gdLst>
              <a:gd name="T0" fmla="*/ 0 w 24"/>
              <a:gd name="T1" fmla="*/ 2147483646 h 192"/>
              <a:gd name="T2" fmla="*/ 0 w 24"/>
              <a:gd name="T3" fmla="*/ 2147483646 h 192"/>
              <a:gd name="T4" fmla="*/ 0 w 24"/>
              <a:gd name="T5" fmla="*/ 0 h 192"/>
              <a:gd name="T6" fmla="*/ 2147483646 w 24"/>
              <a:gd name="T7" fmla="*/ 0 h 192"/>
              <a:gd name="T8" fmla="*/ 2147483646 w 24"/>
              <a:gd name="T9" fmla="*/ 2147483646 h 192"/>
              <a:gd name="T10" fmla="*/ 2147483646 w 24"/>
              <a:gd name="T11" fmla="*/ 2147483646 h 192"/>
              <a:gd name="T12" fmla="*/ 0 w 24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0" y="192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16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9" name="Freeform 221">
            <a:extLst>
              <a:ext uri="{FF2B5EF4-FFF2-40B4-BE49-F238E27FC236}">
                <a16:creationId xmlns:a16="http://schemas.microsoft.com/office/drawing/2014/main" id="{B996B007-41F4-BC31-5EE2-64B3025A28EB}"/>
              </a:ext>
            </a:extLst>
          </p:cNvPr>
          <p:cNvSpPr>
            <a:spLocks/>
          </p:cNvSpPr>
          <p:nvPr/>
        </p:nvSpPr>
        <p:spPr bwMode="auto">
          <a:xfrm>
            <a:off x="6972300" y="3983038"/>
            <a:ext cx="241300" cy="23812"/>
          </a:xfrm>
          <a:custGeom>
            <a:avLst/>
            <a:gdLst>
              <a:gd name="T0" fmla="*/ 0 w 152"/>
              <a:gd name="T1" fmla="*/ 0 h 15"/>
              <a:gd name="T2" fmla="*/ 2147483646 w 152"/>
              <a:gd name="T3" fmla="*/ 0 h 15"/>
              <a:gd name="T4" fmla="*/ 2147483646 w 152"/>
              <a:gd name="T5" fmla="*/ 0 h 15"/>
              <a:gd name="T6" fmla="*/ 2147483646 w 152"/>
              <a:gd name="T7" fmla="*/ 2147483646 h 15"/>
              <a:gd name="T8" fmla="*/ 2147483646 w 152"/>
              <a:gd name="T9" fmla="*/ 2147483646 h 15"/>
              <a:gd name="T10" fmla="*/ 0 w 152"/>
              <a:gd name="T11" fmla="*/ 2147483646 h 15"/>
              <a:gd name="T12" fmla="*/ 0 w 152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0" y="0"/>
                </a:moveTo>
                <a:lnTo>
                  <a:pt x="16" y="0"/>
                </a:lnTo>
                <a:lnTo>
                  <a:pt x="152" y="0"/>
                </a:lnTo>
                <a:lnTo>
                  <a:pt x="152" y="15"/>
                </a:lnTo>
                <a:lnTo>
                  <a:pt x="16" y="15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0" name="Freeform 222">
            <a:extLst>
              <a:ext uri="{FF2B5EF4-FFF2-40B4-BE49-F238E27FC236}">
                <a16:creationId xmlns:a16="http://schemas.microsoft.com/office/drawing/2014/main" id="{236A92DD-0801-BD30-8CD5-A86B8FDAF7A1}"/>
              </a:ext>
            </a:extLst>
          </p:cNvPr>
          <p:cNvSpPr>
            <a:spLocks/>
          </p:cNvSpPr>
          <p:nvPr/>
        </p:nvSpPr>
        <p:spPr bwMode="auto">
          <a:xfrm>
            <a:off x="6705600" y="3998913"/>
            <a:ext cx="266700" cy="296862"/>
          </a:xfrm>
          <a:custGeom>
            <a:avLst/>
            <a:gdLst>
              <a:gd name="T0" fmla="*/ 0 w 168"/>
              <a:gd name="T1" fmla="*/ 2147483646 h 187"/>
              <a:gd name="T2" fmla="*/ 2147483646 w 168"/>
              <a:gd name="T3" fmla="*/ 2147483646 h 187"/>
              <a:gd name="T4" fmla="*/ 2147483646 w 168"/>
              <a:gd name="T5" fmla="*/ 0 h 187"/>
              <a:gd name="T6" fmla="*/ 0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0" y="86"/>
                </a:moveTo>
                <a:lnTo>
                  <a:pt x="168" y="187"/>
                </a:lnTo>
                <a:lnTo>
                  <a:pt x="168" y="0"/>
                </a:lnTo>
                <a:lnTo>
                  <a:pt x="0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1" name="Freeform 223">
            <a:extLst>
              <a:ext uri="{FF2B5EF4-FFF2-40B4-BE49-F238E27FC236}">
                <a16:creationId xmlns:a16="http://schemas.microsoft.com/office/drawing/2014/main" id="{C030E5D8-38E2-7938-403B-DE41372DCC55}"/>
              </a:ext>
            </a:extLst>
          </p:cNvPr>
          <p:cNvSpPr>
            <a:spLocks/>
          </p:cNvSpPr>
          <p:nvPr/>
        </p:nvSpPr>
        <p:spPr bwMode="auto">
          <a:xfrm>
            <a:off x="6692900" y="4127500"/>
            <a:ext cx="279400" cy="168275"/>
          </a:xfrm>
          <a:custGeom>
            <a:avLst/>
            <a:gdLst>
              <a:gd name="T0" fmla="*/ 0 w 176"/>
              <a:gd name="T1" fmla="*/ 2147483646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6"/>
              <a:gd name="T17" fmla="*/ 176 w 17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6">
                <a:moveTo>
                  <a:pt x="0" y="10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2" name="Freeform 224">
            <a:extLst>
              <a:ext uri="{FF2B5EF4-FFF2-40B4-BE49-F238E27FC236}">
                <a16:creationId xmlns:a16="http://schemas.microsoft.com/office/drawing/2014/main" id="{D79AA5EC-1E5D-6998-182C-EE2C2940F57C}"/>
              </a:ext>
            </a:extLst>
          </p:cNvPr>
          <p:cNvSpPr>
            <a:spLocks/>
          </p:cNvSpPr>
          <p:nvPr/>
        </p:nvSpPr>
        <p:spPr bwMode="auto">
          <a:xfrm>
            <a:off x="6959600" y="3998913"/>
            <a:ext cx="25400" cy="296862"/>
          </a:xfrm>
          <a:custGeom>
            <a:avLst/>
            <a:gdLst>
              <a:gd name="T0" fmla="*/ 0 w 16"/>
              <a:gd name="T1" fmla="*/ 2147483646 h 187"/>
              <a:gd name="T2" fmla="*/ 0 w 16"/>
              <a:gd name="T3" fmla="*/ 2147483646 h 187"/>
              <a:gd name="T4" fmla="*/ 0 w 16"/>
              <a:gd name="T5" fmla="*/ 0 h 187"/>
              <a:gd name="T6" fmla="*/ 2147483646 w 16"/>
              <a:gd name="T7" fmla="*/ 0 h 187"/>
              <a:gd name="T8" fmla="*/ 2147483646 w 16"/>
              <a:gd name="T9" fmla="*/ 2147483646 h 187"/>
              <a:gd name="T10" fmla="*/ 0 w 16"/>
              <a:gd name="T11" fmla="*/ 2147483646 h 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7"/>
              <a:gd name="T20" fmla="*/ 16 w 16"/>
              <a:gd name="T21" fmla="*/ 187 h 1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7">
                <a:moveTo>
                  <a:pt x="0" y="187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0" y="1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3" name="Freeform 225">
            <a:extLst>
              <a:ext uri="{FF2B5EF4-FFF2-40B4-BE49-F238E27FC236}">
                <a16:creationId xmlns:a16="http://schemas.microsoft.com/office/drawing/2014/main" id="{B4983667-AB19-D503-305E-A90DCAB2E4BB}"/>
              </a:ext>
            </a:extLst>
          </p:cNvPr>
          <p:cNvSpPr>
            <a:spLocks/>
          </p:cNvSpPr>
          <p:nvPr/>
        </p:nvSpPr>
        <p:spPr bwMode="auto">
          <a:xfrm>
            <a:off x="6692900" y="3990975"/>
            <a:ext cx="292100" cy="152400"/>
          </a:xfrm>
          <a:custGeom>
            <a:avLst/>
            <a:gdLst>
              <a:gd name="T0" fmla="*/ 2147483646 w 184"/>
              <a:gd name="T1" fmla="*/ 2147483646 h 96"/>
              <a:gd name="T2" fmla="*/ 2147483646 w 184"/>
              <a:gd name="T3" fmla="*/ 2147483646 h 96"/>
              <a:gd name="T4" fmla="*/ 2147483646 w 184"/>
              <a:gd name="T5" fmla="*/ 2147483646 h 96"/>
              <a:gd name="T6" fmla="*/ 0 w 184"/>
              <a:gd name="T7" fmla="*/ 2147483646 h 96"/>
              <a:gd name="T8" fmla="*/ 2147483646 w 184"/>
              <a:gd name="T9" fmla="*/ 0 h 96"/>
              <a:gd name="T10" fmla="*/ 2147483646 w 184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96"/>
              <a:gd name="T20" fmla="*/ 184 w 18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96">
                <a:moveTo>
                  <a:pt x="184" y="5"/>
                </a:moveTo>
                <a:lnTo>
                  <a:pt x="176" y="5"/>
                </a:lnTo>
                <a:lnTo>
                  <a:pt x="8" y="96"/>
                </a:lnTo>
                <a:lnTo>
                  <a:pt x="0" y="86"/>
                </a:lnTo>
                <a:lnTo>
                  <a:pt x="168" y="0"/>
                </a:lnTo>
                <a:lnTo>
                  <a:pt x="184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4" name="Freeform 226">
            <a:extLst>
              <a:ext uri="{FF2B5EF4-FFF2-40B4-BE49-F238E27FC236}">
                <a16:creationId xmlns:a16="http://schemas.microsoft.com/office/drawing/2014/main" id="{370D27FE-E729-0E7F-3467-9E381A2D958A}"/>
              </a:ext>
            </a:extLst>
          </p:cNvPr>
          <p:cNvSpPr>
            <a:spLocks/>
          </p:cNvSpPr>
          <p:nvPr/>
        </p:nvSpPr>
        <p:spPr bwMode="auto">
          <a:xfrm>
            <a:off x="6692900" y="4127500"/>
            <a:ext cx="279400" cy="168275"/>
          </a:xfrm>
          <a:custGeom>
            <a:avLst/>
            <a:gdLst>
              <a:gd name="T0" fmla="*/ 0 w 176"/>
              <a:gd name="T1" fmla="*/ 0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w 176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6"/>
              <a:gd name="T20" fmla="*/ 176 w 176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6">
                <a:moveTo>
                  <a:pt x="0" y="0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5" name="Rectangle 227">
            <a:extLst>
              <a:ext uri="{FF2B5EF4-FFF2-40B4-BE49-F238E27FC236}">
                <a16:creationId xmlns:a16="http://schemas.microsoft.com/office/drawing/2014/main" id="{70A71F14-9E3D-A2E3-AA4A-A0B73698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36576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J</a:t>
            </a:r>
            <a:endParaRPr lang="en-US" altLang="en-US" sz="2400" b="0"/>
          </a:p>
        </p:txBody>
      </p:sp>
      <p:sp>
        <p:nvSpPr>
          <p:cNvPr id="38026" name="Rectangle 228">
            <a:extLst>
              <a:ext uri="{FF2B5EF4-FFF2-40B4-BE49-F238E27FC236}">
                <a16:creationId xmlns:a16="http://schemas.microsoft.com/office/drawing/2014/main" id="{F9186BE1-778F-95C4-9AAC-81882B69E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3657600"/>
            <a:ext cx="20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US" altLang="en-US" sz="2400" b="0"/>
          </a:p>
        </p:txBody>
      </p:sp>
      <p:sp>
        <p:nvSpPr>
          <p:cNvPr id="38027" name="Rectangle 229">
            <a:extLst>
              <a:ext uri="{FF2B5EF4-FFF2-40B4-BE49-F238E27FC236}">
                <a16:creationId xmlns:a16="http://schemas.microsoft.com/office/drawing/2014/main" id="{2DAB57C6-10B4-F26B-549B-21216DC9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448050"/>
            <a:ext cx="80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D to J</a:t>
            </a:r>
            <a:endParaRPr lang="en-US" altLang="en-US" sz="2400" b="0"/>
          </a:p>
        </p:txBody>
      </p:sp>
      <p:sp>
        <p:nvSpPr>
          <p:cNvPr id="38028" name="Rectangle 230">
            <a:extLst>
              <a:ext uri="{FF2B5EF4-FFF2-40B4-BE49-F238E27FC236}">
                <a16:creationId xmlns:a16="http://schemas.microsoft.com/office/drawing/2014/main" id="{C8AF664E-67AA-F178-12E0-ABC87F52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3429000"/>
            <a:ext cx="25400" cy="4810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29" name="Freeform 231">
            <a:extLst>
              <a:ext uri="{FF2B5EF4-FFF2-40B4-BE49-F238E27FC236}">
                <a16:creationId xmlns:a16="http://schemas.microsoft.com/office/drawing/2014/main" id="{74B9C2C4-7E06-6CAD-3027-4718EEA42B35}"/>
              </a:ext>
            </a:extLst>
          </p:cNvPr>
          <p:cNvSpPr>
            <a:spLocks/>
          </p:cNvSpPr>
          <p:nvPr/>
        </p:nvSpPr>
        <p:spPr bwMode="auto">
          <a:xfrm>
            <a:off x="4457700" y="3902075"/>
            <a:ext cx="139700" cy="120650"/>
          </a:xfrm>
          <a:custGeom>
            <a:avLst/>
            <a:gdLst>
              <a:gd name="T0" fmla="*/ 0 w 88"/>
              <a:gd name="T1" fmla="*/ 2147483646 h 76"/>
              <a:gd name="T2" fmla="*/ 2147483646 w 88"/>
              <a:gd name="T3" fmla="*/ 0 h 76"/>
              <a:gd name="T4" fmla="*/ 2147483646 w 88"/>
              <a:gd name="T5" fmla="*/ 2147483646 h 76"/>
              <a:gd name="T6" fmla="*/ 2147483646 w 88"/>
              <a:gd name="T7" fmla="*/ 2147483646 h 76"/>
              <a:gd name="T8" fmla="*/ 2147483646 w 88"/>
              <a:gd name="T9" fmla="*/ 2147483646 h 76"/>
              <a:gd name="T10" fmla="*/ 2147483646 w 88"/>
              <a:gd name="T11" fmla="*/ 2147483646 h 76"/>
              <a:gd name="T12" fmla="*/ 0 w 88"/>
              <a:gd name="T13" fmla="*/ 2147483646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8"/>
              <a:gd name="T22" fmla="*/ 0 h 76"/>
              <a:gd name="T23" fmla="*/ 88 w 88"/>
              <a:gd name="T24" fmla="*/ 76 h 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8" h="76">
                <a:moveTo>
                  <a:pt x="0" y="5"/>
                </a:moveTo>
                <a:lnTo>
                  <a:pt x="40" y="0"/>
                </a:lnTo>
                <a:lnTo>
                  <a:pt x="88" y="5"/>
                </a:lnTo>
                <a:lnTo>
                  <a:pt x="40" y="76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0" name="Rectangle 232">
            <a:extLst>
              <a:ext uri="{FF2B5EF4-FFF2-40B4-BE49-F238E27FC236}">
                <a16:creationId xmlns:a16="http://schemas.microsoft.com/office/drawing/2014/main" id="{2063C855-7E1E-5ABB-5CF1-F01F6E37A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4264025"/>
            <a:ext cx="25400" cy="4810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31" name="Freeform 233">
            <a:extLst>
              <a:ext uri="{FF2B5EF4-FFF2-40B4-BE49-F238E27FC236}">
                <a16:creationId xmlns:a16="http://schemas.microsoft.com/office/drawing/2014/main" id="{C387555B-5665-FD9E-5A64-6B315339538B}"/>
              </a:ext>
            </a:extLst>
          </p:cNvPr>
          <p:cNvSpPr>
            <a:spLocks/>
          </p:cNvSpPr>
          <p:nvPr/>
        </p:nvSpPr>
        <p:spPr bwMode="auto">
          <a:xfrm>
            <a:off x="4470400" y="4737100"/>
            <a:ext cx="127000" cy="120650"/>
          </a:xfrm>
          <a:custGeom>
            <a:avLst/>
            <a:gdLst>
              <a:gd name="T0" fmla="*/ 0 w 80"/>
              <a:gd name="T1" fmla="*/ 2147483646 h 76"/>
              <a:gd name="T2" fmla="*/ 2147483646 w 80"/>
              <a:gd name="T3" fmla="*/ 0 h 76"/>
              <a:gd name="T4" fmla="*/ 2147483646 w 80"/>
              <a:gd name="T5" fmla="*/ 2147483646 h 76"/>
              <a:gd name="T6" fmla="*/ 2147483646 w 80"/>
              <a:gd name="T7" fmla="*/ 2147483646 h 76"/>
              <a:gd name="T8" fmla="*/ 2147483646 w 80"/>
              <a:gd name="T9" fmla="*/ 2147483646 h 76"/>
              <a:gd name="T10" fmla="*/ 2147483646 w 80"/>
              <a:gd name="T11" fmla="*/ 2147483646 h 76"/>
              <a:gd name="T12" fmla="*/ 0 w 80"/>
              <a:gd name="T13" fmla="*/ 2147483646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76"/>
              <a:gd name="T23" fmla="*/ 80 w 80"/>
              <a:gd name="T24" fmla="*/ 76 h 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76">
                <a:moveTo>
                  <a:pt x="0" y="5"/>
                </a:moveTo>
                <a:lnTo>
                  <a:pt x="40" y="0"/>
                </a:lnTo>
                <a:lnTo>
                  <a:pt x="80" y="5"/>
                </a:lnTo>
                <a:lnTo>
                  <a:pt x="40" y="76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2" name="Rectangle 234">
            <a:extLst>
              <a:ext uri="{FF2B5EF4-FFF2-40B4-BE49-F238E27FC236}">
                <a16:creationId xmlns:a16="http://schemas.microsoft.com/office/drawing/2014/main" id="{3BB0751E-B16D-4B91-7109-40B8FEEA7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067300"/>
            <a:ext cx="2857500" cy="23813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33" name="Rectangle 235">
            <a:extLst>
              <a:ext uri="{FF2B5EF4-FFF2-40B4-BE49-F238E27FC236}">
                <a16:creationId xmlns:a16="http://schemas.microsoft.com/office/drawing/2014/main" id="{2DD8A368-6145-8EF9-5941-185A7B56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4930775"/>
            <a:ext cx="495300" cy="296863"/>
          </a:xfrm>
          <a:prstGeom prst="rect">
            <a:avLst/>
          </a:prstGeom>
          <a:solidFill>
            <a:srgbClr val="F1EE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34" name="Rectangle 236">
            <a:extLst>
              <a:ext uri="{FF2B5EF4-FFF2-40B4-BE49-F238E27FC236}">
                <a16:creationId xmlns:a16="http://schemas.microsoft.com/office/drawing/2014/main" id="{7DA995D9-6EBD-EBC7-14B1-C8417297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4922838"/>
            <a:ext cx="495300" cy="23812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35" name="Freeform 237">
            <a:extLst>
              <a:ext uri="{FF2B5EF4-FFF2-40B4-BE49-F238E27FC236}">
                <a16:creationId xmlns:a16="http://schemas.microsoft.com/office/drawing/2014/main" id="{C23B4FC0-2EF3-238D-D8A5-7CB888413F26}"/>
              </a:ext>
            </a:extLst>
          </p:cNvPr>
          <p:cNvSpPr>
            <a:spLocks/>
          </p:cNvSpPr>
          <p:nvPr/>
        </p:nvSpPr>
        <p:spPr bwMode="auto">
          <a:xfrm>
            <a:off x="4013200" y="4922838"/>
            <a:ext cx="38100" cy="304800"/>
          </a:xfrm>
          <a:custGeom>
            <a:avLst/>
            <a:gdLst>
              <a:gd name="T0" fmla="*/ 2147483646 w 24"/>
              <a:gd name="T1" fmla="*/ 0 h 192"/>
              <a:gd name="T2" fmla="*/ 2147483646 w 24"/>
              <a:gd name="T3" fmla="*/ 2147483646 h 192"/>
              <a:gd name="T4" fmla="*/ 2147483646 w 24"/>
              <a:gd name="T5" fmla="*/ 2147483646 h 192"/>
              <a:gd name="T6" fmla="*/ 0 w 24"/>
              <a:gd name="T7" fmla="*/ 2147483646 h 192"/>
              <a:gd name="T8" fmla="*/ 0 w 24"/>
              <a:gd name="T9" fmla="*/ 2147483646 h 192"/>
              <a:gd name="T10" fmla="*/ 2147483646 w 24"/>
              <a:gd name="T11" fmla="*/ 0 h 192"/>
              <a:gd name="T12" fmla="*/ 2147483646 w 24"/>
              <a:gd name="T13" fmla="*/ 0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24" y="0"/>
                </a:moveTo>
                <a:lnTo>
                  <a:pt x="24" y="5"/>
                </a:lnTo>
                <a:lnTo>
                  <a:pt x="24" y="192"/>
                </a:lnTo>
                <a:lnTo>
                  <a:pt x="0" y="192"/>
                </a:lnTo>
                <a:lnTo>
                  <a:pt x="0" y="5"/>
                </a:lnTo>
                <a:lnTo>
                  <a:pt x="8" y="0"/>
                </a:lnTo>
                <a:lnTo>
                  <a:pt x="24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6" name="Freeform 238">
            <a:extLst>
              <a:ext uri="{FF2B5EF4-FFF2-40B4-BE49-F238E27FC236}">
                <a16:creationId xmlns:a16="http://schemas.microsoft.com/office/drawing/2014/main" id="{6655C2B6-10A5-EA7A-02F2-28ACCBD6C031}"/>
              </a:ext>
            </a:extLst>
          </p:cNvPr>
          <p:cNvSpPr>
            <a:spLocks/>
          </p:cNvSpPr>
          <p:nvPr/>
        </p:nvSpPr>
        <p:spPr bwMode="auto">
          <a:xfrm>
            <a:off x="3530600" y="5219700"/>
            <a:ext cx="520700" cy="23813"/>
          </a:xfrm>
          <a:custGeom>
            <a:avLst/>
            <a:gdLst>
              <a:gd name="T0" fmla="*/ 2147483646 w 328"/>
              <a:gd name="T1" fmla="*/ 2147483646 h 15"/>
              <a:gd name="T2" fmla="*/ 2147483646 w 328"/>
              <a:gd name="T3" fmla="*/ 2147483646 h 15"/>
              <a:gd name="T4" fmla="*/ 0 w 328"/>
              <a:gd name="T5" fmla="*/ 2147483646 h 15"/>
              <a:gd name="T6" fmla="*/ 0 w 328"/>
              <a:gd name="T7" fmla="*/ 0 h 15"/>
              <a:gd name="T8" fmla="*/ 2147483646 w 328"/>
              <a:gd name="T9" fmla="*/ 0 h 15"/>
              <a:gd name="T10" fmla="*/ 2147483646 w 328"/>
              <a:gd name="T11" fmla="*/ 2147483646 h 15"/>
              <a:gd name="T12" fmla="*/ 2147483646 w 328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8"/>
              <a:gd name="T22" fmla="*/ 0 h 15"/>
              <a:gd name="T23" fmla="*/ 328 w 328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8" h="15">
                <a:moveTo>
                  <a:pt x="328" y="15"/>
                </a:moveTo>
                <a:lnTo>
                  <a:pt x="312" y="15"/>
                </a:lnTo>
                <a:lnTo>
                  <a:pt x="0" y="15"/>
                </a:lnTo>
                <a:lnTo>
                  <a:pt x="0" y="0"/>
                </a:lnTo>
                <a:lnTo>
                  <a:pt x="312" y="0"/>
                </a:lnTo>
                <a:lnTo>
                  <a:pt x="328" y="5"/>
                </a:lnTo>
                <a:lnTo>
                  <a:pt x="328" y="15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7" name="Freeform 239">
            <a:extLst>
              <a:ext uri="{FF2B5EF4-FFF2-40B4-BE49-F238E27FC236}">
                <a16:creationId xmlns:a16="http://schemas.microsoft.com/office/drawing/2014/main" id="{E96B02A4-1121-9EE8-1513-3463750D0949}"/>
              </a:ext>
            </a:extLst>
          </p:cNvPr>
          <p:cNvSpPr>
            <a:spLocks/>
          </p:cNvSpPr>
          <p:nvPr/>
        </p:nvSpPr>
        <p:spPr bwMode="auto">
          <a:xfrm>
            <a:off x="3517900" y="4930775"/>
            <a:ext cx="38100" cy="312738"/>
          </a:xfrm>
          <a:custGeom>
            <a:avLst/>
            <a:gdLst>
              <a:gd name="T0" fmla="*/ 0 w 24"/>
              <a:gd name="T1" fmla="*/ 2147483646 h 197"/>
              <a:gd name="T2" fmla="*/ 0 w 24"/>
              <a:gd name="T3" fmla="*/ 2147483646 h 197"/>
              <a:gd name="T4" fmla="*/ 0 w 24"/>
              <a:gd name="T5" fmla="*/ 0 h 197"/>
              <a:gd name="T6" fmla="*/ 2147483646 w 24"/>
              <a:gd name="T7" fmla="*/ 0 h 197"/>
              <a:gd name="T8" fmla="*/ 2147483646 w 24"/>
              <a:gd name="T9" fmla="*/ 2147483646 h 197"/>
              <a:gd name="T10" fmla="*/ 2147483646 w 24"/>
              <a:gd name="T11" fmla="*/ 2147483646 h 197"/>
              <a:gd name="T12" fmla="*/ 0 w 24"/>
              <a:gd name="T13" fmla="*/ 2147483646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0" y="197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8" y="197"/>
                </a:lnTo>
                <a:lnTo>
                  <a:pt x="0" y="197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8" name="Freeform 240">
            <a:extLst>
              <a:ext uri="{FF2B5EF4-FFF2-40B4-BE49-F238E27FC236}">
                <a16:creationId xmlns:a16="http://schemas.microsoft.com/office/drawing/2014/main" id="{B98C43FA-BA13-67BA-A01B-83B07C150A2F}"/>
              </a:ext>
            </a:extLst>
          </p:cNvPr>
          <p:cNvSpPr>
            <a:spLocks/>
          </p:cNvSpPr>
          <p:nvPr/>
        </p:nvSpPr>
        <p:spPr bwMode="auto">
          <a:xfrm>
            <a:off x="3517900" y="4922838"/>
            <a:ext cx="508000" cy="23812"/>
          </a:xfrm>
          <a:custGeom>
            <a:avLst/>
            <a:gdLst>
              <a:gd name="T0" fmla="*/ 0 w 320"/>
              <a:gd name="T1" fmla="*/ 0 h 15"/>
              <a:gd name="T2" fmla="*/ 2147483646 w 320"/>
              <a:gd name="T3" fmla="*/ 0 h 15"/>
              <a:gd name="T4" fmla="*/ 2147483646 w 320"/>
              <a:gd name="T5" fmla="*/ 0 h 15"/>
              <a:gd name="T6" fmla="*/ 2147483646 w 320"/>
              <a:gd name="T7" fmla="*/ 2147483646 h 15"/>
              <a:gd name="T8" fmla="*/ 2147483646 w 320"/>
              <a:gd name="T9" fmla="*/ 2147483646 h 15"/>
              <a:gd name="T10" fmla="*/ 0 w 320"/>
              <a:gd name="T11" fmla="*/ 2147483646 h 15"/>
              <a:gd name="T12" fmla="*/ 0 w 320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0"/>
              <a:gd name="T22" fmla="*/ 0 h 15"/>
              <a:gd name="T23" fmla="*/ 320 w 320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0" h="15">
                <a:moveTo>
                  <a:pt x="0" y="0"/>
                </a:moveTo>
                <a:lnTo>
                  <a:pt x="8" y="0"/>
                </a:lnTo>
                <a:lnTo>
                  <a:pt x="320" y="0"/>
                </a:lnTo>
                <a:lnTo>
                  <a:pt x="320" y="15"/>
                </a:lnTo>
                <a:lnTo>
                  <a:pt x="8" y="1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9" name="Rectangle 241">
            <a:extLst>
              <a:ext uri="{FF2B5EF4-FFF2-40B4-BE49-F238E27FC236}">
                <a16:creationId xmlns:a16="http://schemas.microsoft.com/office/drawing/2014/main" id="{3960C65D-29B0-BFDB-264A-D8F1AF72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4930775"/>
            <a:ext cx="215900" cy="296863"/>
          </a:xfrm>
          <a:prstGeom prst="rect">
            <a:avLst/>
          </a:prstGeom>
          <a:solidFill>
            <a:srgbClr val="E074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40" name="Rectangle 242">
            <a:extLst>
              <a:ext uri="{FF2B5EF4-FFF2-40B4-BE49-F238E27FC236}">
                <a16:creationId xmlns:a16="http://schemas.microsoft.com/office/drawing/2014/main" id="{53E09188-1636-AF44-126C-7FA637F67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4922838"/>
            <a:ext cx="215900" cy="23812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41" name="Freeform 243">
            <a:extLst>
              <a:ext uri="{FF2B5EF4-FFF2-40B4-BE49-F238E27FC236}">
                <a16:creationId xmlns:a16="http://schemas.microsoft.com/office/drawing/2014/main" id="{453D8DED-5576-9C49-6591-872337B35CB3}"/>
              </a:ext>
            </a:extLst>
          </p:cNvPr>
          <p:cNvSpPr>
            <a:spLocks/>
          </p:cNvSpPr>
          <p:nvPr/>
        </p:nvSpPr>
        <p:spPr bwMode="auto">
          <a:xfrm>
            <a:off x="4229100" y="4922838"/>
            <a:ext cx="38100" cy="304800"/>
          </a:xfrm>
          <a:custGeom>
            <a:avLst/>
            <a:gdLst>
              <a:gd name="T0" fmla="*/ 2147483646 w 24"/>
              <a:gd name="T1" fmla="*/ 0 h 192"/>
              <a:gd name="T2" fmla="*/ 2147483646 w 24"/>
              <a:gd name="T3" fmla="*/ 2147483646 h 192"/>
              <a:gd name="T4" fmla="*/ 2147483646 w 24"/>
              <a:gd name="T5" fmla="*/ 2147483646 h 192"/>
              <a:gd name="T6" fmla="*/ 0 w 24"/>
              <a:gd name="T7" fmla="*/ 2147483646 h 192"/>
              <a:gd name="T8" fmla="*/ 0 w 24"/>
              <a:gd name="T9" fmla="*/ 2147483646 h 192"/>
              <a:gd name="T10" fmla="*/ 2147483646 w 24"/>
              <a:gd name="T11" fmla="*/ 0 h 192"/>
              <a:gd name="T12" fmla="*/ 2147483646 w 24"/>
              <a:gd name="T13" fmla="*/ 0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24" y="0"/>
                </a:moveTo>
                <a:lnTo>
                  <a:pt x="24" y="5"/>
                </a:lnTo>
                <a:lnTo>
                  <a:pt x="24" y="192"/>
                </a:lnTo>
                <a:lnTo>
                  <a:pt x="0" y="192"/>
                </a:lnTo>
                <a:lnTo>
                  <a:pt x="0" y="5"/>
                </a:lnTo>
                <a:lnTo>
                  <a:pt x="8" y="0"/>
                </a:lnTo>
                <a:lnTo>
                  <a:pt x="24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42" name="Freeform 244">
            <a:extLst>
              <a:ext uri="{FF2B5EF4-FFF2-40B4-BE49-F238E27FC236}">
                <a16:creationId xmlns:a16="http://schemas.microsoft.com/office/drawing/2014/main" id="{7C4FD6C2-85B2-DE92-4967-C7C27BA3A13B}"/>
              </a:ext>
            </a:extLst>
          </p:cNvPr>
          <p:cNvSpPr>
            <a:spLocks/>
          </p:cNvSpPr>
          <p:nvPr/>
        </p:nvSpPr>
        <p:spPr bwMode="auto">
          <a:xfrm>
            <a:off x="4025900" y="5219700"/>
            <a:ext cx="241300" cy="23813"/>
          </a:xfrm>
          <a:custGeom>
            <a:avLst/>
            <a:gdLst>
              <a:gd name="T0" fmla="*/ 2147483646 w 152"/>
              <a:gd name="T1" fmla="*/ 2147483646 h 15"/>
              <a:gd name="T2" fmla="*/ 2147483646 w 152"/>
              <a:gd name="T3" fmla="*/ 2147483646 h 15"/>
              <a:gd name="T4" fmla="*/ 0 w 152"/>
              <a:gd name="T5" fmla="*/ 2147483646 h 15"/>
              <a:gd name="T6" fmla="*/ 0 w 152"/>
              <a:gd name="T7" fmla="*/ 0 h 15"/>
              <a:gd name="T8" fmla="*/ 2147483646 w 152"/>
              <a:gd name="T9" fmla="*/ 0 h 15"/>
              <a:gd name="T10" fmla="*/ 2147483646 w 152"/>
              <a:gd name="T11" fmla="*/ 2147483646 h 15"/>
              <a:gd name="T12" fmla="*/ 2147483646 w 152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152" y="15"/>
                </a:moveTo>
                <a:lnTo>
                  <a:pt x="136" y="15"/>
                </a:lnTo>
                <a:lnTo>
                  <a:pt x="0" y="15"/>
                </a:lnTo>
                <a:lnTo>
                  <a:pt x="0" y="0"/>
                </a:lnTo>
                <a:lnTo>
                  <a:pt x="136" y="0"/>
                </a:lnTo>
                <a:lnTo>
                  <a:pt x="152" y="5"/>
                </a:lnTo>
                <a:lnTo>
                  <a:pt x="152" y="15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43" name="Freeform 245">
            <a:extLst>
              <a:ext uri="{FF2B5EF4-FFF2-40B4-BE49-F238E27FC236}">
                <a16:creationId xmlns:a16="http://schemas.microsoft.com/office/drawing/2014/main" id="{21CA449D-348B-AE85-E8EA-E0EA3A90FE2C}"/>
              </a:ext>
            </a:extLst>
          </p:cNvPr>
          <p:cNvSpPr>
            <a:spLocks/>
          </p:cNvSpPr>
          <p:nvPr/>
        </p:nvSpPr>
        <p:spPr bwMode="auto">
          <a:xfrm>
            <a:off x="4013200" y="4930775"/>
            <a:ext cx="38100" cy="312738"/>
          </a:xfrm>
          <a:custGeom>
            <a:avLst/>
            <a:gdLst>
              <a:gd name="T0" fmla="*/ 0 w 24"/>
              <a:gd name="T1" fmla="*/ 2147483646 h 197"/>
              <a:gd name="T2" fmla="*/ 0 w 24"/>
              <a:gd name="T3" fmla="*/ 2147483646 h 197"/>
              <a:gd name="T4" fmla="*/ 0 w 24"/>
              <a:gd name="T5" fmla="*/ 0 h 197"/>
              <a:gd name="T6" fmla="*/ 2147483646 w 24"/>
              <a:gd name="T7" fmla="*/ 0 h 197"/>
              <a:gd name="T8" fmla="*/ 2147483646 w 24"/>
              <a:gd name="T9" fmla="*/ 2147483646 h 197"/>
              <a:gd name="T10" fmla="*/ 2147483646 w 24"/>
              <a:gd name="T11" fmla="*/ 2147483646 h 197"/>
              <a:gd name="T12" fmla="*/ 0 w 24"/>
              <a:gd name="T13" fmla="*/ 2147483646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0" y="197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8" y="197"/>
                </a:lnTo>
                <a:lnTo>
                  <a:pt x="0" y="197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44" name="Freeform 246">
            <a:extLst>
              <a:ext uri="{FF2B5EF4-FFF2-40B4-BE49-F238E27FC236}">
                <a16:creationId xmlns:a16="http://schemas.microsoft.com/office/drawing/2014/main" id="{3FE8A8A1-FA53-6166-2C05-D65995B54D1E}"/>
              </a:ext>
            </a:extLst>
          </p:cNvPr>
          <p:cNvSpPr>
            <a:spLocks/>
          </p:cNvSpPr>
          <p:nvPr/>
        </p:nvSpPr>
        <p:spPr bwMode="auto">
          <a:xfrm>
            <a:off x="4013200" y="4922838"/>
            <a:ext cx="228600" cy="23812"/>
          </a:xfrm>
          <a:custGeom>
            <a:avLst/>
            <a:gdLst>
              <a:gd name="T0" fmla="*/ 0 w 144"/>
              <a:gd name="T1" fmla="*/ 0 h 15"/>
              <a:gd name="T2" fmla="*/ 2147483646 w 144"/>
              <a:gd name="T3" fmla="*/ 0 h 15"/>
              <a:gd name="T4" fmla="*/ 2147483646 w 144"/>
              <a:gd name="T5" fmla="*/ 0 h 15"/>
              <a:gd name="T6" fmla="*/ 2147483646 w 144"/>
              <a:gd name="T7" fmla="*/ 2147483646 h 15"/>
              <a:gd name="T8" fmla="*/ 2147483646 w 144"/>
              <a:gd name="T9" fmla="*/ 2147483646 h 15"/>
              <a:gd name="T10" fmla="*/ 0 w 144"/>
              <a:gd name="T11" fmla="*/ 2147483646 h 15"/>
              <a:gd name="T12" fmla="*/ 0 w 144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"/>
              <a:gd name="T23" fmla="*/ 144 w 14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">
                <a:moveTo>
                  <a:pt x="0" y="0"/>
                </a:moveTo>
                <a:lnTo>
                  <a:pt x="8" y="0"/>
                </a:lnTo>
                <a:lnTo>
                  <a:pt x="144" y="0"/>
                </a:lnTo>
                <a:lnTo>
                  <a:pt x="144" y="15"/>
                </a:lnTo>
                <a:lnTo>
                  <a:pt x="8" y="1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45" name="Rectangle 247">
            <a:extLst>
              <a:ext uri="{FF2B5EF4-FFF2-40B4-BE49-F238E27FC236}">
                <a16:creationId xmlns:a16="http://schemas.microsoft.com/office/drawing/2014/main" id="{F24C7F17-B936-DA5C-FE43-4A94B5753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4930775"/>
            <a:ext cx="215900" cy="296863"/>
          </a:xfrm>
          <a:prstGeom prst="rect">
            <a:avLst/>
          </a:prstGeom>
          <a:solidFill>
            <a:srgbClr val="69BE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46" name="Rectangle 248">
            <a:extLst>
              <a:ext uri="{FF2B5EF4-FFF2-40B4-BE49-F238E27FC236}">
                <a16:creationId xmlns:a16="http://schemas.microsoft.com/office/drawing/2014/main" id="{F298FB3A-66C6-CB32-E89E-D162FE77B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4922838"/>
            <a:ext cx="215900" cy="23812"/>
          </a:xfrm>
          <a:prstGeom prst="rect">
            <a:avLst/>
          </a:pr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47" name="Freeform 249">
            <a:extLst>
              <a:ext uri="{FF2B5EF4-FFF2-40B4-BE49-F238E27FC236}">
                <a16:creationId xmlns:a16="http://schemas.microsoft.com/office/drawing/2014/main" id="{394D0FF9-6E70-6841-8FBE-141F25F6277D}"/>
              </a:ext>
            </a:extLst>
          </p:cNvPr>
          <p:cNvSpPr>
            <a:spLocks/>
          </p:cNvSpPr>
          <p:nvPr/>
        </p:nvSpPr>
        <p:spPr bwMode="auto">
          <a:xfrm>
            <a:off x="4457700" y="4922838"/>
            <a:ext cx="38100" cy="304800"/>
          </a:xfrm>
          <a:custGeom>
            <a:avLst/>
            <a:gdLst>
              <a:gd name="T0" fmla="*/ 2147483646 w 24"/>
              <a:gd name="T1" fmla="*/ 0 h 192"/>
              <a:gd name="T2" fmla="*/ 2147483646 w 24"/>
              <a:gd name="T3" fmla="*/ 2147483646 h 192"/>
              <a:gd name="T4" fmla="*/ 2147483646 w 24"/>
              <a:gd name="T5" fmla="*/ 2147483646 h 192"/>
              <a:gd name="T6" fmla="*/ 0 w 24"/>
              <a:gd name="T7" fmla="*/ 2147483646 h 192"/>
              <a:gd name="T8" fmla="*/ 0 w 24"/>
              <a:gd name="T9" fmla="*/ 2147483646 h 192"/>
              <a:gd name="T10" fmla="*/ 2147483646 w 24"/>
              <a:gd name="T11" fmla="*/ 0 h 192"/>
              <a:gd name="T12" fmla="*/ 2147483646 w 24"/>
              <a:gd name="T13" fmla="*/ 0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24" y="0"/>
                </a:moveTo>
                <a:lnTo>
                  <a:pt x="24" y="5"/>
                </a:lnTo>
                <a:lnTo>
                  <a:pt x="24" y="192"/>
                </a:lnTo>
                <a:lnTo>
                  <a:pt x="0" y="192"/>
                </a:lnTo>
                <a:lnTo>
                  <a:pt x="0" y="5"/>
                </a:lnTo>
                <a:lnTo>
                  <a:pt x="8" y="0"/>
                </a:lnTo>
                <a:lnTo>
                  <a:pt x="24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48" name="Freeform 250">
            <a:extLst>
              <a:ext uri="{FF2B5EF4-FFF2-40B4-BE49-F238E27FC236}">
                <a16:creationId xmlns:a16="http://schemas.microsoft.com/office/drawing/2014/main" id="{AB05A45A-3B43-A571-190C-9CED66B0902A}"/>
              </a:ext>
            </a:extLst>
          </p:cNvPr>
          <p:cNvSpPr>
            <a:spLocks/>
          </p:cNvSpPr>
          <p:nvPr/>
        </p:nvSpPr>
        <p:spPr bwMode="auto">
          <a:xfrm>
            <a:off x="4254500" y="5219700"/>
            <a:ext cx="241300" cy="23813"/>
          </a:xfrm>
          <a:custGeom>
            <a:avLst/>
            <a:gdLst>
              <a:gd name="T0" fmla="*/ 2147483646 w 152"/>
              <a:gd name="T1" fmla="*/ 2147483646 h 15"/>
              <a:gd name="T2" fmla="*/ 2147483646 w 152"/>
              <a:gd name="T3" fmla="*/ 2147483646 h 15"/>
              <a:gd name="T4" fmla="*/ 0 w 152"/>
              <a:gd name="T5" fmla="*/ 2147483646 h 15"/>
              <a:gd name="T6" fmla="*/ 0 w 152"/>
              <a:gd name="T7" fmla="*/ 0 h 15"/>
              <a:gd name="T8" fmla="*/ 2147483646 w 152"/>
              <a:gd name="T9" fmla="*/ 0 h 15"/>
              <a:gd name="T10" fmla="*/ 2147483646 w 152"/>
              <a:gd name="T11" fmla="*/ 2147483646 h 15"/>
              <a:gd name="T12" fmla="*/ 2147483646 w 152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152" y="15"/>
                </a:moveTo>
                <a:lnTo>
                  <a:pt x="136" y="15"/>
                </a:lnTo>
                <a:lnTo>
                  <a:pt x="0" y="15"/>
                </a:lnTo>
                <a:lnTo>
                  <a:pt x="0" y="0"/>
                </a:lnTo>
                <a:lnTo>
                  <a:pt x="136" y="0"/>
                </a:lnTo>
                <a:lnTo>
                  <a:pt x="152" y="5"/>
                </a:lnTo>
                <a:lnTo>
                  <a:pt x="152" y="15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49" name="Freeform 251">
            <a:extLst>
              <a:ext uri="{FF2B5EF4-FFF2-40B4-BE49-F238E27FC236}">
                <a16:creationId xmlns:a16="http://schemas.microsoft.com/office/drawing/2014/main" id="{A2A0F037-41C9-9F07-5B8B-8429244A386B}"/>
              </a:ext>
            </a:extLst>
          </p:cNvPr>
          <p:cNvSpPr>
            <a:spLocks/>
          </p:cNvSpPr>
          <p:nvPr/>
        </p:nvSpPr>
        <p:spPr bwMode="auto">
          <a:xfrm>
            <a:off x="4241800" y="4930775"/>
            <a:ext cx="38100" cy="312738"/>
          </a:xfrm>
          <a:custGeom>
            <a:avLst/>
            <a:gdLst>
              <a:gd name="T0" fmla="*/ 0 w 24"/>
              <a:gd name="T1" fmla="*/ 2147483646 h 197"/>
              <a:gd name="T2" fmla="*/ 0 w 24"/>
              <a:gd name="T3" fmla="*/ 2147483646 h 197"/>
              <a:gd name="T4" fmla="*/ 0 w 24"/>
              <a:gd name="T5" fmla="*/ 0 h 197"/>
              <a:gd name="T6" fmla="*/ 2147483646 w 24"/>
              <a:gd name="T7" fmla="*/ 0 h 197"/>
              <a:gd name="T8" fmla="*/ 2147483646 w 24"/>
              <a:gd name="T9" fmla="*/ 2147483646 h 197"/>
              <a:gd name="T10" fmla="*/ 2147483646 w 24"/>
              <a:gd name="T11" fmla="*/ 2147483646 h 197"/>
              <a:gd name="T12" fmla="*/ 0 w 24"/>
              <a:gd name="T13" fmla="*/ 2147483646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0" y="197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8" y="197"/>
                </a:lnTo>
                <a:lnTo>
                  <a:pt x="0" y="197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0" name="Freeform 252">
            <a:extLst>
              <a:ext uri="{FF2B5EF4-FFF2-40B4-BE49-F238E27FC236}">
                <a16:creationId xmlns:a16="http://schemas.microsoft.com/office/drawing/2014/main" id="{E9DE514D-4750-F5A5-ACAC-FEAEBD46F4FB}"/>
              </a:ext>
            </a:extLst>
          </p:cNvPr>
          <p:cNvSpPr>
            <a:spLocks/>
          </p:cNvSpPr>
          <p:nvPr/>
        </p:nvSpPr>
        <p:spPr bwMode="auto">
          <a:xfrm>
            <a:off x="4241800" y="4922838"/>
            <a:ext cx="228600" cy="23812"/>
          </a:xfrm>
          <a:custGeom>
            <a:avLst/>
            <a:gdLst>
              <a:gd name="T0" fmla="*/ 0 w 144"/>
              <a:gd name="T1" fmla="*/ 0 h 15"/>
              <a:gd name="T2" fmla="*/ 2147483646 w 144"/>
              <a:gd name="T3" fmla="*/ 0 h 15"/>
              <a:gd name="T4" fmla="*/ 2147483646 w 144"/>
              <a:gd name="T5" fmla="*/ 0 h 15"/>
              <a:gd name="T6" fmla="*/ 2147483646 w 144"/>
              <a:gd name="T7" fmla="*/ 2147483646 h 15"/>
              <a:gd name="T8" fmla="*/ 2147483646 w 144"/>
              <a:gd name="T9" fmla="*/ 2147483646 h 15"/>
              <a:gd name="T10" fmla="*/ 0 w 144"/>
              <a:gd name="T11" fmla="*/ 2147483646 h 15"/>
              <a:gd name="T12" fmla="*/ 0 w 144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"/>
              <a:gd name="T23" fmla="*/ 144 w 14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">
                <a:moveTo>
                  <a:pt x="0" y="0"/>
                </a:moveTo>
                <a:lnTo>
                  <a:pt x="8" y="0"/>
                </a:lnTo>
                <a:lnTo>
                  <a:pt x="144" y="0"/>
                </a:lnTo>
                <a:lnTo>
                  <a:pt x="144" y="15"/>
                </a:lnTo>
                <a:lnTo>
                  <a:pt x="8" y="1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1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1" name="Rectangle 253">
            <a:extLst>
              <a:ext uri="{FF2B5EF4-FFF2-40B4-BE49-F238E27FC236}">
                <a16:creationId xmlns:a16="http://schemas.microsoft.com/office/drawing/2014/main" id="{C2E388EF-D963-49CF-BBC0-558D677B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4930775"/>
            <a:ext cx="215900" cy="296863"/>
          </a:xfrm>
          <a:prstGeom prst="rect">
            <a:avLst/>
          </a:prstGeom>
          <a:solidFill>
            <a:srgbClr val="69BE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52" name="Rectangle 254">
            <a:extLst>
              <a:ext uri="{FF2B5EF4-FFF2-40B4-BE49-F238E27FC236}">
                <a16:creationId xmlns:a16="http://schemas.microsoft.com/office/drawing/2014/main" id="{F1F3D892-73A4-F097-98F7-8CC6DB485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4922838"/>
            <a:ext cx="215900" cy="2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38053" name="Freeform 255">
            <a:extLst>
              <a:ext uri="{FF2B5EF4-FFF2-40B4-BE49-F238E27FC236}">
                <a16:creationId xmlns:a16="http://schemas.microsoft.com/office/drawing/2014/main" id="{A1EFA776-81A3-E6AB-51AD-417041819403}"/>
              </a:ext>
            </a:extLst>
          </p:cNvPr>
          <p:cNvSpPr>
            <a:spLocks/>
          </p:cNvSpPr>
          <p:nvPr/>
        </p:nvSpPr>
        <p:spPr bwMode="auto">
          <a:xfrm>
            <a:off x="5664200" y="4922838"/>
            <a:ext cx="38100" cy="304800"/>
          </a:xfrm>
          <a:custGeom>
            <a:avLst/>
            <a:gdLst>
              <a:gd name="T0" fmla="*/ 2147483646 w 24"/>
              <a:gd name="T1" fmla="*/ 0 h 192"/>
              <a:gd name="T2" fmla="*/ 2147483646 w 24"/>
              <a:gd name="T3" fmla="*/ 2147483646 h 192"/>
              <a:gd name="T4" fmla="*/ 2147483646 w 24"/>
              <a:gd name="T5" fmla="*/ 2147483646 h 192"/>
              <a:gd name="T6" fmla="*/ 0 w 24"/>
              <a:gd name="T7" fmla="*/ 2147483646 h 192"/>
              <a:gd name="T8" fmla="*/ 0 w 24"/>
              <a:gd name="T9" fmla="*/ 2147483646 h 192"/>
              <a:gd name="T10" fmla="*/ 2147483646 w 24"/>
              <a:gd name="T11" fmla="*/ 0 h 192"/>
              <a:gd name="T12" fmla="*/ 2147483646 w 24"/>
              <a:gd name="T13" fmla="*/ 0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2"/>
              <a:gd name="T23" fmla="*/ 24 w 2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2">
                <a:moveTo>
                  <a:pt x="24" y="0"/>
                </a:moveTo>
                <a:lnTo>
                  <a:pt x="24" y="5"/>
                </a:lnTo>
                <a:lnTo>
                  <a:pt x="24" y="192"/>
                </a:lnTo>
                <a:lnTo>
                  <a:pt x="0" y="192"/>
                </a:lnTo>
                <a:lnTo>
                  <a:pt x="0" y="5"/>
                </a:lnTo>
                <a:lnTo>
                  <a:pt x="8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4" name="Freeform 256">
            <a:extLst>
              <a:ext uri="{FF2B5EF4-FFF2-40B4-BE49-F238E27FC236}">
                <a16:creationId xmlns:a16="http://schemas.microsoft.com/office/drawing/2014/main" id="{6330F2B7-D259-035B-C88C-010DE046D6EB}"/>
              </a:ext>
            </a:extLst>
          </p:cNvPr>
          <p:cNvSpPr>
            <a:spLocks/>
          </p:cNvSpPr>
          <p:nvPr/>
        </p:nvSpPr>
        <p:spPr bwMode="auto">
          <a:xfrm>
            <a:off x="5461000" y="5219700"/>
            <a:ext cx="241300" cy="23813"/>
          </a:xfrm>
          <a:custGeom>
            <a:avLst/>
            <a:gdLst>
              <a:gd name="T0" fmla="*/ 2147483646 w 152"/>
              <a:gd name="T1" fmla="*/ 2147483646 h 15"/>
              <a:gd name="T2" fmla="*/ 2147483646 w 152"/>
              <a:gd name="T3" fmla="*/ 2147483646 h 15"/>
              <a:gd name="T4" fmla="*/ 0 w 152"/>
              <a:gd name="T5" fmla="*/ 2147483646 h 15"/>
              <a:gd name="T6" fmla="*/ 0 w 152"/>
              <a:gd name="T7" fmla="*/ 0 h 15"/>
              <a:gd name="T8" fmla="*/ 2147483646 w 152"/>
              <a:gd name="T9" fmla="*/ 0 h 15"/>
              <a:gd name="T10" fmla="*/ 2147483646 w 152"/>
              <a:gd name="T11" fmla="*/ 2147483646 h 15"/>
              <a:gd name="T12" fmla="*/ 2147483646 w 152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5"/>
              <a:gd name="T23" fmla="*/ 152 w 1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5">
                <a:moveTo>
                  <a:pt x="152" y="15"/>
                </a:moveTo>
                <a:lnTo>
                  <a:pt x="136" y="15"/>
                </a:lnTo>
                <a:lnTo>
                  <a:pt x="0" y="15"/>
                </a:lnTo>
                <a:lnTo>
                  <a:pt x="0" y="0"/>
                </a:lnTo>
                <a:lnTo>
                  <a:pt x="136" y="0"/>
                </a:lnTo>
                <a:lnTo>
                  <a:pt x="152" y="5"/>
                </a:lnTo>
                <a:lnTo>
                  <a:pt x="152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5" name="Freeform 257">
            <a:extLst>
              <a:ext uri="{FF2B5EF4-FFF2-40B4-BE49-F238E27FC236}">
                <a16:creationId xmlns:a16="http://schemas.microsoft.com/office/drawing/2014/main" id="{C270026D-753B-13B0-E882-E74F7F86B4FE}"/>
              </a:ext>
            </a:extLst>
          </p:cNvPr>
          <p:cNvSpPr>
            <a:spLocks/>
          </p:cNvSpPr>
          <p:nvPr/>
        </p:nvSpPr>
        <p:spPr bwMode="auto">
          <a:xfrm>
            <a:off x="5448300" y="4930775"/>
            <a:ext cx="38100" cy="312738"/>
          </a:xfrm>
          <a:custGeom>
            <a:avLst/>
            <a:gdLst>
              <a:gd name="T0" fmla="*/ 0 w 24"/>
              <a:gd name="T1" fmla="*/ 2147483646 h 197"/>
              <a:gd name="T2" fmla="*/ 0 w 24"/>
              <a:gd name="T3" fmla="*/ 2147483646 h 197"/>
              <a:gd name="T4" fmla="*/ 0 w 24"/>
              <a:gd name="T5" fmla="*/ 0 h 197"/>
              <a:gd name="T6" fmla="*/ 2147483646 w 24"/>
              <a:gd name="T7" fmla="*/ 0 h 197"/>
              <a:gd name="T8" fmla="*/ 2147483646 w 24"/>
              <a:gd name="T9" fmla="*/ 2147483646 h 197"/>
              <a:gd name="T10" fmla="*/ 2147483646 w 24"/>
              <a:gd name="T11" fmla="*/ 2147483646 h 197"/>
              <a:gd name="T12" fmla="*/ 0 w 24"/>
              <a:gd name="T13" fmla="*/ 2147483646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97"/>
              <a:gd name="T23" fmla="*/ 24 w 24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97">
                <a:moveTo>
                  <a:pt x="0" y="197"/>
                </a:moveTo>
                <a:lnTo>
                  <a:pt x="0" y="187"/>
                </a:lnTo>
                <a:lnTo>
                  <a:pt x="0" y="0"/>
                </a:lnTo>
                <a:lnTo>
                  <a:pt x="24" y="0"/>
                </a:lnTo>
                <a:lnTo>
                  <a:pt x="24" y="187"/>
                </a:lnTo>
                <a:lnTo>
                  <a:pt x="8" y="197"/>
                </a:lnTo>
                <a:lnTo>
                  <a:pt x="0" y="1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6" name="Freeform 258">
            <a:extLst>
              <a:ext uri="{FF2B5EF4-FFF2-40B4-BE49-F238E27FC236}">
                <a16:creationId xmlns:a16="http://schemas.microsoft.com/office/drawing/2014/main" id="{6FE392EB-A77D-87C4-99F7-732DE2D9E9B0}"/>
              </a:ext>
            </a:extLst>
          </p:cNvPr>
          <p:cNvSpPr>
            <a:spLocks/>
          </p:cNvSpPr>
          <p:nvPr/>
        </p:nvSpPr>
        <p:spPr bwMode="auto">
          <a:xfrm>
            <a:off x="5448300" y="4922838"/>
            <a:ext cx="228600" cy="23812"/>
          </a:xfrm>
          <a:custGeom>
            <a:avLst/>
            <a:gdLst>
              <a:gd name="T0" fmla="*/ 0 w 144"/>
              <a:gd name="T1" fmla="*/ 0 h 15"/>
              <a:gd name="T2" fmla="*/ 2147483646 w 144"/>
              <a:gd name="T3" fmla="*/ 0 h 15"/>
              <a:gd name="T4" fmla="*/ 2147483646 w 144"/>
              <a:gd name="T5" fmla="*/ 0 h 15"/>
              <a:gd name="T6" fmla="*/ 2147483646 w 144"/>
              <a:gd name="T7" fmla="*/ 2147483646 h 15"/>
              <a:gd name="T8" fmla="*/ 2147483646 w 144"/>
              <a:gd name="T9" fmla="*/ 2147483646 h 15"/>
              <a:gd name="T10" fmla="*/ 0 w 144"/>
              <a:gd name="T11" fmla="*/ 2147483646 h 15"/>
              <a:gd name="T12" fmla="*/ 0 w 144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"/>
              <a:gd name="T23" fmla="*/ 144 w 14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">
                <a:moveTo>
                  <a:pt x="0" y="0"/>
                </a:moveTo>
                <a:lnTo>
                  <a:pt x="8" y="0"/>
                </a:lnTo>
                <a:lnTo>
                  <a:pt x="144" y="0"/>
                </a:lnTo>
                <a:lnTo>
                  <a:pt x="144" y="15"/>
                </a:lnTo>
                <a:lnTo>
                  <a:pt x="8" y="1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7" name="Freeform 259">
            <a:extLst>
              <a:ext uri="{FF2B5EF4-FFF2-40B4-BE49-F238E27FC236}">
                <a16:creationId xmlns:a16="http://schemas.microsoft.com/office/drawing/2014/main" id="{36E8CFAE-8274-FDE1-102F-B7C9EB84517C}"/>
              </a:ext>
            </a:extLst>
          </p:cNvPr>
          <p:cNvSpPr>
            <a:spLocks/>
          </p:cNvSpPr>
          <p:nvPr/>
        </p:nvSpPr>
        <p:spPr bwMode="auto">
          <a:xfrm>
            <a:off x="5168900" y="4930775"/>
            <a:ext cx="266700" cy="296863"/>
          </a:xfrm>
          <a:custGeom>
            <a:avLst/>
            <a:gdLst>
              <a:gd name="T0" fmla="*/ 0 w 168"/>
              <a:gd name="T1" fmla="*/ 2147483646 h 187"/>
              <a:gd name="T2" fmla="*/ 2147483646 w 168"/>
              <a:gd name="T3" fmla="*/ 2147483646 h 187"/>
              <a:gd name="T4" fmla="*/ 2147483646 w 168"/>
              <a:gd name="T5" fmla="*/ 0 h 187"/>
              <a:gd name="T6" fmla="*/ 0 w 168"/>
              <a:gd name="T7" fmla="*/ 2147483646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87"/>
              <a:gd name="T14" fmla="*/ 168 w 168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87">
                <a:moveTo>
                  <a:pt x="0" y="91"/>
                </a:moveTo>
                <a:lnTo>
                  <a:pt x="168" y="187"/>
                </a:lnTo>
                <a:lnTo>
                  <a:pt x="168" y="0"/>
                </a:lnTo>
                <a:lnTo>
                  <a:pt x="0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8" name="Freeform 260">
            <a:extLst>
              <a:ext uri="{FF2B5EF4-FFF2-40B4-BE49-F238E27FC236}">
                <a16:creationId xmlns:a16="http://schemas.microsoft.com/office/drawing/2014/main" id="{B3364B99-DB1D-32C4-17BE-0775A261C001}"/>
              </a:ext>
            </a:extLst>
          </p:cNvPr>
          <p:cNvSpPr>
            <a:spLocks/>
          </p:cNvSpPr>
          <p:nvPr/>
        </p:nvSpPr>
        <p:spPr bwMode="auto">
          <a:xfrm>
            <a:off x="5168900" y="5067300"/>
            <a:ext cx="279400" cy="168275"/>
          </a:xfrm>
          <a:custGeom>
            <a:avLst/>
            <a:gdLst>
              <a:gd name="T0" fmla="*/ 0 w 176"/>
              <a:gd name="T1" fmla="*/ 2147483646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06"/>
              <a:gd name="T17" fmla="*/ 176 w 17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06">
                <a:moveTo>
                  <a:pt x="0" y="5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9" name="Freeform 261">
            <a:extLst>
              <a:ext uri="{FF2B5EF4-FFF2-40B4-BE49-F238E27FC236}">
                <a16:creationId xmlns:a16="http://schemas.microsoft.com/office/drawing/2014/main" id="{FB1E489C-27AA-E2AD-D6C2-5948D5BBC715}"/>
              </a:ext>
            </a:extLst>
          </p:cNvPr>
          <p:cNvSpPr>
            <a:spLocks/>
          </p:cNvSpPr>
          <p:nvPr/>
        </p:nvSpPr>
        <p:spPr bwMode="auto">
          <a:xfrm>
            <a:off x="5422900" y="4930775"/>
            <a:ext cx="25400" cy="304800"/>
          </a:xfrm>
          <a:custGeom>
            <a:avLst/>
            <a:gdLst>
              <a:gd name="T0" fmla="*/ 2147483646 w 16"/>
              <a:gd name="T1" fmla="*/ 2147483646 h 192"/>
              <a:gd name="T2" fmla="*/ 0 w 16"/>
              <a:gd name="T3" fmla="*/ 2147483646 h 192"/>
              <a:gd name="T4" fmla="*/ 0 w 16"/>
              <a:gd name="T5" fmla="*/ 0 h 192"/>
              <a:gd name="T6" fmla="*/ 2147483646 w 16"/>
              <a:gd name="T7" fmla="*/ 0 h 192"/>
              <a:gd name="T8" fmla="*/ 2147483646 w 16"/>
              <a:gd name="T9" fmla="*/ 2147483646 h 192"/>
              <a:gd name="T10" fmla="*/ 2147483646 w 16"/>
              <a:gd name="T11" fmla="*/ 214748364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92"/>
              <a:gd name="T20" fmla="*/ 16 w 16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92">
                <a:moveTo>
                  <a:pt x="8" y="192"/>
                </a:moveTo>
                <a:lnTo>
                  <a:pt x="0" y="187"/>
                </a:lnTo>
                <a:lnTo>
                  <a:pt x="0" y="0"/>
                </a:lnTo>
                <a:lnTo>
                  <a:pt x="16" y="0"/>
                </a:lnTo>
                <a:lnTo>
                  <a:pt x="16" y="187"/>
                </a:lnTo>
                <a:lnTo>
                  <a:pt x="8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60" name="Freeform 262">
            <a:extLst>
              <a:ext uri="{FF2B5EF4-FFF2-40B4-BE49-F238E27FC236}">
                <a16:creationId xmlns:a16="http://schemas.microsoft.com/office/drawing/2014/main" id="{87EEA923-BFDB-7E4E-B31D-66A4E0E89965}"/>
              </a:ext>
            </a:extLst>
          </p:cNvPr>
          <p:cNvSpPr>
            <a:spLocks/>
          </p:cNvSpPr>
          <p:nvPr/>
        </p:nvSpPr>
        <p:spPr bwMode="auto">
          <a:xfrm>
            <a:off x="5168900" y="4922838"/>
            <a:ext cx="279400" cy="152400"/>
          </a:xfrm>
          <a:custGeom>
            <a:avLst/>
            <a:gdLst>
              <a:gd name="T0" fmla="*/ 2147483646 w 176"/>
              <a:gd name="T1" fmla="*/ 2147483646 h 96"/>
              <a:gd name="T2" fmla="*/ 2147483646 w 176"/>
              <a:gd name="T3" fmla="*/ 2147483646 h 96"/>
              <a:gd name="T4" fmla="*/ 2147483646 w 176"/>
              <a:gd name="T5" fmla="*/ 2147483646 h 96"/>
              <a:gd name="T6" fmla="*/ 0 w 176"/>
              <a:gd name="T7" fmla="*/ 2147483646 h 96"/>
              <a:gd name="T8" fmla="*/ 2147483646 w 176"/>
              <a:gd name="T9" fmla="*/ 0 h 96"/>
              <a:gd name="T10" fmla="*/ 2147483646 w 176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96"/>
              <a:gd name="T20" fmla="*/ 176 w 176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96">
                <a:moveTo>
                  <a:pt x="176" y="5"/>
                </a:moveTo>
                <a:lnTo>
                  <a:pt x="176" y="10"/>
                </a:lnTo>
                <a:lnTo>
                  <a:pt x="8" y="96"/>
                </a:lnTo>
                <a:lnTo>
                  <a:pt x="0" y="91"/>
                </a:lnTo>
                <a:lnTo>
                  <a:pt x="168" y="0"/>
                </a:lnTo>
                <a:lnTo>
                  <a:pt x="17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61" name="Freeform 263">
            <a:extLst>
              <a:ext uri="{FF2B5EF4-FFF2-40B4-BE49-F238E27FC236}">
                <a16:creationId xmlns:a16="http://schemas.microsoft.com/office/drawing/2014/main" id="{974B7CC1-5CA1-A750-4F4A-FF17D50D991C}"/>
              </a:ext>
            </a:extLst>
          </p:cNvPr>
          <p:cNvSpPr>
            <a:spLocks/>
          </p:cNvSpPr>
          <p:nvPr/>
        </p:nvSpPr>
        <p:spPr bwMode="auto">
          <a:xfrm>
            <a:off x="5168900" y="5067300"/>
            <a:ext cx="279400" cy="168275"/>
          </a:xfrm>
          <a:custGeom>
            <a:avLst/>
            <a:gdLst>
              <a:gd name="T0" fmla="*/ 0 w 176"/>
              <a:gd name="T1" fmla="*/ 0 h 106"/>
              <a:gd name="T2" fmla="*/ 2147483646 w 176"/>
              <a:gd name="T3" fmla="*/ 0 h 106"/>
              <a:gd name="T4" fmla="*/ 2147483646 w 176"/>
              <a:gd name="T5" fmla="*/ 2147483646 h 106"/>
              <a:gd name="T6" fmla="*/ 2147483646 w 176"/>
              <a:gd name="T7" fmla="*/ 2147483646 h 106"/>
              <a:gd name="T8" fmla="*/ 0 w 176"/>
              <a:gd name="T9" fmla="*/ 2147483646 h 106"/>
              <a:gd name="T10" fmla="*/ 0 w 176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106"/>
              <a:gd name="T20" fmla="*/ 176 w 176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106">
                <a:moveTo>
                  <a:pt x="0" y="0"/>
                </a:moveTo>
                <a:lnTo>
                  <a:pt x="8" y="0"/>
                </a:lnTo>
                <a:lnTo>
                  <a:pt x="176" y="101"/>
                </a:lnTo>
                <a:lnTo>
                  <a:pt x="168" y="106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62" name="Rectangle 264">
            <a:extLst>
              <a:ext uri="{FF2B5EF4-FFF2-40B4-BE49-F238E27FC236}">
                <a16:creationId xmlns:a16="http://schemas.microsoft.com/office/drawing/2014/main" id="{B4814F6B-187C-1014-02E8-DD5C0AEE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5287963"/>
            <a:ext cx="598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VDJ</a:t>
            </a:r>
            <a:endParaRPr lang="en-US" altLang="en-US" sz="2400" b="0"/>
          </a:p>
        </p:txBody>
      </p:sp>
      <p:sp>
        <p:nvSpPr>
          <p:cNvPr id="38063" name="Rectangle 265">
            <a:extLst>
              <a:ext uri="{FF2B5EF4-FFF2-40B4-BE49-F238E27FC236}">
                <a16:creationId xmlns:a16="http://schemas.microsoft.com/office/drawing/2014/main" id="{197391A8-209B-BD34-CBAB-72133A45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J</a:t>
            </a:r>
            <a:endParaRPr lang="en-US" altLang="en-US" sz="2400" b="0"/>
          </a:p>
        </p:txBody>
      </p:sp>
      <p:sp>
        <p:nvSpPr>
          <p:cNvPr id="38064" name="Rectangle 266">
            <a:extLst>
              <a:ext uri="{FF2B5EF4-FFF2-40B4-BE49-F238E27FC236}">
                <a16:creationId xmlns:a16="http://schemas.microsoft.com/office/drawing/2014/main" id="{1DB48CF9-2759-1820-D4C9-062272CE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4437063"/>
            <a:ext cx="54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V to </a:t>
            </a:r>
            <a:endParaRPr lang="en-US" altLang="en-US" sz="2400" b="0"/>
          </a:p>
        </p:txBody>
      </p:sp>
      <p:sp>
        <p:nvSpPr>
          <p:cNvPr id="38065" name="Rectangle 267">
            <a:extLst>
              <a:ext uri="{FF2B5EF4-FFF2-40B4-BE49-F238E27FC236}">
                <a16:creationId xmlns:a16="http://schemas.microsoft.com/office/drawing/2014/main" id="{AA894539-25E4-6463-8871-005AF4AF8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437063"/>
            <a:ext cx="37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DJ</a:t>
            </a:r>
            <a:endParaRPr lang="en-US" altLang="en-US" sz="2400" b="0"/>
          </a:p>
        </p:txBody>
      </p:sp>
      <p:sp>
        <p:nvSpPr>
          <p:cNvPr id="38066" name="Rectangle 268">
            <a:extLst>
              <a:ext uri="{FF2B5EF4-FFF2-40B4-BE49-F238E27FC236}">
                <a16:creationId xmlns:a16="http://schemas.microsoft.com/office/drawing/2014/main" id="{9D03B46C-A493-4AAA-30E1-2A6294BC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752600"/>
            <a:ext cx="42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Calibri" panose="020F0502020204030204" pitchFamily="34" charset="0"/>
              </a:rPr>
              <a:t>IgH</a:t>
            </a:r>
            <a:endParaRPr lang="en-US" altLang="en-US" sz="2400" b="0">
              <a:latin typeface="Calibri" panose="020F0502020204030204" pitchFamily="34" charset="0"/>
            </a:endParaRPr>
          </a:p>
        </p:txBody>
      </p:sp>
      <p:sp>
        <p:nvSpPr>
          <p:cNvPr id="38067" name="Rectangle 269">
            <a:extLst>
              <a:ext uri="{FF2B5EF4-FFF2-40B4-BE49-F238E27FC236}">
                <a16:creationId xmlns:a16="http://schemas.microsoft.com/office/drawing/2014/main" id="{E93B4116-6E9A-9E00-EEE7-D3E4653A6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78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Calibri" panose="020F0502020204030204" pitchFamily="34" charset="0"/>
              </a:rPr>
              <a:t> Locus</a:t>
            </a:r>
            <a:endParaRPr lang="en-US" altLang="en-US" sz="24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905BF1-27E7-595F-74B6-A4DAE2926BB4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97B0FE8A-0C17-E2B9-8B91-E9E97FE2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1851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AFA21A09-70E5-C065-E32B-9696FCBD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"/>
            <a:ext cx="6410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FF00"/>
                </a:solidFill>
                <a:latin typeface="Calibri" panose="020F0502020204030204" pitchFamily="34" charset="0"/>
              </a:rPr>
              <a:t>Cloning of V(D)J Recombinase Genes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090800-68B1-1769-707B-6FE59903B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3276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9DF6AF-05C3-A58C-46C6-315E7A8B3B1A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B25A317D-2A4C-2B4C-C2F6-71294D8BD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FFFF00"/>
                </a:solidFill>
                <a:cs typeface="+mj-cs"/>
              </a:rPr>
              <a:t>RECOMBINATION ACTIVATING GENES (RAG-1 AND RAG-2)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545756E-5225-3054-AE50-5AA8C83DF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1879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1.  ISOLATED BASED ON ABILITY TO SYNERGISTICALLY CONFER V(D)J RECOMBINATION ACTIVITY TO NON-LYMPHOID CELLS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>
              <a:solidFill>
                <a:schemeClr val="bg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2.  ENCODE UNIQUE NUCLEAR PHOSPHORPROTEINS THAT ARE EXPRESSED TOGETHER ONLY IN PROGENITOR LYMPHOCYTES	</a:t>
            </a:r>
            <a:r>
              <a:rPr lang="en-US" sz="2000" b="1" i="1">
                <a:solidFill>
                  <a:schemeClr val="bg1"/>
                </a:solidFill>
                <a:cs typeface="+mn-cs"/>
              </a:rPr>
              <a:t>(REGULATORY ELEMENTS)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>
              <a:solidFill>
                <a:schemeClr val="bg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3.  EXPRESSION IS ESSENTIAL FOR INITIATION OF V(D)J RECOMBINATION </a:t>
            </a:r>
            <a:r>
              <a:rPr lang="en-US" sz="2000" b="1" i="1">
                <a:solidFill>
                  <a:schemeClr val="bg1"/>
                </a:solidFill>
                <a:cs typeface="+mn-cs"/>
              </a:rPr>
              <a:t>IN VIVO</a:t>
            </a:r>
            <a:endParaRPr lang="en-US" sz="2000" b="1">
              <a:solidFill>
                <a:schemeClr val="bg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>
              <a:solidFill>
                <a:schemeClr val="bg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4.  RAG-1 AND RAG-2 DIRECTLY PARTICIPATE IN THE INITIATION OF V(D)J RECOMBINATION </a:t>
            </a:r>
            <a:r>
              <a:rPr lang="en-US" sz="2000" b="1" i="1">
                <a:solidFill>
                  <a:schemeClr val="bg1"/>
                </a:solidFill>
                <a:cs typeface="+mn-cs"/>
              </a:rPr>
              <a:t>IN VITRO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E50E4F-2E10-F5A8-E34C-848A421DAD9C}"/>
              </a:ext>
            </a:extLst>
          </p:cNvPr>
          <p:cNvSpPr/>
          <p:nvPr/>
        </p:nvSpPr>
        <p:spPr>
          <a:xfrm>
            <a:off x="-4763" y="-17463"/>
            <a:ext cx="9148763" cy="1008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4" name="Text Box 3">
            <a:extLst>
              <a:ext uri="{FF2B5EF4-FFF2-40B4-BE49-F238E27FC236}">
                <a16:creationId xmlns:a16="http://schemas.microsoft.com/office/drawing/2014/main" id="{4E4CA20F-5394-1C56-0453-0ACF6AB93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485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Activity of Core RAG proteins</a:t>
            </a:r>
          </a:p>
        </p:txBody>
      </p:sp>
      <p:grpSp>
        <p:nvGrpSpPr>
          <p:cNvPr id="44035" name="Group 2">
            <a:extLst>
              <a:ext uri="{FF2B5EF4-FFF2-40B4-BE49-F238E27FC236}">
                <a16:creationId xmlns:a16="http://schemas.microsoft.com/office/drawing/2014/main" id="{D7F13ED9-9CB9-30CD-23CA-8827E146CDE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514600"/>
            <a:ext cx="8305800" cy="5994400"/>
            <a:chOff x="609600" y="863600"/>
            <a:chExt cx="8305800" cy="5994400"/>
          </a:xfrm>
        </p:grpSpPr>
        <p:pic>
          <p:nvPicPr>
            <p:cNvPr id="44037" name="Picture 2">
              <a:extLst>
                <a:ext uri="{FF2B5EF4-FFF2-40B4-BE49-F238E27FC236}">
                  <a16:creationId xmlns:a16="http://schemas.microsoft.com/office/drawing/2014/main" id="{F81C1D61-6649-89FE-05B6-0612C91A2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300" y="863600"/>
              <a:ext cx="4851400" cy="591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Rectangle 1">
              <a:extLst>
                <a:ext uri="{FF2B5EF4-FFF2-40B4-BE49-F238E27FC236}">
                  <a16:creationId xmlns:a16="http://schemas.microsoft.com/office/drawing/2014/main" id="{2BCE3224-BB36-85C6-407C-FBE971DA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286000"/>
              <a:ext cx="8305800" cy="457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4036" name="Rectangle 5">
            <a:extLst>
              <a:ext uri="{FF2B5EF4-FFF2-40B4-BE49-F238E27FC236}">
                <a16:creationId xmlns:a16="http://schemas.microsoft.com/office/drawing/2014/main" id="{FA689697-0D86-63B4-5779-6A237317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4384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DF15731C-F9AE-0DAA-CE2E-560F1299BBD5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76C35577-A9DA-4FFE-FF27-E34A3EA0C8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95375" y="0"/>
            <a:ext cx="7131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FF00"/>
                </a:solidFill>
                <a:cs typeface="+mj-cs"/>
              </a:rPr>
              <a:t>Initiation of V(D)J Recombination</a:t>
            </a:r>
          </a:p>
        </p:txBody>
      </p:sp>
      <p:grpSp>
        <p:nvGrpSpPr>
          <p:cNvPr id="46083" name="Group 3">
            <a:extLst>
              <a:ext uri="{FF2B5EF4-FFF2-40B4-BE49-F238E27FC236}">
                <a16:creationId xmlns:a16="http://schemas.microsoft.com/office/drawing/2014/main" id="{3D8D9CB7-B702-3F76-3693-A57B351CAF00}"/>
              </a:ext>
            </a:extLst>
          </p:cNvPr>
          <p:cNvGrpSpPr>
            <a:grpSpLocks/>
          </p:cNvGrpSpPr>
          <p:nvPr/>
        </p:nvGrpSpPr>
        <p:grpSpPr bwMode="auto">
          <a:xfrm>
            <a:off x="1781175" y="919163"/>
            <a:ext cx="5759450" cy="5929312"/>
            <a:chOff x="1122" y="579"/>
            <a:chExt cx="3628" cy="3735"/>
          </a:xfrm>
        </p:grpSpPr>
        <p:sp>
          <p:nvSpPr>
            <p:cNvPr id="46084" name="Rectangle 4">
              <a:extLst>
                <a:ext uri="{FF2B5EF4-FFF2-40B4-BE49-F238E27FC236}">
                  <a16:creationId xmlns:a16="http://schemas.microsoft.com/office/drawing/2014/main" id="{A6CEB1E3-7989-EA52-859E-A9316F25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1067"/>
              <a:ext cx="156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RAG1/RAG2</a:t>
              </a:r>
            </a:p>
          </p:txBody>
        </p:sp>
        <p:sp>
          <p:nvSpPr>
            <p:cNvPr id="46085" name="Line 5">
              <a:extLst>
                <a:ext uri="{FF2B5EF4-FFF2-40B4-BE49-F238E27FC236}">
                  <a16:creationId xmlns:a16="http://schemas.microsoft.com/office/drawing/2014/main" id="{1FA5F388-3E32-FDDC-290D-9D46FCD7C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3" y="740"/>
              <a:ext cx="308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Line 6">
              <a:extLst>
                <a:ext uri="{FF2B5EF4-FFF2-40B4-BE49-F238E27FC236}">
                  <a16:creationId xmlns:a16="http://schemas.microsoft.com/office/drawing/2014/main" id="{FF142D3B-E576-BC34-03DD-1B92E84CF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8" y="936"/>
              <a:ext cx="3085" cy="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AutoShape 7">
              <a:extLst>
                <a:ext uri="{FF2B5EF4-FFF2-40B4-BE49-F238E27FC236}">
                  <a16:creationId xmlns:a16="http://schemas.microsoft.com/office/drawing/2014/main" id="{AD1C6A88-E5F4-011A-F5DF-7E3DDF7F10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53" y="739"/>
              <a:ext cx="226" cy="192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088" name="Rectangle 8">
              <a:extLst>
                <a:ext uri="{FF2B5EF4-FFF2-40B4-BE49-F238E27FC236}">
                  <a16:creationId xmlns:a16="http://schemas.microsoft.com/office/drawing/2014/main" id="{3C7A6EDC-EA48-44BA-D261-A064EB7E7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579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5'</a:t>
              </a:r>
            </a:p>
          </p:txBody>
        </p:sp>
        <p:sp>
          <p:nvSpPr>
            <p:cNvPr id="46089" name="Rectangle 9">
              <a:extLst>
                <a:ext uri="{FF2B5EF4-FFF2-40B4-BE49-F238E27FC236}">
                  <a16:creationId xmlns:a16="http://schemas.microsoft.com/office/drawing/2014/main" id="{93839E7A-0193-B623-0330-CD475759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785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3'</a:t>
              </a:r>
            </a:p>
          </p:txBody>
        </p:sp>
        <p:sp>
          <p:nvSpPr>
            <p:cNvPr id="46090" name="Rectangle 10">
              <a:extLst>
                <a:ext uri="{FF2B5EF4-FFF2-40B4-BE49-F238E27FC236}">
                  <a16:creationId xmlns:a16="http://schemas.microsoft.com/office/drawing/2014/main" id="{AB5DACCB-610D-6C48-E70D-D5214FE85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1466"/>
              <a:ext cx="3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OH</a:t>
              </a:r>
            </a:p>
          </p:txBody>
        </p:sp>
        <p:sp>
          <p:nvSpPr>
            <p:cNvPr id="46091" name="Rectangle 11">
              <a:extLst>
                <a:ext uri="{FF2B5EF4-FFF2-40B4-BE49-F238E27FC236}">
                  <a16:creationId xmlns:a16="http://schemas.microsoft.com/office/drawing/2014/main" id="{9F973CCE-CB29-82F7-2F87-CA772C56F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1466"/>
              <a:ext cx="3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46092" name="Line 12">
              <a:extLst>
                <a:ext uri="{FF2B5EF4-FFF2-40B4-BE49-F238E27FC236}">
                  <a16:creationId xmlns:a16="http://schemas.microsoft.com/office/drawing/2014/main" id="{702DCD0D-B81E-E8C8-658C-F99A16D68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1809"/>
              <a:ext cx="1324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Line 13">
              <a:extLst>
                <a:ext uri="{FF2B5EF4-FFF2-40B4-BE49-F238E27FC236}">
                  <a16:creationId xmlns:a16="http://schemas.microsoft.com/office/drawing/2014/main" id="{4B42C6AC-A25E-1F59-145D-EC32C1769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3" y="2007"/>
              <a:ext cx="309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Line 14">
              <a:extLst>
                <a:ext uri="{FF2B5EF4-FFF2-40B4-BE49-F238E27FC236}">
                  <a16:creationId xmlns:a16="http://schemas.microsoft.com/office/drawing/2014/main" id="{DD7559B2-E2BB-9621-D0B8-A9E0288A3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2" y="1819"/>
              <a:ext cx="1678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AutoShape 15">
              <a:extLst>
                <a:ext uri="{FF2B5EF4-FFF2-40B4-BE49-F238E27FC236}">
                  <a16:creationId xmlns:a16="http://schemas.microsoft.com/office/drawing/2014/main" id="{8F12D44F-83A2-CAD6-C4E9-706B4DCD2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52" y="1808"/>
              <a:ext cx="226" cy="192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096" name="Rectangle 16">
              <a:extLst>
                <a:ext uri="{FF2B5EF4-FFF2-40B4-BE49-F238E27FC236}">
                  <a16:creationId xmlns:a16="http://schemas.microsoft.com/office/drawing/2014/main" id="{24E31BE4-49B7-6FBC-B09B-A451D0A7F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1631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5'</a:t>
              </a:r>
            </a:p>
          </p:txBody>
        </p:sp>
        <p:sp>
          <p:nvSpPr>
            <p:cNvPr id="46097" name="Rectangle 17">
              <a:extLst>
                <a:ext uri="{FF2B5EF4-FFF2-40B4-BE49-F238E27FC236}">
                  <a16:creationId xmlns:a16="http://schemas.microsoft.com/office/drawing/2014/main" id="{BF5B6E31-1C1A-CC3F-F3B3-29E84634D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" y="1837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3'</a:t>
              </a:r>
            </a:p>
          </p:txBody>
        </p:sp>
        <p:sp>
          <p:nvSpPr>
            <p:cNvPr id="46098" name="Line 18">
              <a:extLst>
                <a:ext uri="{FF2B5EF4-FFF2-40B4-BE49-F238E27FC236}">
                  <a16:creationId xmlns:a16="http://schemas.microsoft.com/office/drawing/2014/main" id="{05E66BE7-54F1-4A41-0B6D-4DC1D2D88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" y="1705"/>
              <a:ext cx="72" cy="1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9">
              <a:extLst>
                <a:ext uri="{FF2B5EF4-FFF2-40B4-BE49-F238E27FC236}">
                  <a16:creationId xmlns:a16="http://schemas.microsoft.com/office/drawing/2014/main" id="{2801415B-1A46-EAFA-4B1F-2B97654B0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2" y="1705"/>
              <a:ext cx="72" cy="1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Rectangle 20">
              <a:extLst>
                <a:ext uri="{FF2B5EF4-FFF2-40B4-BE49-F238E27FC236}">
                  <a16:creationId xmlns:a16="http://schemas.microsoft.com/office/drawing/2014/main" id="{E25834BB-94A2-FFA9-0042-BB813772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124"/>
              <a:ext cx="189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Nucleophilic attack</a:t>
              </a:r>
            </a:p>
          </p:txBody>
        </p:sp>
        <p:sp>
          <p:nvSpPr>
            <p:cNvPr id="46101" name="Line 21">
              <a:extLst>
                <a:ext uri="{FF2B5EF4-FFF2-40B4-BE49-F238E27FC236}">
                  <a16:creationId xmlns:a16="http://schemas.microsoft.com/office/drawing/2014/main" id="{AB04FEC5-4AB8-55B1-357C-8FA92D0BC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" y="3261"/>
              <a:ext cx="0" cy="30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Rectangle 22">
              <a:extLst>
                <a:ext uri="{FF2B5EF4-FFF2-40B4-BE49-F238E27FC236}">
                  <a16:creationId xmlns:a16="http://schemas.microsoft.com/office/drawing/2014/main" id="{F2F2F879-F316-7ECA-2F15-75F003947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61"/>
              <a:ext cx="3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OH</a:t>
              </a:r>
            </a:p>
          </p:txBody>
        </p:sp>
        <p:sp>
          <p:nvSpPr>
            <p:cNvPr id="46103" name="Rectangle 23">
              <a:extLst>
                <a:ext uri="{FF2B5EF4-FFF2-40B4-BE49-F238E27FC236}">
                  <a16:creationId xmlns:a16="http://schemas.microsoft.com/office/drawing/2014/main" id="{014E9318-6F81-4ADE-68F9-A8F7B46AB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461"/>
              <a:ext cx="3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46104" name="Line 24">
              <a:extLst>
                <a:ext uri="{FF2B5EF4-FFF2-40B4-BE49-F238E27FC236}">
                  <a16:creationId xmlns:a16="http://schemas.microsoft.com/office/drawing/2014/main" id="{A0E3C3D1-24D3-8F8C-F0D9-51ED760FD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" y="2802"/>
              <a:ext cx="1431" cy="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Line 25">
              <a:extLst>
                <a:ext uri="{FF2B5EF4-FFF2-40B4-BE49-F238E27FC236}">
                  <a16:creationId xmlns:a16="http://schemas.microsoft.com/office/drawing/2014/main" id="{2A675E70-B3FF-0CDB-F753-C2F838EEE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1" y="2999"/>
              <a:ext cx="3078" cy="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Line 26">
              <a:extLst>
                <a:ext uri="{FF2B5EF4-FFF2-40B4-BE49-F238E27FC236}">
                  <a16:creationId xmlns:a16="http://schemas.microsoft.com/office/drawing/2014/main" id="{F11ECF6A-55D5-F151-53EA-DC12439E6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" y="2805"/>
              <a:ext cx="1548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AutoShape 27">
              <a:extLst>
                <a:ext uri="{FF2B5EF4-FFF2-40B4-BE49-F238E27FC236}">
                  <a16:creationId xmlns:a16="http://schemas.microsoft.com/office/drawing/2014/main" id="{63220F8D-9977-AF47-3D9E-F86D46113C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62" y="2803"/>
              <a:ext cx="226" cy="192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108" name="Rectangle 28">
              <a:extLst>
                <a:ext uri="{FF2B5EF4-FFF2-40B4-BE49-F238E27FC236}">
                  <a16:creationId xmlns:a16="http://schemas.microsoft.com/office/drawing/2014/main" id="{FC6A20AA-60DD-C20E-C7EB-BDF560872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2626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5'</a:t>
              </a:r>
            </a:p>
          </p:txBody>
        </p:sp>
        <p:sp>
          <p:nvSpPr>
            <p:cNvPr id="46109" name="Rectangle 29">
              <a:extLst>
                <a:ext uri="{FF2B5EF4-FFF2-40B4-BE49-F238E27FC236}">
                  <a16:creationId xmlns:a16="http://schemas.microsoft.com/office/drawing/2014/main" id="{59CD7E12-BF00-D412-01BB-CC8CED28B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832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3'</a:t>
              </a:r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C404D60F-3AC9-6E5C-DBE8-7E80033DB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7" y="2700"/>
              <a:ext cx="72" cy="1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Line 31">
              <a:extLst>
                <a:ext uri="{FF2B5EF4-FFF2-40B4-BE49-F238E27FC236}">
                  <a16:creationId xmlns:a16="http://schemas.microsoft.com/office/drawing/2014/main" id="{0E2648CA-4DAB-16AA-0F1F-48A1E8BD6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2" y="2700"/>
              <a:ext cx="72" cy="1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32">
              <a:extLst>
                <a:ext uri="{FF2B5EF4-FFF2-40B4-BE49-F238E27FC236}">
                  <a16:creationId xmlns:a16="http://schemas.microsoft.com/office/drawing/2014/main" id="{8E4E41B6-1EAA-A40F-644C-9056BEA9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4009"/>
              <a:ext cx="3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OH</a:t>
              </a:r>
            </a:p>
          </p:txBody>
        </p:sp>
        <p:sp>
          <p:nvSpPr>
            <p:cNvPr id="46113" name="Rectangle 33">
              <a:extLst>
                <a:ext uri="{FF2B5EF4-FFF2-40B4-BE49-F238E27FC236}">
                  <a16:creationId xmlns:a16="http://schemas.microsoft.com/office/drawing/2014/main" id="{7FE7FBF9-906E-D28D-4AE4-0DF06598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3471"/>
              <a:ext cx="3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46114" name="Line 34">
              <a:extLst>
                <a:ext uri="{FF2B5EF4-FFF2-40B4-BE49-F238E27FC236}">
                  <a16:creationId xmlns:a16="http://schemas.microsoft.com/office/drawing/2014/main" id="{364F437B-673C-1777-A2CF-9B4543289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" y="3807"/>
              <a:ext cx="1556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35">
              <a:extLst>
                <a:ext uri="{FF2B5EF4-FFF2-40B4-BE49-F238E27FC236}">
                  <a16:creationId xmlns:a16="http://schemas.microsoft.com/office/drawing/2014/main" id="{DC4AF45F-FF9A-86C3-A909-3530CCC8B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3628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5'</a:t>
              </a:r>
            </a:p>
          </p:txBody>
        </p:sp>
        <p:sp>
          <p:nvSpPr>
            <p:cNvPr id="46116" name="Rectangle 36">
              <a:extLst>
                <a:ext uri="{FF2B5EF4-FFF2-40B4-BE49-F238E27FC236}">
                  <a16:creationId xmlns:a16="http://schemas.microsoft.com/office/drawing/2014/main" id="{1A4CBD96-1816-3BCF-972B-59903EF69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3834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3'</a:t>
              </a:r>
            </a:p>
          </p:txBody>
        </p:sp>
        <p:sp>
          <p:nvSpPr>
            <p:cNvPr id="46117" name="Line 37">
              <a:extLst>
                <a:ext uri="{FF2B5EF4-FFF2-40B4-BE49-F238E27FC236}">
                  <a16:creationId xmlns:a16="http://schemas.microsoft.com/office/drawing/2014/main" id="{9A708A45-A85C-740D-EE3C-DE5DD78D0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0" y="3805"/>
              <a:ext cx="1296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Line 38">
              <a:extLst>
                <a:ext uri="{FF2B5EF4-FFF2-40B4-BE49-F238E27FC236}">
                  <a16:creationId xmlns:a16="http://schemas.microsoft.com/office/drawing/2014/main" id="{719E6FFA-2628-5A33-DDC2-5B8106E7D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2" y="3702"/>
              <a:ext cx="72" cy="1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AutoShape 39">
              <a:extLst>
                <a:ext uri="{FF2B5EF4-FFF2-40B4-BE49-F238E27FC236}">
                  <a16:creationId xmlns:a16="http://schemas.microsoft.com/office/drawing/2014/main" id="{C5F9B14A-A0C8-9D7B-DE69-666A4EDC08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44434">
              <a:off x="2326" y="2791"/>
              <a:ext cx="504" cy="455"/>
            </a:xfrm>
            <a:prstGeom prst="curvedRightArrow">
              <a:avLst>
                <a:gd name="adj1" fmla="val 20000"/>
                <a:gd name="adj2" fmla="val 40000"/>
                <a:gd name="adj3" fmla="val 36923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120" name="Line 40">
              <a:extLst>
                <a:ext uri="{FF2B5EF4-FFF2-40B4-BE49-F238E27FC236}">
                  <a16:creationId xmlns:a16="http://schemas.microsoft.com/office/drawing/2014/main" id="{4789E53B-02B2-7A29-C12D-C5E759485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986"/>
              <a:ext cx="1562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Line 41">
              <a:extLst>
                <a:ext uri="{FF2B5EF4-FFF2-40B4-BE49-F238E27FC236}">
                  <a16:creationId xmlns:a16="http://schemas.microsoft.com/office/drawing/2014/main" id="{1F18DF82-03BA-6F82-21FA-6F9D0EA03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09" y="3989"/>
              <a:ext cx="88" cy="11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Line 42">
              <a:extLst>
                <a:ext uri="{FF2B5EF4-FFF2-40B4-BE49-F238E27FC236}">
                  <a16:creationId xmlns:a16="http://schemas.microsoft.com/office/drawing/2014/main" id="{A543ACB7-5455-2D96-5656-E8D8CE248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3982"/>
              <a:ext cx="1297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Freeform 43">
              <a:extLst>
                <a:ext uri="{FF2B5EF4-FFF2-40B4-BE49-F238E27FC236}">
                  <a16:creationId xmlns:a16="http://schemas.microsoft.com/office/drawing/2014/main" id="{E8FE7E14-4324-198D-2A5A-BA4BFD847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3806"/>
              <a:ext cx="153" cy="176"/>
            </a:xfrm>
            <a:custGeom>
              <a:avLst/>
              <a:gdLst>
                <a:gd name="T0" fmla="*/ 0 w 129"/>
                <a:gd name="T1" fmla="*/ 0 h 172"/>
                <a:gd name="T2" fmla="*/ 158 w 129"/>
                <a:gd name="T3" fmla="*/ 26 h 172"/>
                <a:gd name="T4" fmla="*/ 146 w 129"/>
                <a:gd name="T5" fmla="*/ 150 h 172"/>
                <a:gd name="T6" fmla="*/ 6 w 129"/>
                <a:gd name="T7" fmla="*/ 180 h 1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" h="172">
                  <a:moveTo>
                    <a:pt x="0" y="0"/>
                  </a:moveTo>
                  <a:cubicBezTo>
                    <a:pt x="47" y="0"/>
                    <a:pt x="94" y="0"/>
                    <a:pt x="112" y="24"/>
                  </a:cubicBezTo>
                  <a:cubicBezTo>
                    <a:pt x="129" y="48"/>
                    <a:pt x="121" y="119"/>
                    <a:pt x="104" y="144"/>
                  </a:cubicBezTo>
                  <a:cubicBezTo>
                    <a:pt x="86" y="168"/>
                    <a:pt x="45" y="170"/>
                    <a:pt x="4" y="17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AutoShape 44">
              <a:extLst>
                <a:ext uri="{FF2B5EF4-FFF2-40B4-BE49-F238E27FC236}">
                  <a16:creationId xmlns:a16="http://schemas.microsoft.com/office/drawing/2014/main" id="{1C407A6D-3305-7CC5-E5C4-31EAD69746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62" y="3805"/>
              <a:ext cx="226" cy="192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125" name="Line 45">
              <a:extLst>
                <a:ext uri="{FF2B5EF4-FFF2-40B4-BE49-F238E27FC236}">
                  <a16:creationId xmlns:a16="http://schemas.microsoft.com/office/drawing/2014/main" id="{72EDD705-0EFD-2E93-D441-FA47D659A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" y="1105"/>
              <a:ext cx="0" cy="30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Line 46">
              <a:extLst>
                <a:ext uri="{FF2B5EF4-FFF2-40B4-BE49-F238E27FC236}">
                  <a16:creationId xmlns:a16="http://schemas.microsoft.com/office/drawing/2014/main" id="{46B4BF09-7B53-6DE4-D456-A333F9CBC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" y="2142"/>
              <a:ext cx="0" cy="30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B1DF02-08B3-894D-AD61-89DC008DF5A9}"/>
              </a:ext>
            </a:extLst>
          </p:cNvPr>
          <p:cNvSpPr txBox="1"/>
          <p:nvPr/>
        </p:nvSpPr>
        <p:spPr>
          <a:xfrm>
            <a:off x="2991508" y="1160704"/>
            <a:ext cx="65737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Hematopoietic 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E9DBF-80D8-DF69-62C3-BC255D6E2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59" y="2096068"/>
            <a:ext cx="4545823" cy="32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1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2C0095AE-08A1-FAA5-1814-0A04728595E1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0" name="Line 2">
            <a:extLst>
              <a:ext uri="{FF2B5EF4-FFF2-40B4-BE49-F238E27FC236}">
                <a16:creationId xmlns:a16="http://schemas.microsoft.com/office/drawing/2014/main" id="{B6519650-9E83-201D-45A2-8FCC23861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200" y="1722438"/>
            <a:ext cx="180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5EF05878-08A4-61E8-044D-642EA97B0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0" y="2147888"/>
            <a:ext cx="546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39A9CA4B-8758-8557-A124-7DF8AF34D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0" y="1722438"/>
            <a:ext cx="54737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A0A36024-E255-38B7-9865-8DB8ACE4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15271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5</a:t>
            </a:r>
            <a:r>
              <a:rPr lang="ja-JP" altLang="en-US" sz="18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4" name="Line 6">
            <a:extLst>
              <a:ext uri="{FF2B5EF4-FFF2-40B4-BE49-F238E27FC236}">
                <a16:creationId xmlns:a16="http://schemas.microsoft.com/office/drawing/2014/main" id="{DEE34911-3E2F-EB89-A746-80A0AB0B2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0275" y="3468688"/>
            <a:ext cx="2870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>
            <a:extLst>
              <a:ext uri="{FF2B5EF4-FFF2-40B4-BE49-F238E27FC236}">
                <a16:creationId xmlns:a16="http://schemas.microsoft.com/office/drawing/2014/main" id="{AB963E42-2AAC-1BD9-3784-3120641E2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8500" y="2592388"/>
            <a:ext cx="0" cy="565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AE945B5F-B834-AF55-B8B5-2437304D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26304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RAG1/RAG2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B060923B-0854-2F74-0903-1A20BED1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654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C08FFB72-BF4D-12CC-D5FE-E5A43A44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327342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5</a:t>
            </a:r>
            <a:r>
              <a:rPr lang="ja-JP" altLang="en-US" sz="18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7D37347F-7074-9EC3-FACB-98F56AB969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5963" y="3881438"/>
            <a:ext cx="20764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81DD9C12-C6E4-8966-B3A5-ECE81D351A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9450" y="3462338"/>
            <a:ext cx="21399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Freeform 13">
            <a:extLst>
              <a:ext uri="{FF2B5EF4-FFF2-40B4-BE49-F238E27FC236}">
                <a16:creationId xmlns:a16="http://schemas.microsoft.com/office/drawing/2014/main" id="{0EB94113-04DE-A1BF-EA6F-886DD5971142}"/>
              </a:ext>
            </a:extLst>
          </p:cNvPr>
          <p:cNvSpPr>
            <a:spLocks/>
          </p:cNvSpPr>
          <p:nvPr/>
        </p:nvSpPr>
        <p:spPr bwMode="auto">
          <a:xfrm flipH="1">
            <a:off x="4044950" y="3462338"/>
            <a:ext cx="355600" cy="419100"/>
          </a:xfrm>
          <a:custGeom>
            <a:avLst/>
            <a:gdLst>
              <a:gd name="T0" fmla="*/ 415329034 w 272"/>
              <a:gd name="T1" fmla="*/ 0 h 464"/>
              <a:gd name="T2" fmla="*/ 268339421 w 272"/>
              <a:gd name="T3" fmla="*/ 13053520 h 464"/>
              <a:gd name="T4" fmla="*/ 136733429 w 272"/>
              <a:gd name="T5" fmla="*/ 52213176 h 464"/>
              <a:gd name="T6" fmla="*/ 32474647 w 272"/>
              <a:gd name="T7" fmla="*/ 115032111 h 464"/>
              <a:gd name="T8" fmla="*/ 5127438 w 272"/>
              <a:gd name="T9" fmla="*/ 145217247 h 464"/>
              <a:gd name="T10" fmla="*/ 0 w 272"/>
              <a:gd name="T11" fmla="*/ 190903663 h 464"/>
              <a:gd name="T12" fmla="*/ 8546166 w 272"/>
              <a:gd name="T13" fmla="*/ 230064222 h 464"/>
              <a:gd name="T14" fmla="*/ 32474647 w 272"/>
              <a:gd name="T15" fmla="*/ 256170359 h 464"/>
              <a:gd name="T16" fmla="*/ 73494153 w 272"/>
              <a:gd name="T17" fmla="*/ 297777776 h 464"/>
              <a:gd name="T18" fmla="*/ 136733429 w 272"/>
              <a:gd name="T19" fmla="*/ 327963815 h 464"/>
              <a:gd name="T20" fmla="*/ 223901187 w 272"/>
              <a:gd name="T21" fmla="*/ 349990952 h 464"/>
              <a:gd name="T22" fmla="*/ 300814068 w 272"/>
              <a:gd name="T23" fmla="*/ 367123471 h 464"/>
              <a:gd name="T24" fmla="*/ 360634616 w 272"/>
              <a:gd name="T25" fmla="*/ 373650231 h 464"/>
              <a:gd name="T26" fmla="*/ 464894706 w 272"/>
              <a:gd name="T27" fmla="*/ 378544849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2" h="464">
                <a:moveTo>
                  <a:pt x="243" y="0"/>
                </a:moveTo>
                <a:cubicBezTo>
                  <a:pt x="213" y="2"/>
                  <a:pt x="184" y="5"/>
                  <a:pt x="157" y="16"/>
                </a:cubicBezTo>
                <a:cubicBezTo>
                  <a:pt x="130" y="27"/>
                  <a:pt x="103" y="43"/>
                  <a:pt x="80" y="64"/>
                </a:cubicBezTo>
                <a:cubicBezTo>
                  <a:pt x="57" y="85"/>
                  <a:pt x="32" y="122"/>
                  <a:pt x="19" y="141"/>
                </a:cubicBezTo>
                <a:cubicBezTo>
                  <a:pt x="6" y="160"/>
                  <a:pt x="6" y="163"/>
                  <a:pt x="3" y="178"/>
                </a:cubicBezTo>
                <a:cubicBezTo>
                  <a:pt x="0" y="193"/>
                  <a:pt x="0" y="217"/>
                  <a:pt x="0" y="234"/>
                </a:cubicBezTo>
                <a:cubicBezTo>
                  <a:pt x="0" y="251"/>
                  <a:pt x="2" y="269"/>
                  <a:pt x="5" y="282"/>
                </a:cubicBezTo>
                <a:cubicBezTo>
                  <a:pt x="8" y="295"/>
                  <a:pt x="13" y="300"/>
                  <a:pt x="19" y="314"/>
                </a:cubicBezTo>
                <a:cubicBezTo>
                  <a:pt x="25" y="328"/>
                  <a:pt x="33" y="350"/>
                  <a:pt x="43" y="365"/>
                </a:cubicBezTo>
                <a:cubicBezTo>
                  <a:pt x="53" y="380"/>
                  <a:pt x="65" y="391"/>
                  <a:pt x="80" y="402"/>
                </a:cubicBezTo>
                <a:cubicBezTo>
                  <a:pt x="95" y="413"/>
                  <a:pt x="115" y="421"/>
                  <a:pt x="131" y="429"/>
                </a:cubicBezTo>
                <a:cubicBezTo>
                  <a:pt x="147" y="437"/>
                  <a:pt x="163" y="445"/>
                  <a:pt x="176" y="450"/>
                </a:cubicBezTo>
                <a:cubicBezTo>
                  <a:pt x="189" y="455"/>
                  <a:pt x="195" y="456"/>
                  <a:pt x="211" y="458"/>
                </a:cubicBezTo>
                <a:cubicBezTo>
                  <a:pt x="227" y="460"/>
                  <a:pt x="249" y="462"/>
                  <a:pt x="272" y="46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AABD6707-CCF6-CD25-9EB7-0C99B5CDF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36988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3</a:t>
            </a:r>
            <a:r>
              <a:rPr lang="ja-JP" altLang="en-US" sz="18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43" name="Text Box 15">
            <a:extLst>
              <a:ext uri="{FF2B5EF4-FFF2-40B4-BE49-F238E27FC236}">
                <a16:creationId xmlns:a16="http://schemas.microsoft.com/office/drawing/2014/main" id="{DA327741-9A80-CDE7-0487-269F8CB4E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31527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8144" name="Rectangle 16">
            <a:extLst>
              <a:ext uri="{FF2B5EF4-FFF2-40B4-BE49-F238E27FC236}">
                <a16:creationId xmlns:a16="http://schemas.microsoft.com/office/drawing/2014/main" id="{2BD853E4-4620-F108-44AB-125F8108D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31559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8145" name="Rectangle 17">
            <a:extLst>
              <a:ext uri="{FF2B5EF4-FFF2-40B4-BE49-F238E27FC236}">
                <a16:creationId xmlns:a16="http://schemas.microsoft.com/office/drawing/2014/main" id="{57371099-6F55-56FF-8101-F72B1AA4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31623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8146" name="Text Box 18">
            <a:extLst>
              <a:ext uri="{FF2B5EF4-FFF2-40B4-BE49-F238E27FC236}">
                <a16:creationId xmlns:a16="http://schemas.microsoft.com/office/drawing/2014/main" id="{27305E33-80BB-C0A8-8060-52D68C86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32416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DEFEED12-F4AD-1598-8026-3AE18583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385762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8148" name="Text Box 20">
            <a:extLst>
              <a:ext uri="{FF2B5EF4-FFF2-40B4-BE49-F238E27FC236}">
                <a16:creationId xmlns:a16="http://schemas.microsoft.com/office/drawing/2014/main" id="{F94415F3-C43B-7123-5D3E-96ABE6C29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38576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8149" name="Text Box 21">
            <a:extLst>
              <a:ext uri="{FF2B5EF4-FFF2-40B4-BE49-F238E27FC236}">
                <a16:creationId xmlns:a16="http://schemas.microsoft.com/office/drawing/2014/main" id="{06DDFFD2-4260-850F-7900-2AE87FE0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38703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8150" name="Text Box 22">
            <a:extLst>
              <a:ext uri="{FF2B5EF4-FFF2-40B4-BE49-F238E27FC236}">
                <a16:creationId xmlns:a16="http://schemas.microsoft.com/office/drawing/2014/main" id="{A6DFC946-321E-58E7-05F8-977EBF982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37687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8151" name="Line 23">
            <a:extLst>
              <a:ext uri="{FF2B5EF4-FFF2-40B4-BE49-F238E27FC236}">
                <a16:creationId xmlns:a16="http://schemas.microsoft.com/office/drawing/2014/main" id="{61B6AB00-AEBD-78ED-3653-B7CCDCD91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225" y="3881438"/>
            <a:ext cx="2870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AutoShape 24">
            <a:extLst>
              <a:ext uri="{FF2B5EF4-FFF2-40B4-BE49-F238E27FC236}">
                <a16:creationId xmlns:a16="http://schemas.microsoft.com/office/drawing/2014/main" id="{2FE49D79-F21B-8040-1E81-61D35307FF4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552950" y="335438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48153" name="Group 25">
            <a:extLst>
              <a:ext uri="{FF2B5EF4-FFF2-40B4-BE49-F238E27FC236}">
                <a16:creationId xmlns:a16="http://schemas.microsoft.com/office/drawing/2014/main" id="{E0A5D307-72F7-BB09-B0E0-B0C9C37769D0}"/>
              </a:ext>
            </a:extLst>
          </p:cNvPr>
          <p:cNvGrpSpPr>
            <a:grpSpLocks/>
          </p:cNvGrpSpPr>
          <p:nvPr/>
        </p:nvGrpSpPr>
        <p:grpSpPr bwMode="auto">
          <a:xfrm>
            <a:off x="4019550" y="4132263"/>
            <a:ext cx="168275" cy="277812"/>
            <a:chOff x="2518" y="2268"/>
            <a:chExt cx="66" cy="135"/>
          </a:xfrm>
        </p:grpSpPr>
        <p:grpSp>
          <p:nvGrpSpPr>
            <p:cNvPr id="48165" name="Group 26">
              <a:extLst>
                <a:ext uri="{FF2B5EF4-FFF2-40B4-BE49-F238E27FC236}">
                  <a16:creationId xmlns:a16="http://schemas.microsoft.com/office/drawing/2014/main" id="{1A7C7F5C-7A90-2605-DE8F-B851AAEF5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8" y="2268"/>
              <a:ext cx="60" cy="129"/>
              <a:chOff x="2506" y="2374"/>
              <a:chExt cx="60" cy="129"/>
            </a:xfrm>
          </p:grpSpPr>
          <p:sp>
            <p:nvSpPr>
              <p:cNvPr id="48170" name="Oval 27">
                <a:extLst>
                  <a:ext uri="{FF2B5EF4-FFF2-40B4-BE49-F238E27FC236}">
                    <a16:creationId xmlns:a16="http://schemas.microsoft.com/office/drawing/2014/main" id="{76EAFB62-DC4C-8DC7-7DCA-C8610E761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8720" flipH="1">
                <a:off x="2506" y="2465"/>
                <a:ext cx="20" cy="3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8171" name="Line 28">
                <a:extLst>
                  <a:ext uri="{FF2B5EF4-FFF2-40B4-BE49-F238E27FC236}">
                    <a16:creationId xmlns:a16="http://schemas.microsoft.com/office/drawing/2014/main" id="{094DC185-11B2-A2F3-3E15-BF42B41ED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2" y="2418"/>
                <a:ext cx="22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2" name="Line 29">
                <a:extLst>
                  <a:ext uri="{FF2B5EF4-FFF2-40B4-BE49-F238E27FC236}">
                    <a16:creationId xmlns:a16="http://schemas.microsoft.com/office/drawing/2014/main" id="{2F32E6D0-FA95-0E61-D8AA-D01F2F529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4" y="2374"/>
                <a:ext cx="22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66" name="Group 30">
              <a:extLst>
                <a:ext uri="{FF2B5EF4-FFF2-40B4-BE49-F238E27FC236}">
                  <a16:creationId xmlns:a16="http://schemas.microsoft.com/office/drawing/2014/main" id="{0B944B65-E292-8B50-9C88-4B157D3A460E}"/>
                </a:ext>
              </a:extLst>
            </p:cNvPr>
            <p:cNvGrpSpPr>
              <a:grpSpLocks/>
            </p:cNvGrpSpPr>
            <p:nvPr/>
          </p:nvGrpSpPr>
          <p:grpSpPr bwMode="auto">
            <a:xfrm rot="-2485032">
              <a:off x="2524" y="2274"/>
              <a:ext cx="60" cy="129"/>
              <a:chOff x="2506" y="2374"/>
              <a:chExt cx="60" cy="129"/>
            </a:xfrm>
          </p:grpSpPr>
          <p:sp>
            <p:nvSpPr>
              <p:cNvPr id="48167" name="Oval 31">
                <a:extLst>
                  <a:ext uri="{FF2B5EF4-FFF2-40B4-BE49-F238E27FC236}">
                    <a16:creationId xmlns:a16="http://schemas.microsoft.com/office/drawing/2014/main" id="{0E7EB82E-87F3-9664-2385-7905A6A16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8720" flipH="1">
                <a:off x="2506" y="2465"/>
                <a:ext cx="20" cy="3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8168" name="Line 32">
                <a:extLst>
                  <a:ext uri="{FF2B5EF4-FFF2-40B4-BE49-F238E27FC236}">
                    <a16:creationId xmlns:a16="http://schemas.microsoft.com/office/drawing/2014/main" id="{7E007B57-2D18-C540-2E17-DEDD4897D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2" y="2417"/>
                <a:ext cx="22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9" name="Line 33">
                <a:extLst>
                  <a:ext uri="{FF2B5EF4-FFF2-40B4-BE49-F238E27FC236}">
                    <a16:creationId xmlns:a16="http://schemas.microsoft.com/office/drawing/2014/main" id="{F14C71BF-243A-E9E3-DE6E-500010BC3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4" y="2373"/>
                <a:ext cx="22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54" name="Line 34">
            <a:extLst>
              <a:ext uri="{FF2B5EF4-FFF2-40B4-BE49-F238E27FC236}">
                <a16:creationId xmlns:a16="http://schemas.microsoft.com/office/drawing/2014/main" id="{625AC0DE-08D9-EE4D-DEF3-BC801675FE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3100" y="4281488"/>
            <a:ext cx="0" cy="565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Rectangle 35">
            <a:extLst>
              <a:ext uri="{FF2B5EF4-FFF2-40B4-BE49-F238E27FC236}">
                <a16:creationId xmlns:a16="http://schemas.microsoft.com/office/drawing/2014/main" id="{C0D34B5F-B923-0658-D753-1C85612A5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4319588"/>
            <a:ext cx="232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DNA-PKcs/Artemis</a:t>
            </a:r>
          </a:p>
        </p:txBody>
      </p:sp>
      <p:sp>
        <p:nvSpPr>
          <p:cNvPr id="48156" name="Rectangle 36">
            <a:extLst>
              <a:ext uri="{FF2B5EF4-FFF2-40B4-BE49-F238E27FC236}">
                <a16:creationId xmlns:a16="http://schemas.microsoft.com/office/drawing/2014/main" id="{31D84F73-5800-32AC-99D5-624B5525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5495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57" name="Text Box 37">
            <a:extLst>
              <a:ext uri="{FF2B5EF4-FFF2-40B4-BE49-F238E27FC236}">
                <a16:creationId xmlns:a16="http://schemas.microsoft.com/office/drawing/2014/main" id="{0AE17874-28FE-C783-D2C6-50757EC2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511492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5</a:t>
            </a:r>
            <a:r>
              <a:rPr lang="ja-JP" altLang="en-US" sz="18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58" name="Line 38">
            <a:extLst>
              <a:ext uri="{FF2B5EF4-FFF2-40B4-BE49-F238E27FC236}">
                <a16:creationId xmlns:a16="http://schemas.microsoft.com/office/drawing/2014/main" id="{125A64EA-98DD-FD41-07BF-06596EC347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63" y="5722938"/>
            <a:ext cx="16954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39">
            <a:extLst>
              <a:ext uri="{FF2B5EF4-FFF2-40B4-BE49-F238E27FC236}">
                <a16:creationId xmlns:a16="http://schemas.microsoft.com/office/drawing/2014/main" id="{9411FAC3-0F00-5740-54B2-DF2C393793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01850" y="5303838"/>
            <a:ext cx="16954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Text Box 40">
            <a:extLst>
              <a:ext uri="{FF2B5EF4-FFF2-40B4-BE49-F238E27FC236}">
                <a16:creationId xmlns:a16="http://schemas.microsoft.com/office/drawing/2014/main" id="{98ECD676-3A42-728B-C3A0-DC1A5D97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55403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3</a:t>
            </a:r>
            <a:r>
              <a:rPr lang="ja-JP" altLang="en-US" sz="18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61" name="Rectangle 41">
            <a:extLst>
              <a:ext uri="{FF2B5EF4-FFF2-40B4-BE49-F238E27FC236}">
                <a16:creationId xmlns:a16="http://schemas.microsoft.com/office/drawing/2014/main" id="{AFC905E9-EAB6-E482-9D01-9BBBE52B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5099050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 G A G </a:t>
            </a:r>
            <a:r>
              <a:rPr lang="en-US" altLang="en-US" sz="1800">
                <a:solidFill>
                  <a:srgbClr val="FF0000"/>
                </a:solidFill>
              </a:rPr>
              <a:t>C T</a:t>
            </a:r>
          </a:p>
        </p:txBody>
      </p:sp>
      <p:sp>
        <p:nvSpPr>
          <p:cNvPr id="48162" name="Text Box 42">
            <a:extLst>
              <a:ext uri="{FF2B5EF4-FFF2-40B4-BE49-F238E27FC236}">
                <a16:creationId xmlns:a16="http://schemas.microsoft.com/office/drawing/2014/main" id="{3240F1AD-801F-7268-6807-C11CBB9D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551497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 C</a:t>
            </a:r>
          </a:p>
        </p:txBody>
      </p:sp>
      <p:sp>
        <p:nvSpPr>
          <p:cNvPr id="48163" name="Text Box 43">
            <a:extLst>
              <a:ext uri="{FF2B5EF4-FFF2-40B4-BE49-F238E27FC236}">
                <a16:creationId xmlns:a16="http://schemas.microsoft.com/office/drawing/2014/main" id="{DB844B8B-E37E-E5F4-D8E4-A30B06C6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8150"/>
            <a:ext cx="633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Hairpin Opening by DNA-PKcs/Artemis</a:t>
            </a:r>
          </a:p>
        </p:txBody>
      </p:sp>
      <p:sp>
        <p:nvSpPr>
          <p:cNvPr id="48164" name="AutoShape 44">
            <a:extLst>
              <a:ext uri="{FF2B5EF4-FFF2-40B4-BE49-F238E27FC236}">
                <a16:creationId xmlns:a16="http://schemas.microsoft.com/office/drawing/2014/main" id="{3924BA6F-32EB-6CA2-3375-9651B28991C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356100" y="161448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E6AF1592-E798-3138-198A-7655B2D8045F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C614414-97CE-F817-915B-61870413A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1436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E91C2D3B-4FFD-8129-2B7C-82B8C403C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10556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9A0C033B-D831-E494-57F8-778FCE2EC1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1663" y="1663700"/>
            <a:ext cx="16954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653F5DCA-8985-3218-2049-5D950EFDE8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150" y="1243013"/>
            <a:ext cx="1708150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F508AF55-2055-9665-CCB1-83480B5B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14811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54C674F5-6908-B671-9532-508F89C7A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1039813"/>
            <a:ext cx="147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 G A G</a:t>
            </a:r>
            <a:r>
              <a:rPr lang="en-US" altLang="en-US" sz="1800">
                <a:solidFill>
                  <a:srgbClr val="FF0000"/>
                </a:solidFill>
              </a:rPr>
              <a:t> C T</a:t>
            </a: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F859820D-44BD-C42B-6CB6-51C6F043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145573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 C</a:t>
            </a:r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9E40B332-9B89-CD0C-8752-00D95EDB3B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1935163"/>
            <a:ext cx="488950" cy="463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6645BD3C-32E6-5570-BDBD-36649FEEC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0" y="2063750"/>
            <a:ext cx="473075" cy="4968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83046502-F365-F760-DE26-1CCCFD79A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827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Exonuclease</a:t>
            </a: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22BEED6C-060E-38CE-F2B5-9A9D05D3D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2870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40FDC8DB-8AA4-54BD-E340-A2CA29F6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4892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190" name="Line 14">
            <a:extLst>
              <a:ext uri="{FF2B5EF4-FFF2-40B4-BE49-F238E27FC236}">
                <a16:creationId xmlns:a16="http://schemas.microsoft.com/office/drawing/2014/main" id="{5245F091-32BE-6D35-437B-BA2E94368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8563" y="3097213"/>
            <a:ext cx="1670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3EEF5582-75B8-D5D1-CA7A-1814B77D96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2050" y="2678113"/>
            <a:ext cx="17208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4308D7F6-10D8-2F12-9A9E-0F39440AC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9146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24DE913-4101-536C-0248-699CD68AE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4733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 G </a:t>
            </a: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0C2CEB4B-AD6F-0D97-6798-5B20EA3E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88925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 C</a:t>
            </a:r>
          </a:p>
        </p:txBody>
      </p:sp>
      <p:sp>
        <p:nvSpPr>
          <p:cNvPr id="50195" name="Rectangle 19">
            <a:extLst>
              <a:ext uri="{FF2B5EF4-FFF2-40B4-BE49-F238E27FC236}">
                <a16:creationId xmlns:a16="http://schemas.microsoft.com/office/drawing/2014/main" id="{8862FB73-0D50-C6A9-F436-101FBD136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1892300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Ligation</a:t>
            </a:r>
          </a:p>
        </p:txBody>
      </p:sp>
      <p:sp>
        <p:nvSpPr>
          <p:cNvPr id="50196" name="Rectangle 20">
            <a:extLst>
              <a:ext uri="{FF2B5EF4-FFF2-40B4-BE49-F238E27FC236}">
                <a16:creationId xmlns:a16="http://schemas.microsoft.com/office/drawing/2014/main" id="{3652FAD5-5D8E-1598-D93F-DBCFD820D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3257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197" name="Text Box 21">
            <a:extLst>
              <a:ext uri="{FF2B5EF4-FFF2-40B4-BE49-F238E27FC236}">
                <a16:creationId xmlns:a16="http://schemas.microsoft.com/office/drawing/2014/main" id="{7A87FBDB-82FF-959B-0D30-B2BA560D5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28765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198" name="Line 22">
            <a:extLst>
              <a:ext uri="{FF2B5EF4-FFF2-40B4-BE49-F238E27FC236}">
                <a16:creationId xmlns:a16="http://schemas.microsoft.com/office/drawing/2014/main" id="{5403D55F-DF2B-2CCA-A05A-BC9556C33E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2288" y="3484563"/>
            <a:ext cx="16954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Line 23">
            <a:extLst>
              <a:ext uri="{FF2B5EF4-FFF2-40B4-BE49-F238E27FC236}">
                <a16:creationId xmlns:a16="http://schemas.microsoft.com/office/drawing/2014/main" id="{478FCF31-431B-FA7C-6B84-82E9D1F058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03713" y="3057525"/>
            <a:ext cx="1700212" cy="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Text Box 24">
            <a:extLst>
              <a:ext uri="{FF2B5EF4-FFF2-40B4-BE49-F238E27FC236}">
                <a16:creationId xmlns:a16="http://schemas.microsoft.com/office/drawing/2014/main" id="{DDA5A945-28CD-4EE6-1E44-62BC152A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302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01" name="Rectangle 25">
            <a:extLst>
              <a:ext uri="{FF2B5EF4-FFF2-40B4-BE49-F238E27FC236}">
                <a16:creationId xmlns:a16="http://schemas.microsoft.com/office/drawing/2014/main" id="{C7849761-BB85-17EA-E6C8-A89DCDE1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2860675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 G A G</a:t>
            </a:r>
            <a:r>
              <a:rPr lang="en-US" altLang="en-US" sz="1800">
                <a:solidFill>
                  <a:srgbClr val="FF0000"/>
                </a:solidFill>
              </a:rPr>
              <a:t> C T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02" name="Text Box 26">
            <a:extLst>
              <a:ext uri="{FF2B5EF4-FFF2-40B4-BE49-F238E27FC236}">
                <a16:creationId xmlns:a16="http://schemas.microsoft.com/office/drawing/2014/main" id="{35DFD912-A53D-DFFB-E2A4-47455309C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327660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 C</a:t>
            </a:r>
          </a:p>
        </p:txBody>
      </p:sp>
      <p:sp>
        <p:nvSpPr>
          <p:cNvPr id="50203" name="Line 27">
            <a:extLst>
              <a:ext uri="{FF2B5EF4-FFF2-40B4-BE49-F238E27FC236}">
                <a16:creationId xmlns:a16="http://schemas.microsoft.com/office/drawing/2014/main" id="{10C98484-50B4-0053-FF75-2B68C584E0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6638" y="3006725"/>
            <a:ext cx="1306512" cy="3175"/>
          </a:xfrm>
          <a:prstGeom prst="line">
            <a:avLst/>
          </a:prstGeom>
          <a:noFill/>
          <a:ln w="38100">
            <a:solidFill>
              <a:srgbClr val="00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Line 28">
            <a:extLst>
              <a:ext uri="{FF2B5EF4-FFF2-40B4-BE49-F238E27FC236}">
                <a16:creationId xmlns:a16="http://schemas.microsoft.com/office/drawing/2014/main" id="{A2D4FDED-F79F-446C-885D-0405B0F5CE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3425825"/>
            <a:ext cx="1370012" cy="3175"/>
          </a:xfrm>
          <a:prstGeom prst="line">
            <a:avLst/>
          </a:prstGeom>
          <a:noFill/>
          <a:ln w="38100">
            <a:solidFill>
              <a:srgbClr val="00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Text Box 29">
            <a:extLst>
              <a:ext uri="{FF2B5EF4-FFF2-40B4-BE49-F238E27FC236}">
                <a16:creationId xmlns:a16="http://schemas.microsoft.com/office/drawing/2014/main" id="{4744889D-141C-018A-BE56-83C70590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450" y="32464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06" name="Text Box 30">
            <a:extLst>
              <a:ext uri="{FF2B5EF4-FFF2-40B4-BE49-F238E27FC236}">
                <a16:creationId xmlns:a16="http://schemas.microsoft.com/office/drawing/2014/main" id="{68D5B891-B06C-E713-500E-E8ACA048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143986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07" name="Line 31">
            <a:extLst>
              <a:ext uri="{FF2B5EF4-FFF2-40B4-BE49-F238E27FC236}">
                <a16:creationId xmlns:a16="http://schemas.microsoft.com/office/drawing/2014/main" id="{08512786-6A46-EAD8-99BA-19FFE34369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2475" y="1630363"/>
            <a:ext cx="1695450" cy="0"/>
          </a:xfrm>
          <a:prstGeom prst="line">
            <a:avLst/>
          </a:prstGeom>
          <a:noFill/>
          <a:ln w="38100">
            <a:solidFill>
              <a:srgbClr val="00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Line 32">
            <a:extLst>
              <a:ext uri="{FF2B5EF4-FFF2-40B4-BE49-F238E27FC236}">
                <a16:creationId xmlns:a16="http://schemas.microsoft.com/office/drawing/2014/main" id="{4D3970F0-464D-D1C3-5DA2-707E964E58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1217613"/>
            <a:ext cx="1708150" cy="1587"/>
          </a:xfrm>
          <a:prstGeom prst="line">
            <a:avLst/>
          </a:prstGeom>
          <a:noFill/>
          <a:ln w="38100">
            <a:solidFill>
              <a:srgbClr val="00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Text Box 33">
            <a:extLst>
              <a:ext uri="{FF2B5EF4-FFF2-40B4-BE49-F238E27FC236}">
                <a16:creationId xmlns:a16="http://schemas.microsoft.com/office/drawing/2014/main" id="{8557F6DD-72F0-A21E-59D6-CD39A52F1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1109663"/>
            <a:ext cx="430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0210" name="Rectangle 34">
            <a:extLst>
              <a:ext uri="{FF2B5EF4-FFF2-40B4-BE49-F238E27FC236}">
                <a16:creationId xmlns:a16="http://schemas.microsoft.com/office/drawing/2014/main" id="{9F495926-4D06-F90B-3F69-19744C2F6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4660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11" name="Text Box 35">
            <a:extLst>
              <a:ext uri="{FF2B5EF4-FFF2-40B4-BE49-F238E27FC236}">
                <a16:creationId xmlns:a16="http://schemas.microsoft.com/office/drawing/2014/main" id="{1A388DC4-0E4D-0021-ADD5-93B99F98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4279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12" name="Line 36">
            <a:extLst>
              <a:ext uri="{FF2B5EF4-FFF2-40B4-BE49-F238E27FC236}">
                <a16:creationId xmlns:a16="http://schemas.microsoft.com/office/drawing/2014/main" id="{3628891D-3EC1-A307-6418-533247B3A8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463" y="4887913"/>
            <a:ext cx="16446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Line 37">
            <a:extLst>
              <a:ext uri="{FF2B5EF4-FFF2-40B4-BE49-F238E27FC236}">
                <a16:creationId xmlns:a16="http://schemas.microsoft.com/office/drawing/2014/main" id="{80FEC5A4-435A-A7F3-D915-BAFB3E29CB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4468813"/>
            <a:ext cx="1670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Text Box 38">
            <a:extLst>
              <a:ext uri="{FF2B5EF4-FFF2-40B4-BE49-F238E27FC236}">
                <a16:creationId xmlns:a16="http://schemas.microsoft.com/office/drawing/2014/main" id="{EE17439D-AD7D-7279-0470-35DA2C67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47053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15" name="Rectangle 39">
            <a:extLst>
              <a:ext uri="{FF2B5EF4-FFF2-40B4-BE49-F238E27FC236}">
                <a16:creationId xmlns:a16="http://schemas.microsoft.com/office/drawing/2014/main" id="{0AC2BA64-78DA-29CF-3453-6D43A516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42814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 G </a:t>
            </a:r>
          </a:p>
        </p:txBody>
      </p:sp>
      <p:sp>
        <p:nvSpPr>
          <p:cNvPr id="50216" name="Text Box 40">
            <a:extLst>
              <a:ext uri="{FF2B5EF4-FFF2-40B4-BE49-F238E27FC236}">
                <a16:creationId xmlns:a16="http://schemas.microsoft.com/office/drawing/2014/main" id="{7C617536-DFB1-636B-62A9-339885A4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469741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 C</a:t>
            </a:r>
          </a:p>
        </p:txBody>
      </p:sp>
      <p:sp>
        <p:nvSpPr>
          <p:cNvPr id="50217" name="Line 41">
            <a:extLst>
              <a:ext uri="{FF2B5EF4-FFF2-40B4-BE49-F238E27FC236}">
                <a16:creationId xmlns:a16="http://schemas.microsoft.com/office/drawing/2014/main" id="{1376E3BC-7C04-2B0D-CAC8-9209C63A73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7238" y="3357563"/>
            <a:ext cx="1587" cy="7524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Rectangle 42">
            <a:extLst>
              <a:ext uri="{FF2B5EF4-FFF2-40B4-BE49-F238E27FC236}">
                <a16:creationId xmlns:a16="http://schemas.microsoft.com/office/drawing/2014/main" id="{AA316E35-FE24-4D01-99DE-06433CCE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3570288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Ligation</a:t>
            </a:r>
          </a:p>
        </p:txBody>
      </p:sp>
      <p:sp>
        <p:nvSpPr>
          <p:cNvPr id="50219" name="Line 43">
            <a:extLst>
              <a:ext uri="{FF2B5EF4-FFF2-40B4-BE49-F238E27FC236}">
                <a16:creationId xmlns:a16="http://schemas.microsoft.com/office/drawing/2014/main" id="{76485F74-B768-7582-C09B-C5CCF207C0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3975" y="4441825"/>
            <a:ext cx="1370013" cy="3175"/>
          </a:xfrm>
          <a:prstGeom prst="line">
            <a:avLst/>
          </a:prstGeom>
          <a:noFill/>
          <a:ln w="38100">
            <a:solidFill>
              <a:srgbClr val="00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Line 44">
            <a:extLst>
              <a:ext uri="{FF2B5EF4-FFF2-40B4-BE49-F238E27FC236}">
                <a16:creationId xmlns:a16="http://schemas.microsoft.com/office/drawing/2014/main" id="{BCC826B9-990F-A960-7C42-BFB5E35C3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3500" y="4860925"/>
            <a:ext cx="1370013" cy="3175"/>
          </a:xfrm>
          <a:prstGeom prst="line">
            <a:avLst/>
          </a:prstGeom>
          <a:noFill/>
          <a:ln w="38100">
            <a:solidFill>
              <a:srgbClr val="00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Text Box 45">
            <a:extLst>
              <a:ext uri="{FF2B5EF4-FFF2-40B4-BE49-F238E27FC236}">
                <a16:creationId xmlns:a16="http://schemas.microsoft.com/office/drawing/2014/main" id="{A47CA01F-A0DC-E236-B9A0-A9306DA2D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46815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22" name="Rectangle 46">
            <a:extLst>
              <a:ext uri="{FF2B5EF4-FFF2-40B4-BE49-F238E27FC236}">
                <a16:creationId xmlns:a16="http://schemas.microsoft.com/office/drawing/2014/main" id="{F6F1DD3E-16DE-A991-1627-8F18D57E1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56197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0223" name="Text Box 47">
            <a:extLst>
              <a:ext uri="{FF2B5EF4-FFF2-40B4-BE49-F238E27FC236}">
                <a16:creationId xmlns:a16="http://schemas.microsoft.com/office/drawing/2014/main" id="{8F449C63-CED4-5F93-0CC1-A98CC63D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19271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24" name="Line 48">
            <a:extLst>
              <a:ext uri="{FF2B5EF4-FFF2-40B4-BE49-F238E27FC236}">
                <a16:creationId xmlns:a16="http://schemas.microsoft.com/office/drawing/2014/main" id="{5EA3C962-18B4-E5AC-0F29-559531A9BA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1488" y="5800725"/>
            <a:ext cx="16954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Line 49">
            <a:extLst>
              <a:ext uri="{FF2B5EF4-FFF2-40B4-BE49-F238E27FC236}">
                <a16:creationId xmlns:a16="http://schemas.microsoft.com/office/drawing/2014/main" id="{3F3CC1E4-3712-F952-F132-E2066DB0E0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2913" y="5380038"/>
            <a:ext cx="1684337" cy="111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Text Box 50">
            <a:extLst>
              <a:ext uri="{FF2B5EF4-FFF2-40B4-BE49-F238E27FC236}">
                <a16:creationId xmlns:a16="http://schemas.microsoft.com/office/drawing/2014/main" id="{76810EC9-E722-14FB-CD99-9F7F7D2A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61816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27" name="Rectangle 51">
            <a:extLst>
              <a:ext uri="{FF2B5EF4-FFF2-40B4-BE49-F238E27FC236}">
                <a16:creationId xmlns:a16="http://schemas.microsoft.com/office/drawing/2014/main" id="{642A26BA-30AA-72D0-49BE-C8AEC498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5176838"/>
            <a:ext cx="147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 G A G</a:t>
            </a:r>
            <a:r>
              <a:rPr lang="en-US" altLang="en-US" sz="1800">
                <a:solidFill>
                  <a:srgbClr val="FF0000"/>
                </a:solidFill>
              </a:rPr>
              <a:t> C T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28" name="Text Box 52">
            <a:extLst>
              <a:ext uri="{FF2B5EF4-FFF2-40B4-BE49-F238E27FC236}">
                <a16:creationId xmlns:a16="http://schemas.microsoft.com/office/drawing/2014/main" id="{7A6B6585-A06B-E694-B663-74B698963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5592763"/>
            <a:ext cx="147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 C T C</a:t>
            </a:r>
            <a:r>
              <a:rPr lang="en-US" altLang="en-US" sz="1800">
                <a:solidFill>
                  <a:srgbClr val="FF0000"/>
                </a:solidFill>
              </a:rPr>
              <a:t> G A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29" name="Line 53">
            <a:extLst>
              <a:ext uri="{FF2B5EF4-FFF2-40B4-BE49-F238E27FC236}">
                <a16:creationId xmlns:a16="http://schemas.microsoft.com/office/drawing/2014/main" id="{EA046091-53D2-B58E-4AB4-2DBA363D63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4588" y="5348288"/>
            <a:ext cx="1293812" cy="3175"/>
          </a:xfrm>
          <a:prstGeom prst="line">
            <a:avLst/>
          </a:prstGeom>
          <a:noFill/>
          <a:ln w="38100">
            <a:solidFill>
              <a:srgbClr val="00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Line 54">
            <a:extLst>
              <a:ext uri="{FF2B5EF4-FFF2-40B4-BE49-F238E27FC236}">
                <a16:creationId xmlns:a16="http://schemas.microsoft.com/office/drawing/2014/main" id="{53F8E3FA-39A4-719D-1BB6-5120D106AD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1413" y="5767388"/>
            <a:ext cx="1306512" cy="3175"/>
          </a:xfrm>
          <a:prstGeom prst="line">
            <a:avLst/>
          </a:prstGeom>
          <a:noFill/>
          <a:ln w="38100">
            <a:solidFill>
              <a:srgbClr val="00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Text Box 55">
            <a:extLst>
              <a:ext uri="{FF2B5EF4-FFF2-40B4-BE49-F238E27FC236}">
                <a16:creationId xmlns:a16="http://schemas.microsoft.com/office/drawing/2014/main" id="{9AA20A0C-50D4-858D-C4F7-693679A3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5588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r>
              <a:rPr lang="ja-JP" altLang="en-US" sz="180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0232" name="Rectangle 56">
            <a:extLst>
              <a:ext uri="{FF2B5EF4-FFF2-40B4-BE49-F238E27FC236}">
                <a16:creationId xmlns:a16="http://schemas.microsoft.com/office/drawing/2014/main" id="{7065E37D-E6B6-2FB5-FC66-209CEB0E8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5033963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Deletion</a:t>
            </a:r>
          </a:p>
        </p:txBody>
      </p:sp>
      <p:sp>
        <p:nvSpPr>
          <p:cNvPr id="50233" name="Line 57">
            <a:extLst>
              <a:ext uri="{FF2B5EF4-FFF2-40B4-BE49-F238E27FC236}">
                <a16:creationId xmlns:a16="http://schemas.microsoft.com/office/drawing/2014/main" id="{5B420349-B642-67CF-DA2F-038382237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0500" y="3963988"/>
            <a:ext cx="0" cy="10064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Rectangle 58">
            <a:extLst>
              <a:ext uri="{FF2B5EF4-FFF2-40B4-BE49-F238E27FC236}">
                <a16:creationId xmlns:a16="http://schemas.microsoft.com/office/drawing/2014/main" id="{7E7A23C2-0BFE-B8DF-36B4-3149E1A8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4121150"/>
            <a:ext cx="251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Fill-in (Polymerases!)</a:t>
            </a:r>
          </a:p>
        </p:txBody>
      </p:sp>
      <p:sp>
        <p:nvSpPr>
          <p:cNvPr id="50235" name="Rectangle 59">
            <a:extLst>
              <a:ext uri="{FF2B5EF4-FFF2-40B4-BE49-F238E27FC236}">
                <a16:creationId xmlns:a16="http://schemas.microsoft.com/office/drawing/2014/main" id="{87457F33-4508-EE1F-F0D0-65DAA8CE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5957888"/>
            <a:ext cx="250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P-nucleotide addition</a:t>
            </a:r>
          </a:p>
        </p:txBody>
      </p:sp>
      <p:sp>
        <p:nvSpPr>
          <p:cNvPr id="50236" name="Text Box 60">
            <a:extLst>
              <a:ext uri="{FF2B5EF4-FFF2-40B4-BE49-F238E27FC236}">
                <a16:creationId xmlns:a16="http://schemas.microsoft.com/office/drawing/2014/main" id="{9C329C9A-0BF3-7AAF-D789-0E770E231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155575"/>
            <a:ext cx="6946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Processing of open hairpin coding ends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77ED52-B723-4C86-6655-94EFD9860CC4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2F0287F-405F-03F8-54C5-019A97389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8100" y="381000"/>
            <a:ext cx="95250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TdT: Lymphocyte specific component of V(D)J Recombinase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2DF00B7-A9B2-9382-A725-B41D15874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ea typeface="ＭＳ Ｐゴシック" panose="020B0600070205080204" pitchFamily="34" charset="-128"/>
              </a:rPr>
              <a:t>ESSENTIAL COMPONENTS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		RAG-1 (INITIATION OF REACTION)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		RAG-2 (INITIATION OF REACTION)</a:t>
            </a:r>
          </a:p>
          <a:p>
            <a:pPr algn="ctr" eaLnBrk="1" hangingPunct="1">
              <a:buFontTx/>
              <a:buNone/>
            </a:pPr>
            <a:endParaRPr lang="en-US" altLang="en-US" sz="2400" b="1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ea typeface="ＭＳ Ｐゴシック" panose="020B0600070205080204" pitchFamily="34" charset="-128"/>
              </a:rPr>
              <a:t>NON-ESSENTIAL COMPONENTS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		           TDT (N REGION ADDITION)</a:t>
            </a:r>
            <a:endParaRPr lang="en-US" altLang="en-US" sz="2000" b="1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A54BAA-51FE-6A16-D217-AAA6F4A5A7CE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460C55AB-7DA7-EB3F-C971-DD278DDC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4164013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68D388BD-95A2-519D-59EE-7388241B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"/>
            <a:ext cx="3657600" cy="113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t>General DSB Repair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Calibri" panose="020F0502020204030204" pitchFamily="34" charset="0"/>
              </a:rPr>
              <a:t>Via Non-Homologous End-Joining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Calibri" panose="020F0502020204030204" pitchFamily="34" charset="0"/>
              </a:rPr>
              <a:t>(NHEJ)</a:t>
            </a:r>
            <a:endParaRPr lang="en-US" altLang="en-US" sz="28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4276" name="Line 4">
            <a:extLst>
              <a:ext uri="{FF2B5EF4-FFF2-40B4-BE49-F238E27FC236}">
                <a16:creationId xmlns:a16="http://schemas.microsoft.com/office/drawing/2014/main" id="{86B97D73-D418-ADA8-9E59-9B3B42470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213" y="0"/>
            <a:ext cx="1587" cy="6858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5">
            <a:extLst>
              <a:ext uri="{FF2B5EF4-FFF2-40B4-BE49-F238E27FC236}">
                <a16:creationId xmlns:a16="http://schemas.microsoft.com/office/drawing/2014/main" id="{CB17CB2A-F255-5A0C-110B-47FF2B60C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55913"/>
            <a:ext cx="781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AF2029E2-7979-AF8C-6AB5-23F6701BF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973388"/>
            <a:ext cx="781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9AB5961C-421C-42FF-3AD3-77397A4D6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1063" y="2855913"/>
            <a:ext cx="781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694CE3AB-2470-86C5-7499-C33E2EE14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1063" y="2973388"/>
            <a:ext cx="781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CF87C1FA-63D3-4E9D-959A-DB170E3C0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350" y="1905000"/>
            <a:ext cx="2019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C99F3FE5-2F23-3F41-7F46-58F99BAEF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350" y="2024063"/>
            <a:ext cx="2019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>
            <a:extLst>
              <a:ext uri="{FF2B5EF4-FFF2-40B4-BE49-F238E27FC236}">
                <a16:creationId xmlns:a16="http://schemas.microsoft.com/office/drawing/2014/main" id="{AAACB23A-AE00-DBF2-FC42-23C131057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538" y="2162175"/>
            <a:ext cx="0" cy="487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>
            <a:extLst>
              <a:ext uri="{FF2B5EF4-FFF2-40B4-BE49-F238E27FC236}">
                <a16:creationId xmlns:a16="http://schemas.microsoft.com/office/drawing/2014/main" id="{9B5FCE3A-58F9-1B42-DA6E-1C8433496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3888" y="3489325"/>
            <a:ext cx="0" cy="5492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B6E0A4A9-56AA-A936-FCD6-2131BFC41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6150" y="4267200"/>
            <a:ext cx="20208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>
            <a:extLst>
              <a:ext uri="{FF2B5EF4-FFF2-40B4-BE49-F238E27FC236}">
                <a16:creationId xmlns:a16="http://schemas.microsoft.com/office/drawing/2014/main" id="{872154B5-4D7A-6E21-B9EE-8DE98C371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625" y="4386263"/>
            <a:ext cx="20208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498D864D-ED92-0A3F-C385-EB69A285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3021013"/>
            <a:ext cx="628650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DSB</a:t>
            </a:r>
          </a:p>
        </p:txBody>
      </p:sp>
      <p:sp>
        <p:nvSpPr>
          <p:cNvPr id="54288" name="Text Box 16">
            <a:extLst>
              <a:ext uri="{FF2B5EF4-FFF2-40B4-BE49-F238E27FC236}">
                <a16:creationId xmlns:a16="http://schemas.microsoft.com/office/drawing/2014/main" id="{E83BAA4A-729A-C30A-37A3-06D1426F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2217738"/>
            <a:ext cx="889000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IR, etc.</a:t>
            </a:r>
          </a:p>
        </p:txBody>
      </p:sp>
      <p:sp>
        <p:nvSpPr>
          <p:cNvPr id="54289" name="Text Box 17">
            <a:extLst>
              <a:ext uri="{FF2B5EF4-FFF2-40B4-BE49-F238E27FC236}">
                <a16:creationId xmlns:a16="http://schemas.microsoft.com/office/drawing/2014/main" id="{5D58570E-81AD-A2B5-EBB3-98739CF4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429000"/>
            <a:ext cx="1268413" cy="579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NHEJ</a:t>
            </a:r>
          </a:p>
        </p:txBody>
      </p:sp>
      <p:sp>
        <p:nvSpPr>
          <p:cNvPr id="54290" name="Line 18">
            <a:extLst>
              <a:ext uri="{FF2B5EF4-FFF2-40B4-BE49-F238E27FC236}">
                <a16:creationId xmlns:a16="http://schemas.microsoft.com/office/drawing/2014/main" id="{1CE169D3-0939-7976-38FF-4243B3A27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648200"/>
            <a:ext cx="4267200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Text Box 19">
            <a:extLst>
              <a:ext uri="{FF2B5EF4-FFF2-40B4-BE49-F238E27FC236}">
                <a16:creationId xmlns:a16="http://schemas.microsoft.com/office/drawing/2014/main" id="{12D5C351-6FF9-67BB-6935-98E98C255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4878388"/>
            <a:ext cx="4017962" cy="1692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Known NHEJ Factors</a:t>
            </a:r>
            <a:r>
              <a:rPr lang="en-US" altLang="en-US" sz="2000">
                <a:solidFill>
                  <a:srgbClr val="FFFF00"/>
                </a:solidFill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KU70, KU80, DNAPKcs, Artemis, Cernunnos, XRCC4, Ligase 4</a:t>
            </a:r>
          </a:p>
        </p:txBody>
      </p:sp>
      <p:sp>
        <p:nvSpPr>
          <p:cNvPr id="54292" name="Text Box 20">
            <a:extLst>
              <a:ext uri="{FF2B5EF4-FFF2-40B4-BE49-F238E27FC236}">
                <a16:creationId xmlns:a16="http://schemas.microsoft.com/office/drawing/2014/main" id="{7BB7B7BB-FE58-3A90-E014-8A133BE89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196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NHEJ</a:t>
            </a:r>
          </a:p>
        </p:txBody>
      </p:sp>
      <p:sp>
        <p:nvSpPr>
          <p:cNvPr id="54293" name="Rectangle 21">
            <a:extLst>
              <a:ext uri="{FF2B5EF4-FFF2-40B4-BE49-F238E27FC236}">
                <a16:creationId xmlns:a16="http://schemas.microsoft.com/office/drawing/2014/main" id="{5076E402-1963-34D3-F5C7-BCF0206B6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DSBs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8A4019-6606-2CD2-DD6D-EF7D66000EA4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012FFCCF-7700-CABD-4F99-2D159F54C2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5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FF00"/>
                </a:solidFill>
                <a:cs typeface="+mj-cs"/>
              </a:rPr>
              <a:t>Transient V(D)J Recombination Assay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8EA40600-718B-4F30-9415-4E978CF4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00138"/>
            <a:ext cx="718185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>
            <a:extLst>
              <a:ext uri="{FF2B5EF4-FFF2-40B4-BE49-F238E27FC236}">
                <a16:creationId xmlns:a16="http://schemas.microsoft.com/office/drawing/2014/main" id="{0FA4AAD7-4B2F-71D4-6F02-E330DF943EB7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ACB961F-7045-0D90-6AA1-61BF4C968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525"/>
            <a:ext cx="89154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>
                <a:solidFill>
                  <a:srgbClr val="F7FF07"/>
                </a:solidFill>
                <a:ea typeface="ＭＳ Ｐゴシック" panose="020B0600070205080204" pitchFamily="34" charset="-128"/>
              </a:rPr>
              <a:t>Non Homologous End Joining</a:t>
            </a:r>
            <a:br>
              <a:rPr lang="en-US" altLang="en-US" sz="3000" b="1">
                <a:solidFill>
                  <a:srgbClr val="F7FF07"/>
                </a:solidFill>
                <a:ea typeface="ＭＳ Ｐゴシック" panose="020B0600070205080204" pitchFamily="34" charset="-128"/>
              </a:rPr>
            </a:br>
            <a:r>
              <a:rPr lang="en-US" altLang="en-US" sz="2400" b="1">
                <a:solidFill>
                  <a:srgbClr val="F7FF07"/>
                </a:solidFill>
                <a:ea typeface="ＭＳ Ｐゴシック" panose="020B0600070205080204" pitchFamily="34" charset="-128"/>
              </a:rPr>
              <a:t>V(D)J Recombination and general double strand break repair</a:t>
            </a:r>
            <a:endParaRPr lang="en-US" altLang="en-US" sz="3000" b="1">
              <a:solidFill>
                <a:srgbClr val="F7FF07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58372" name="Group 3">
            <a:extLst>
              <a:ext uri="{FF2B5EF4-FFF2-40B4-BE49-F238E27FC236}">
                <a16:creationId xmlns:a16="http://schemas.microsoft.com/office/drawing/2014/main" id="{6BE31302-0527-1FFC-88B9-60391AD15E2D}"/>
              </a:ext>
            </a:extLst>
          </p:cNvPr>
          <p:cNvGrpSpPr>
            <a:grpSpLocks/>
          </p:cNvGrpSpPr>
          <p:nvPr/>
        </p:nvGrpSpPr>
        <p:grpSpPr bwMode="auto">
          <a:xfrm>
            <a:off x="2862263" y="1225550"/>
            <a:ext cx="1250950" cy="1250950"/>
            <a:chOff x="1872" y="816"/>
            <a:chExt cx="960" cy="960"/>
          </a:xfrm>
        </p:grpSpPr>
        <p:sp>
          <p:nvSpPr>
            <p:cNvPr id="58550" name="Oval 4">
              <a:extLst>
                <a:ext uri="{FF2B5EF4-FFF2-40B4-BE49-F238E27FC236}">
                  <a16:creationId xmlns:a16="http://schemas.microsoft.com/office/drawing/2014/main" id="{69720EA0-1A80-70F1-CB5C-4F850B125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216"/>
              <a:ext cx="256" cy="128"/>
            </a:xfrm>
            <a:prstGeom prst="ellipse">
              <a:avLst/>
            </a:prstGeom>
            <a:gradFill rotWithShape="0">
              <a:gsLst>
                <a:gs pos="0">
                  <a:srgbClr val="60CA8E"/>
                </a:gs>
                <a:gs pos="100000">
                  <a:srgbClr val="3C7F5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551" name="Oval 5">
              <a:extLst>
                <a:ext uri="{FF2B5EF4-FFF2-40B4-BE49-F238E27FC236}">
                  <a16:creationId xmlns:a16="http://schemas.microsoft.com/office/drawing/2014/main" id="{9CD40F6E-EA36-8954-3A43-4AA7930D2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16"/>
              <a:ext cx="256" cy="128"/>
            </a:xfrm>
            <a:prstGeom prst="ellipse">
              <a:avLst/>
            </a:prstGeom>
            <a:gradFill rotWithShape="0">
              <a:gsLst>
                <a:gs pos="0">
                  <a:srgbClr val="60CA8E"/>
                </a:gs>
                <a:gs pos="100000">
                  <a:srgbClr val="3C7F5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58552" name="AutoShape 6">
              <a:extLst>
                <a:ext uri="{FF2B5EF4-FFF2-40B4-BE49-F238E27FC236}">
                  <a16:creationId xmlns:a16="http://schemas.microsoft.com/office/drawing/2014/main" id="{EAF3B860-7398-3D0E-2A0B-A70D0642E890}"/>
                </a:ext>
              </a:extLst>
            </p:cNvPr>
            <p:cNvCxnSpPr>
              <a:cxnSpLocks noChangeShapeType="1"/>
              <a:stCxn id="58556" idx="0"/>
            </p:cNvCxnSpPr>
            <p:nvPr/>
          </p:nvCxnSpPr>
          <p:spPr bwMode="auto">
            <a:xfrm rot="-5400000">
              <a:off x="2088" y="792"/>
              <a:ext cx="240" cy="288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553" name="AutoShape 7">
              <a:extLst>
                <a:ext uri="{FF2B5EF4-FFF2-40B4-BE49-F238E27FC236}">
                  <a16:creationId xmlns:a16="http://schemas.microsoft.com/office/drawing/2014/main" id="{82786ABC-37CB-CD8A-0142-70564FF48E5D}"/>
                </a:ext>
              </a:extLst>
            </p:cNvPr>
            <p:cNvCxnSpPr>
              <a:cxnSpLocks noChangeShapeType="1"/>
              <a:endCxn id="58557" idx="0"/>
            </p:cNvCxnSpPr>
            <p:nvPr/>
          </p:nvCxnSpPr>
          <p:spPr bwMode="auto">
            <a:xfrm>
              <a:off x="2352" y="816"/>
              <a:ext cx="288" cy="240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554" name="AutoShape 8">
              <a:extLst>
                <a:ext uri="{FF2B5EF4-FFF2-40B4-BE49-F238E27FC236}">
                  <a16:creationId xmlns:a16="http://schemas.microsoft.com/office/drawing/2014/main" id="{9315F3D5-DC24-BE89-7EDD-3862F20A8813}"/>
                </a:ext>
              </a:extLst>
            </p:cNvPr>
            <p:cNvCxnSpPr>
              <a:cxnSpLocks noChangeShapeType="1"/>
              <a:stCxn id="58561" idx="2"/>
            </p:cNvCxnSpPr>
            <p:nvPr/>
          </p:nvCxnSpPr>
          <p:spPr bwMode="auto">
            <a:xfrm rot="5400000">
              <a:off x="1904" y="1494"/>
              <a:ext cx="250" cy="313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555" name="AutoShape 9">
              <a:extLst>
                <a:ext uri="{FF2B5EF4-FFF2-40B4-BE49-F238E27FC236}">
                  <a16:creationId xmlns:a16="http://schemas.microsoft.com/office/drawing/2014/main" id="{F42F78C4-65C4-78AA-5D3A-566E0D6652E8}"/>
                </a:ext>
              </a:extLst>
            </p:cNvPr>
            <p:cNvCxnSpPr>
              <a:cxnSpLocks noChangeShapeType="1"/>
              <a:stCxn id="58563" idx="2"/>
            </p:cNvCxnSpPr>
            <p:nvPr/>
          </p:nvCxnSpPr>
          <p:spPr bwMode="auto">
            <a:xfrm rot="16200000" flipH="1">
              <a:off x="2549" y="1494"/>
              <a:ext cx="250" cy="313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556" name="Oval 10">
              <a:extLst>
                <a:ext uri="{FF2B5EF4-FFF2-40B4-BE49-F238E27FC236}">
                  <a16:creationId xmlns:a16="http://schemas.microsoft.com/office/drawing/2014/main" id="{BD7DE495-A4AA-0D83-187D-05766CBFF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056"/>
              <a:ext cx="384" cy="192"/>
            </a:xfrm>
            <a:prstGeom prst="ellipse">
              <a:avLst/>
            </a:prstGeom>
            <a:gradFill rotWithShape="0">
              <a:gsLst>
                <a:gs pos="0">
                  <a:srgbClr val="60CA8E"/>
                </a:gs>
                <a:gs pos="100000">
                  <a:srgbClr val="3C7F5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557" name="Oval 11">
              <a:extLst>
                <a:ext uri="{FF2B5EF4-FFF2-40B4-BE49-F238E27FC236}">
                  <a16:creationId xmlns:a16="http://schemas.microsoft.com/office/drawing/2014/main" id="{ABA6549E-D53A-FF40-C628-163D1143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056"/>
              <a:ext cx="384" cy="192"/>
            </a:xfrm>
            <a:prstGeom prst="ellipse">
              <a:avLst/>
            </a:prstGeom>
            <a:gradFill rotWithShape="0">
              <a:gsLst>
                <a:gs pos="0">
                  <a:srgbClr val="60CA8E"/>
                </a:gs>
                <a:gs pos="100000">
                  <a:srgbClr val="3C7F5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558" name="AutoShape 12">
              <a:extLst>
                <a:ext uri="{FF2B5EF4-FFF2-40B4-BE49-F238E27FC236}">
                  <a16:creationId xmlns:a16="http://schemas.microsoft.com/office/drawing/2014/main" id="{A1465148-0CFD-A050-1728-5EA49C3C81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44955" flipH="1">
              <a:off x="2016" y="960"/>
              <a:ext cx="128" cy="192"/>
            </a:xfrm>
            <a:prstGeom prst="triangle">
              <a:avLst>
                <a:gd name="adj" fmla="val 50000"/>
              </a:avLst>
            </a:prstGeom>
            <a:solidFill>
              <a:srgbClr val="EF1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559" name="Freeform 13">
              <a:extLst>
                <a:ext uri="{FF2B5EF4-FFF2-40B4-BE49-F238E27FC236}">
                  <a16:creationId xmlns:a16="http://schemas.microsoft.com/office/drawing/2014/main" id="{CD64ED37-A602-A4C8-4ABA-487CB583D05A}"/>
                </a:ext>
              </a:extLst>
            </p:cNvPr>
            <p:cNvSpPr>
              <a:spLocks/>
            </p:cNvSpPr>
            <p:nvPr/>
          </p:nvSpPr>
          <p:spPr bwMode="auto">
            <a:xfrm rot="-1105226">
              <a:off x="2039" y="1199"/>
              <a:ext cx="135" cy="146"/>
            </a:xfrm>
            <a:custGeom>
              <a:avLst/>
              <a:gdLst>
                <a:gd name="T0" fmla="*/ 0 w 394"/>
                <a:gd name="T1" fmla="*/ 0 h 426"/>
                <a:gd name="T2" fmla="*/ 0 w 394"/>
                <a:gd name="T3" fmla="*/ 0 h 426"/>
                <a:gd name="T4" fmla="*/ 0 w 394"/>
                <a:gd name="T5" fmla="*/ 0 h 426"/>
                <a:gd name="T6" fmla="*/ 0 w 394"/>
                <a:gd name="T7" fmla="*/ 0 h 426"/>
                <a:gd name="T8" fmla="*/ 0 w 394"/>
                <a:gd name="T9" fmla="*/ 0 h 426"/>
                <a:gd name="T10" fmla="*/ 0 w 394"/>
                <a:gd name="T11" fmla="*/ 0 h 426"/>
                <a:gd name="T12" fmla="*/ 0 w 394"/>
                <a:gd name="T13" fmla="*/ 0 h 4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4"/>
                <a:gd name="T22" fmla="*/ 0 h 426"/>
                <a:gd name="T23" fmla="*/ 394 w 394"/>
                <a:gd name="T24" fmla="*/ 426 h 4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4" h="426">
                  <a:moveTo>
                    <a:pt x="116" y="426"/>
                  </a:moveTo>
                  <a:cubicBezTo>
                    <a:pt x="124" y="391"/>
                    <a:pt x="132" y="357"/>
                    <a:pt x="116" y="319"/>
                  </a:cubicBezTo>
                  <a:cubicBezTo>
                    <a:pt x="100" y="281"/>
                    <a:pt x="0" y="250"/>
                    <a:pt x="18" y="197"/>
                  </a:cubicBezTo>
                  <a:cubicBezTo>
                    <a:pt x="36" y="144"/>
                    <a:pt x="160" y="0"/>
                    <a:pt x="223" y="1"/>
                  </a:cubicBezTo>
                  <a:cubicBezTo>
                    <a:pt x="286" y="2"/>
                    <a:pt x="394" y="152"/>
                    <a:pt x="394" y="205"/>
                  </a:cubicBezTo>
                  <a:cubicBezTo>
                    <a:pt x="394" y="258"/>
                    <a:pt x="253" y="285"/>
                    <a:pt x="223" y="319"/>
                  </a:cubicBezTo>
                  <a:cubicBezTo>
                    <a:pt x="193" y="353"/>
                    <a:pt x="203" y="381"/>
                    <a:pt x="214" y="409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0" name="AutoShape 14">
              <a:extLst>
                <a:ext uri="{FF2B5EF4-FFF2-40B4-BE49-F238E27FC236}">
                  <a16:creationId xmlns:a16="http://schemas.microsoft.com/office/drawing/2014/main" id="{0DC6FDEB-6FDA-9CA7-674E-28251FD055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5045">
              <a:off x="2552" y="960"/>
              <a:ext cx="128" cy="192"/>
            </a:xfrm>
            <a:prstGeom prst="triangle">
              <a:avLst>
                <a:gd name="adj" fmla="val 50000"/>
              </a:avLst>
            </a:prstGeom>
            <a:solidFill>
              <a:srgbClr val="FFF7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561" name="Rectangle 15">
              <a:extLst>
                <a:ext uri="{FF2B5EF4-FFF2-40B4-BE49-F238E27FC236}">
                  <a16:creationId xmlns:a16="http://schemas.microsoft.com/office/drawing/2014/main" id="{51625DF6-0B46-3CCF-704B-19BAC0CF1B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44955" flipH="1">
              <a:off x="2101" y="1292"/>
              <a:ext cx="96" cy="240"/>
            </a:xfrm>
            <a:prstGeom prst="rect">
              <a:avLst/>
            </a:prstGeom>
            <a:solidFill>
              <a:srgbClr val="EF1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562" name="Freeform 16">
              <a:extLst>
                <a:ext uri="{FF2B5EF4-FFF2-40B4-BE49-F238E27FC236}">
                  <a16:creationId xmlns:a16="http://schemas.microsoft.com/office/drawing/2014/main" id="{A3C0798F-D556-0708-A90E-F21D1C98AA70}"/>
                </a:ext>
              </a:extLst>
            </p:cNvPr>
            <p:cNvSpPr>
              <a:spLocks/>
            </p:cNvSpPr>
            <p:nvPr/>
          </p:nvSpPr>
          <p:spPr bwMode="auto">
            <a:xfrm rot="1105226" flipH="1">
              <a:off x="2534" y="1199"/>
              <a:ext cx="135" cy="146"/>
            </a:xfrm>
            <a:custGeom>
              <a:avLst/>
              <a:gdLst>
                <a:gd name="T0" fmla="*/ 0 w 394"/>
                <a:gd name="T1" fmla="*/ 0 h 426"/>
                <a:gd name="T2" fmla="*/ 0 w 394"/>
                <a:gd name="T3" fmla="*/ 0 h 426"/>
                <a:gd name="T4" fmla="*/ 0 w 394"/>
                <a:gd name="T5" fmla="*/ 0 h 426"/>
                <a:gd name="T6" fmla="*/ 0 w 394"/>
                <a:gd name="T7" fmla="*/ 0 h 426"/>
                <a:gd name="T8" fmla="*/ 0 w 394"/>
                <a:gd name="T9" fmla="*/ 0 h 426"/>
                <a:gd name="T10" fmla="*/ 0 w 394"/>
                <a:gd name="T11" fmla="*/ 0 h 426"/>
                <a:gd name="T12" fmla="*/ 0 w 394"/>
                <a:gd name="T13" fmla="*/ 0 h 4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4"/>
                <a:gd name="T22" fmla="*/ 0 h 426"/>
                <a:gd name="T23" fmla="*/ 394 w 394"/>
                <a:gd name="T24" fmla="*/ 426 h 4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4" h="426">
                  <a:moveTo>
                    <a:pt x="116" y="426"/>
                  </a:moveTo>
                  <a:cubicBezTo>
                    <a:pt x="124" y="391"/>
                    <a:pt x="132" y="357"/>
                    <a:pt x="116" y="319"/>
                  </a:cubicBezTo>
                  <a:cubicBezTo>
                    <a:pt x="100" y="281"/>
                    <a:pt x="0" y="250"/>
                    <a:pt x="18" y="197"/>
                  </a:cubicBezTo>
                  <a:cubicBezTo>
                    <a:pt x="36" y="144"/>
                    <a:pt x="160" y="0"/>
                    <a:pt x="223" y="1"/>
                  </a:cubicBezTo>
                  <a:cubicBezTo>
                    <a:pt x="286" y="2"/>
                    <a:pt x="394" y="152"/>
                    <a:pt x="394" y="205"/>
                  </a:cubicBezTo>
                  <a:cubicBezTo>
                    <a:pt x="394" y="258"/>
                    <a:pt x="253" y="285"/>
                    <a:pt x="223" y="319"/>
                  </a:cubicBezTo>
                  <a:cubicBezTo>
                    <a:pt x="193" y="353"/>
                    <a:pt x="203" y="381"/>
                    <a:pt x="214" y="409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3" name="Rectangle 17">
              <a:extLst>
                <a:ext uri="{FF2B5EF4-FFF2-40B4-BE49-F238E27FC236}">
                  <a16:creationId xmlns:a16="http://schemas.microsoft.com/office/drawing/2014/main" id="{B9DD1232-A822-8F96-21FC-A0934111F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5045">
              <a:off x="2506" y="1292"/>
              <a:ext cx="96" cy="240"/>
            </a:xfrm>
            <a:prstGeom prst="rect">
              <a:avLst/>
            </a:prstGeom>
            <a:solidFill>
              <a:srgbClr val="FFF7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8373" name="Group 18">
            <a:extLst>
              <a:ext uri="{FF2B5EF4-FFF2-40B4-BE49-F238E27FC236}">
                <a16:creationId xmlns:a16="http://schemas.microsoft.com/office/drawing/2014/main" id="{D9BADD16-4A11-8C27-B55C-E8B2DA3B6B54}"/>
              </a:ext>
            </a:extLst>
          </p:cNvPr>
          <p:cNvGrpSpPr>
            <a:grpSpLocks/>
          </p:cNvGrpSpPr>
          <p:nvPr/>
        </p:nvGrpSpPr>
        <p:grpSpPr bwMode="auto">
          <a:xfrm>
            <a:off x="4122738" y="1193800"/>
            <a:ext cx="2278062" cy="1330325"/>
            <a:chOff x="2597" y="752"/>
            <a:chExt cx="1435" cy="838"/>
          </a:xfrm>
        </p:grpSpPr>
        <p:grpSp>
          <p:nvGrpSpPr>
            <p:cNvPr id="58525" name="Group 19">
              <a:extLst>
                <a:ext uri="{FF2B5EF4-FFF2-40B4-BE49-F238E27FC236}">
                  <a16:creationId xmlns:a16="http://schemas.microsoft.com/office/drawing/2014/main" id="{6A31D621-97F6-CF4B-0AE5-C106F87688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73" y="835"/>
              <a:ext cx="333" cy="202"/>
              <a:chOff x="1918" y="2039"/>
              <a:chExt cx="349" cy="212"/>
            </a:xfrm>
          </p:grpSpPr>
          <p:sp>
            <p:nvSpPr>
              <p:cNvPr id="211988" name="Oval 20">
                <a:extLst>
                  <a:ext uri="{FF2B5EF4-FFF2-40B4-BE49-F238E27FC236}">
                    <a16:creationId xmlns:a16="http://schemas.microsoft.com/office/drawing/2014/main" id="{86267697-9D69-87A2-58F0-281772310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2039"/>
                <a:ext cx="245" cy="2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211989" name="Oval 21">
                <a:extLst>
                  <a:ext uri="{FF2B5EF4-FFF2-40B4-BE49-F238E27FC236}">
                    <a16:creationId xmlns:a16="http://schemas.microsoft.com/office/drawing/2014/main" id="{26566C30-C24A-E113-2234-1A8D85B53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2049"/>
                <a:ext cx="212" cy="191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</p:grpSp>
        <p:grpSp>
          <p:nvGrpSpPr>
            <p:cNvPr id="58526" name="Group 22">
              <a:extLst>
                <a:ext uri="{FF2B5EF4-FFF2-40B4-BE49-F238E27FC236}">
                  <a16:creationId xmlns:a16="http://schemas.microsoft.com/office/drawing/2014/main" id="{81EE4FC0-007C-740C-2EC2-C65222723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" y="835"/>
              <a:ext cx="333" cy="202"/>
              <a:chOff x="1918" y="2039"/>
              <a:chExt cx="349" cy="212"/>
            </a:xfrm>
          </p:grpSpPr>
          <p:sp>
            <p:nvSpPr>
              <p:cNvPr id="211991" name="Oval 23">
                <a:extLst>
                  <a:ext uri="{FF2B5EF4-FFF2-40B4-BE49-F238E27FC236}">
                    <a16:creationId xmlns:a16="http://schemas.microsoft.com/office/drawing/2014/main" id="{834D2A65-BDDB-3EC9-187E-CFF09BFF1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2039"/>
                <a:ext cx="245" cy="2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211992" name="Oval 24">
                <a:extLst>
                  <a:ext uri="{FF2B5EF4-FFF2-40B4-BE49-F238E27FC236}">
                    <a16:creationId xmlns:a16="http://schemas.microsoft.com/office/drawing/2014/main" id="{32689406-C0FA-E087-8F22-37B90A7CE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2049"/>
                <a:ext cx="212" cy="191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</p:grpSp>
        <p:cxnSp>
          <p:nvCxnSpPr>
            <p:cNvPr id="58527" name="AutoShape 25">
              <a:extLst>
                <a:ext uri="{FF2B5EF4-FFF2-40B4-BE49-F238E27FC236}">
                  <a16:creationId xmlns:a16="http://schemas.microsoft.com/office/drawing/2014/main" id="{91870BDE-EF98-FBE5-F510-A2D9B8100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423" y="733"/>
              <a:ext cx="197" cy="236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528" name="AutoShape 26">
              <a:extLst>
                <a:ext uri="{FF2B5EF4-FFF2-40B4-BE49-F238E27FC236}">
                  <a16:creationId xmlns:a16="http://schemas.microsoft.com/office/drawing/2014/main" id="{AB2F8412-13EA-834F-8250-AEDF71A06C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1" y="752"/>
              <a:ext cx="236" cy="197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529" name="AutoShape 27">
              <a:extLst>
                <a:ext uri="{FF2B5EF4-FFF2-40B4-BE49-F238E27FC236}">
                  <a16:creationId xmlns:a16="http://schemas.microsoft.com/office/drawing/2014/main" id="{A2EFAE3C-169B-F538-DAF6-304EBF0456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44955" flipH="1">
              <a:off x="3364" y="870"/>
              <a:ext cx="105" cy="158"/>
            </a:xfrm>
            <a:prstGeom prst="triangle">
              <a:avLst>
                <a:gd name="adj" fmla="val 50000"/>
              </a:avLst>
            </a:prstGeom>
            <a:solidFill>
              <a:srgbClr val="EF1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530" name="AutoShape 28">
              <a:extLst>
                <a:ext uri="{FF2B5EF4-FFF2-40B4-BE49-F238E27FC236}">
                  <a16:creationId xmlns:a16="http://schemas.microsoft.com/office/drawing/2014/main" id="{522EE165-3C22-AFE2-CFD3-4A9EDBD6DD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5045">
              <a:off x="3804" y="870"/>
              <a:ext cx="105" cy="158"/>
            </a:xfrm>
            <a:prstGeom prst="triangle">
              <a:avLst>
                <a:gd name="adj" fmla="val 50000"/>
              </a:avLst>
            </a:prstGeom>
            <a:solidFill>
              <a:srgbClr val="FFF7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58531" name="Group 29">
              <a:extLst>
                <a:ext uri="{FF2B5EF4-FFF2-40B4-BE49-F238E27FC236}">
                  <a16:creationId xmlns:a16="http://schemas.microsoft.com/office/drawing/2014/main" id="{1AF976F5-BA9C-B45B-96CD-2DDF911F4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7" y="1116"/>
              <a:ext cx="785" cy="474"/>
              <a:chOff x="2827" y="2135"/>
              <a:chExt cx="785" cy="474"/>
            </a:xfrm>
          </p:grpSpPr>
          <p:grpSp>
            <p:nvGrpSpPr>
              <p:cNvPr id="58534" name="Group 30">
                <a:extLst>
                  <a:ext uri="{FF2B5EF4-FFF2-40B4-BE49-F238E27FC236}">
                    <a16:creationId xmlns:a16="http://schemas.microsoft.com/office/drawing/2014/main" id="{28A1AF51-1BF5-3FD7-3157-A68BBBFC84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263" y="2138"/>
                <a:ext cx="333" cy="202"/>
                <a:chOff x="1918" y="2039"/>
                <a:chExt cx="349" cy="212"/>
              </a:xfrm>
            </p:grpSpPr>
            <p:sp>
              <p:nvSpPr>
                <p:cNvPr id="211999" name="Oval 31">
                  <a:extLst>
                    <a:ext uri="{FF2B5EF4-FFF2-40B4-BE49-F238E27FC236}">
                      <a16:creationId xmlns:a16="http://schemas.microsoft.com/office/drawing/2014/main" id="{723AEB2D-2AA4-3D39-6C0F-43B636B64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8" y="2039"/>
                  <a:ext cx="245" cy="21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176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pitchFamily="-110" charset="0"/>
                    <a:ea typeface="+mn-ea"/>
                  </a:endParaRPr>
                </a:p>
              </p:txBody>
            </p:sp>
            <p:sp>
              <p:nvSpPr>
                <p:cNvPr id="212000" name="Oval 32">
                  <a:extLst>
                    <a:ext uri="{FF2B5EF4-FFF2-40B4-BE49-F238E27FC236}">
                      <a16:creationId xmlns:a16="http://schemas.microsoft.com/office/drawing/2014/main" id="{4EE65C22-E84D-F4C2-7549-01E40C670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" y="2049"/>
                  <a:ext cx="212" cy="1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176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pitchFamily="-110" charset="0"/>
                    <a:ea typeface="+mn-ea"/>
                  </a:endParaRPr>
                </a:p>
              </p:txBody>
            </p:sp>
          </p:grpSp>
          <p:grpSp>
            <p:nvGrpSpPr>
              <p:cNvPr id="58535" name="Group 33">
                <a:extLst>
                  <a:ext uri="{FF2B5EF4-FFF2-40B4-BE49-F238E27FC236}">
                    <a16:creationId xmlns:a16="http://schemas.microsoft.com/office/drawing/2014/main" id="{B021937A-A2AD-EE6D-EF6E-51D97D3EAF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8" y="2138"/>
                <a:ext cx="333" cy="202"/>
                <a:chOff x="1918" y="2039"/>
                <a:chExt cx="349" cy="212"/>
              </a:xfrm>
            </p:grpSpPr>
            <p:sp>
              <p:nvSpPr>
                <p:cNvPr id="212002" name="Oval 34">
                  <a:extLst>
                    <a:ext uri="{FF2B5EF4-FFF2-40B4-BE49-F238E27FC236}">
                      <a16:creationId xmlns:a16="http://schemas.microsoft.com/office/drawing/2014/main" id="{BC343DCD-BAA5-9938-0251-CC7EBCCF6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8" y="2039"/>
                  <a:ext cx="245" cy="21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176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pitchFamily="-110" charset="0"/>
                    <a:ea typeface="+mn-ea"/>
                  </a:endParaRPr>
                </a:p>
              </p:txBody>
            </p:sp>
            <p:sp>
              <p:nvSpPr>
                <p:cNvPr id="212003" name="Oval 35">
                  <a:extLst>
                    <a:ext uri="{FF2B5EF4-FFF2-40B4-BE49-F238E27FC236}">
                      <a16:creationId xmlns:a16="http://schemas.microsoft.com/office/drawing/2014/main" id="{0A7EEFDB-C89D-4C31-EA86-8C272EC52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" y="2049"/>
                  <a:ext cx="212" cy="1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176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pitchFamily="-110" charset="0"/>
                    <a:ea typeface="+mn-ea"/>
                  </a:endParaRPr>
                </a:p>
              </p:txBody>
            </p:sp>
          </p:grpSp>
          <p:cxnSp>
            <p:nvCxnSpPr>
              <p:cNvPr id="58536" name="AutoShape 36">
                <a:extLst>
                  <a:ext uri="{FF2B5EF4-FFF2-40B4-BE49-F238E27FC236}">
                    <a16:creationId xmlns:a16="http://schemas.microsoft.com/office/drawing/2014/main" id="{7F64E2D5-8EA8-4DD4-747A-E4F9F994021D}"/>
                  </a:ext>
                </a:extLst>
              </p:cNvPr>
              <p:cNvCxnSpPr>
                <a:cxnSpLocks noChangeShapeType="1"/>
                <a:stCxn id="58539" idx="2"/>
              </p:cNvCxnSpPr>
              <p:nvPr/>
            </p:nvCxnSpPr>
            <p:spPr bwMode="auto">
              <a:xfrm rot="5400000">
                <a:off x="2853" y="2378"/>
                <a:ext cx="205" cy="257"/>
              </a:xfrm>
              <a:prstGeom prst="curvedConnector2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7" name="AutoShape 37">
                <a:extLst>
                  <a:ext uri="{FF2B5EF4-FFF2-40B4-BE49-F238E27FC236}">
                    <a16:creationId xmlns:a16="http://schemas.microsoft.com/office/drawing/2014/main" id="{3CABBC39-5C16-11DD-D58B-DB5A518C5238}"/>
                  </a:ext>
                </a:extLst>
              </p:cNvPr>
              <p:cNvCxnSpPr>
                <a:cxnSpLocks noChangeShapeType="1"/>
                <a:stCxn id="58541" idx="2"/>
              </p:cNvCxnSpPr>
              <p:nvPr/>
            </p:nvCxnSpPr>
            <p:spPr bwMode="auto">
              <a:xfrm rot="16200000" flipH="1">
                <a:off x="3381" y="2378"/>
                <a:ext cx="205" cy="257"/>
              </a:xfrm>
              <a:prstGeom prst="curvedConnector2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538" name="Freeform 38">
                <a:extLst>
                  <a:ext uri="{FF2B5EF4-FFF2-40B4-BE49-F238E27FC236}">
                    <a16:creationId xmlns:a16="http://schemas.microsoft.com/office/drawing/2014/main" id="{CB800AA7-6093-1C02-E8FB-65C7A294DD33}"/>
                  </a:ext>
                </a:extLst>
              </p:cNvPr>
              <p:cNvSpPr>
                <a:spLocks/>
              </p:cNvSpPr>
              <p:nvPr/>
            </p:nvSpPr>
            <p:spPr bwMode="auto">
              <a:xfrm rot="-1105226">
                <a:off x="2963" y="2135"/>
                <a:ext cx="111" cy="120"/>
              </a:xfrm>
              <a:custGeom>
                <a:avLst/>
                <a:gdLst>
                  <a:gd name="T0" fmla="*/ 0 w 394"/>
                  <a:gd name="T1" fmla="*/ 0 h 426"/>
                  <a:gd name="T2" fmla="*/ 0 w 394"/>
                  <a:gd name="T3" fmla="*/ 0 h 426"/>
                  <a:gd name="T4" fmla="*/ 0 w 394"/>
                  <a:gd name="T5" fmla="*/ 0 h 426"/>
                  <a:gd name="T6" fmla="*/ 0 w 394"/>
                  <a:gd name="T7" fmla="*/ 0 h 426"/>
                  <a:gd name="T8" fmla="*/ 0 w 394"/>
                  <a:gd name="T9" fmla="*/ 0 h 426"/>
                  <a:gd name="T10" fmla="*/ 0 w 394"/>
                  <a:gd name="T11" fmla="*/ 0 h 426"/>
                  <a:gd name="T12" fmla="*/ 0 w 394"/>
                  <a:gd name="T13" fmla="*/ 0 h 4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4"/>
                  <a:gd name="T22" fmla="*/ 0 h 426"/>
                  <a:gd name="T23" fmla="*/ 394 w 394"/>
                  <a:gd name="T24" fmla="*/ 426 h 4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4" h="426">
                    <a:moveTo>
                      <a:pt x="116" y="426"/>
                    </a:moveTo>
                    <a:cubicBezTo>
                      <a:pt x="124" y="391"/>
                      <a:pt x="132" y="357"/>
                      <a:pt x="116" y="319"/>
                    </a:cubicBezTo>
                    <a:cubicBezTo>
                      <a:pt x="100" y="281"/>
                      <a:pt x="0" y="250"/>
                      <a:pt x="18" y="197"/>
                    </a:cubicBezTo>
                    <a:cubicBezTo>
                      <a:pt x="36" y="144"/>
                      <a:pt x="160" y="0"/>
                      <a:pt x="223" y="1"/>
                    </a:cubicBezTo>
                    <a:cubicBezTo>
                      <a:pt x="286" y="2"/>
                      <a:pt x="394" y="152"/>
                      <a:pt x="394" y="205"/>
                    </a:cubicBezTo>
                    <a:cubicBezTo>
                      <a:pt x="394" y="258"/>
                      <a:pt x="253" y="285"/>
                      <a:pt x="223" y="319"/>
                    </a:cubicBezTo>
                    <a:cubicBezTo>
                      <a:pt x="193" y="353"/>
                      <a:pt x="203" y="381"/>
                      <a:pt x="214" y="409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39" name="Rectangle 39">
                <a:extLst>
                  <a:ext uri="{FF2B5EF4-FFF2-40B4-BE49-F238E27FC236}">
                    <a16:creationId xmlns:a16="http://schemas.microsoft.com/office/drawing/2014/main" id="{B0C5209F-B3B9-A307-241B-2C05689C4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44955" flipH="1">
                <a:off x="3014" y="2212"/>
                <a:ext cx="79" cy="197"/>
              </a:xfrm>
              <a:prstGeom prst="rect">
                <a:avLst/>
              </a:prstGeom>
              <a:solidFill>
                <a:srgbClr val="EF1F1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40" name="Freeform 40">
                <a:extLst>
                  <a:ext uri="{FF2B5EF4-FFF2-40B4-BE49-F238E27FC236}">
                    <a16:creationId xmlns:a16="http://schemas.microsoft.com/office/drawing/2014/main" id="{8620198E-EB91-A7E5-0566-C249B97B5E2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5226" flipH="1">
                <a:off x="3369" y="2135"/>
                <a:ext cx="111" cy="120"/>
              </a:xfrm>
              <a:custGeom>
                <a:avLst/>
                <a:gdLst>
                  <a:gd name="T0" fmla="*/ 0 w 394"/>
                  <a:gd name="T1" fmla="*/ 0 h 426"/>
                  <a:gd name="T2" fmla="*/ 0 w 394"/>
                  <a:gd name="T3" fmla="*/ 0 h 426"/>
                  <a:gd name="T4" fmla="*/ 0 w 394"/>
                  <a:gd name="T5" fmla="*/ 0 h 426"/>
                  <a:gd name="T6" fmla="*/ 0 w 394"/>
                  <a:gd name="T7" fmla="*/ 0 h 426"/>
                  <a:gd name="T8" fmla="*/ 0 w 394"/>
                  <a:gd name="T9" fmla="*/ 0 h 426"/>
                  <a:gd name="T10" fmla="*/ 0 w 394"/>
                  <a:gd name="T11" fmla="*/ 0 h 426"/>
                  <a:gd name="T12" fmla="*/ 0 w 394"/>
                  <a:gd name="T13" fmla="*/ 0 h 4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4"/>
                  <a:gd name="T22" fmla="*/ 0 h 426"/>
                  <a:gd name="T23" fmla="*/ 394 w 394"/>
                  <a:gd name="T24" fmla="*/ 426 h 4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4" h="426">
                    <a:moveTo>
                      <a:pt x="116" y="426"/>
                    </a:moveTo>
                    <a:cubicBezTo>
                      <a:pt x="124" y="391"/>
                      <a:pt x="132" y="357"/>
                      <a:pt x="116" y="319"/>
                    </a:cubicBezTo>
                    <a:cubicBezTo>
                      <a:pt x="100" y="281"/>
                      <a:pt x="0" y="250"/>
                      <a:pt x="18" y="197"/>
                    </a:cubicBezTo>
                    <a:cubicBezTo>
                      <a:pt x="36" y="144"/>
                      <a:pt x="160" y="0"/>
                      <a:pt x="223" y="1"/>
                    </a:cubicBezTo>
                    <a:cubicBezTo>
                      <a:pt x="286" y="2"/>
                      <a:pt x="394" y="152"/>
                      <a:pt x="394" y="205"/>
                    </a:cubicBezTo>
                    <a:cubicBezTo>
                      <a:pt x="394" y="258"/>
                      <a:pt x="253" y="285"/>
                      <a:pt x="223" y="319"/>
                    </a:cubicBezTo>
                    <a:cubicBezTo>
                      <a:pt x="193" y="353"/>
                      <a:pt x="203" y="381"/>
                      <a:pt x="214" y="409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41" name="Rectangle 41">
                <a:extLst>
                  <a:ext uri="{FF2B5EF4-FFF2-40B4-BE49-F238E27FC236}">
                    <a16:creationId xmlns:a16="http://schemas.microsoft.com/office/drawing/2014/main" id="{DB2AF0A9-4899-AB7E-E4E5-766ED80D0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5045">
                <a:off x="3346" y="2212"/>
                <a:ext cx="79" cy="197"/>
              </a:xfrm>
              <a:prstGeom prst="rect">
                <a:avLst/>
              </a:prstGeom>
              <a:solidFill>
                <a:srgbClr val="FFF7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58532" name="Line 42">
              <a:extLst>
                <a:ext uri="{FF2B5EF4-FFF2-40B4-BE49-F238E27FC236}">
                  <a16:creationId xmlns:a16="http://schemas.microsoft.com/office/drawing/2014/main" id="{A2B13E65-F4DB-049E-8DA2-6131C3AD9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166"/>
              <a:ext cx="291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33" name="Text Box 43">
              <a:extLst>
                <a:ext uri="{FF2B5EF4-FFF2-40B4-BE49-F238E27FC236}">
                  <a16:creationId xmlns:a16="http://schemas.microsoft.com/office/drawing/2014/main" id="{177868B0-A2EF-EE02-C9AE-E8EDCB18C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7" y="875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Ku70&amp;80</a:t>
              </a:r>
            </a:p>
          </p:txBody>
        </p:sp>
      </p:grpSp>
      <p:grpSp>
        <p:nvGrpSpPr>
          <p:cNvPr id="58374" name="Group 44">
            <a:extLst>
              <a:ext uri="{FF2B5EF4-FFF2-40B4-BE49-F238E27FC236}">
                <a16:creationId xmlns:a16="http://schemas.microsoft.com/office/drawing/2014/main" id="{DEFECC3A-D2A1-3773-20A0-60D76D716223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5092700"/>
            <a:ext cx="1270000" cy="1689100"/>
            <a:chOff x="3303" y="3208"/>
            <a:chExt cx="800" cy="1064"/>
          </a:xfrm>
        </p:grpSpPr>
        <p:sp>
          <p:nvSpPr>
            <p:cNvPr id="58519" name="Line 45">
              <a:extLst>
                <a:ext uri="{FF2B5EF4-FFF2-40B4-BE49-F238E27FC236}">
                  <a16:creationId xmlns:a16="http://schemas.microsoft.com/office/drawing/2014/main" id="{127813F2-CD91-DBCD-519E-5B7FCAF55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6" y="3208"/>
              <a:ext cx="0" cy="29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520" name="Group 46">
              <a:extLst>
                <a:ext uri="{FF2B5EF4-FFF2-40B4-BE49-F238E27FC236}">
                  <a16:creationId xmlns:a16="http://schemas.microsoft.com/office/drawing/2014/main" id="{B4E1E42A-14A2-B848-43DF-C2983BA61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" y="3553"/>
              <a:ext cx="800" cy="719"/>
              <a:chOff x="3893" y="3250"/>
              <a:chExt cx="800" cy="881"/>
            </a:xfrm>
          </p:grpSpPr>
          <p:sp>
            <p:nvSpPr>
              <p:cNvPr id="58521" name="Oval 47">
                <a:extLst>
                  <a:ext uri="{FF2B5EF4-FFF2-40B4-BE49-F238E27FC236}">
                    <a16:creationId xmlns:a16="http://schemas.microsoft.com/office/drawing/2014/main" id="{6FB30E36-96F4-773E-F559-F94ABE54E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3" y="3250"/>
                <a:ext cx="453" cy="36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22" name="AutoShape 48">
                <a:extLst>
                  <a:ext uri="{FF2B5EF4-FFF2-40B4-BE49-F238E27FC236}">
                    <a16:creationId xmlns:a16="http://schemas.microsoft.com/office/drawing/2014/main" id="{AB829DEF-45E9-DCF9-70ED-3C3142248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036022" flipH="1">
                <a:off x="4133" y="3506"/>
                <a:ext cx="105" cy="158"/>
              </a:xfrm>
              <a:prstGeom prst="triangle">
                <a:avLst>
                  <a:gd name="adj" fmla="val 50000"/>
                </a:avLst>
              </a:prstGeom>
              <a:solidFill>
                <a:srgbClr val="EF1F1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23" name="AutoShape 49">
                <a:extLst>
                  <a:ext uri="{FF2B5EF4-FFF2-40B4-BE49-F238E27FC236}">
                    <a16:creationId xmlns:a16="http://schemas.microsoft.com/office/drawing/2014/main" id="{0AF890C7-3700-1B53-DEB6-FBC9011C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63880">
                <a:off x="4293" y="3506"/>
                <a:ext cx="105" cy="158"/>
              </a:xfrm>
              <a:prstGeom prst="triangle">
                <a:avLst>
                  <a:gd name="adj" fmla="val 50000"/>
                </a:avLst>
              </a:prstGeom>
              <a:solidFill>
                <a:srgbClr val="FFF7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24" name="Text Box 50">
                <a:extLst>
                  <a:ext uri="{FF2B5EF4-FFF2-40B4-BE49-F238E27FC236}">
                    <a16:creationId xmlns:a16="http://schemas.microsoft.com/office/drawing/2014/main" id="{3FFD3E44-9782-7E7B-7B1C-D4A864A019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3" y="3636"/>
                <a:ext cx="800" cy="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Signal Join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(Precise)</a:t>
                </a:r>
              </a:p>
            </p:txBody>
          </p:sp>
        </p:grpSp>
      </p:grpSp>
      <p:grpSp>
        <p:nvGrpSpPr>
          <p:cNvPr id="58375" name="Group 51">
            <a:extLst>
              <a:ext uri="{FF2B5EF4-FFF2-40B4-BE49-F238E27FC236}">
                <a16:creationId xmlns:a16="http://schemas.microsoft.com/office/drawing/2014/main" id="{139A992B-105C-9BED-FB70-AE0A70BFFCC4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1365250"/>
            <a:ext cx="1263650" cy="1100138"/>
            <a:chOff x="290" y="860"/>
            <a:chExt cx="796" cy="693"/>
          </a:xfrm>
        </p:grpSpPr>
        <p:cxnSp>
          <p:nvCxnSpPr>
            <p:cNvPr id="58507" name="AutoShape 52">
              <a:extLst>
                <a:ext uri="{FF2B5EF4-FFF2-40B4-BE49-F238E27FC236}">
                  <a16:creationId xmlns:a16="http://schemas.microsoft.com/office/drawing/2014/main" id="{A2C6FD4A-F8A5-DCC7-06D5-300F2691DC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472" y="846"/>
              <a:ext cx="195" cy="240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508" name="AutoShape 53">
              <a:extLst>
                <a:ext uri="{FF2B5EF4-FFF2-40B4-BE49-F238E27FC236}">
                  <a16:creationId xmlns:a16="http://schemas.microsoft.com/office/drawing/2014/main" id="{989F876D-FF88-3840-1D6F-2DEB766C00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9" y="860"/>
              <a:ext cx="239" cy="195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509" name="Group 54">
              <a:extLst>
                <a:ext uri="{FF2B5EF4-FFF2-40B4-BE49-F238E27FC236}">
                  <a16:creationId xmlns:a16="http://schemas.microsoft.com/office/drawing/2014/main" id="{23F95994-B6F3-531E-DE26-CE6C7A4BA50B}"/>
                </a:ext>
              </a:extLst>
            </p:cNvPr>
            <p:cNvGrpSpPr>
              <a:grpSpLocks/>
            </p:cNvGrpSpPr>
            <p:nvPr/>
          </p:nvGrpSpPr>
          <p:grpSpPr bwMode="auto">
            <a:xfrm rot="20544955" flipH="1">
              <a:off x="449" y="1045"/>
              <a:ext cx="107" cy="313"/>
              <a:chOff x="1152" y="1440"/>
              <a:chExt cx="128" cy="384"/>
            </a:xfrm>
          </p:grpSpPr>
          <p:sp>
            <p:nvSpPr>
              <p:cNvPr id="58517" name="Rectangle 55">
                <a:extLst>
                  <a:ext uri="{FF2B5EF4-FFF2-40B4-BE49-F238E27FC236}">
                    <a16:creationId xmlns:a16="http://schemas.microsoft.com/office/drawing/2014/main" id="{743409C2-1E72-B9A6-342D-554EB3077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1584"/>
                <a:ext cx="96" cy="240"/>
              </a:xfrm>
              <a:prstGeom prst="rect">
                <a:avLst/>
              </a:prstGeom>
              <a:solidFill>
                <a:srgbClr val="EF1F1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18" name="AutoShape 56">
                <a:extLst>
                  <a:ext uri="{FF2B5EF4-FFF2-40B4-BE49-F238E27FC236}">
                    <a16:creationId xmlns:a16="http://schemas.microsoft.com/office/drawing/2014/main" id="{5E41632C-22E5-BFA1-3E80-CB708D9D8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128" cy="192"/>
              </a:xfrm>
              <a:prstGeom prst="triangle">
                <a:avLst>
                  <a:gd name="adj" fmla="val 50000"/>
                </a:avLst>
              </a:prstGeom>
              <a:solidFill>
                <a:srgbClr val="EF1F1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cxnSp>
          <p:nvCxnSpPr>
            <p:cNvPr id="58510" name="AutoShape 57">
              <a:extLst>
                <a:ext uri="{FF2B5EF4-FFF2-40B4-BE49-F238E27FC236}">
                  <a16:creationId xmlns:a16="http://schemas.microsoft.com/office/drawing/2014/main" id="{F1D88A7E-9794-F8A9-6394-8773703E77BE}"/>
                </a:ext>
              </a:extLst>
            </p:cNvPr>
            <p:cNvCxnSpPr>
              <a:cxnSpLocks noChangeShapeType="1"/>
              <a:stCxn id="58517" idx="2"/>
            </p:cNvCxnSpPr>
            <p:nvPr/>
          </p:nvCxnSpPr>
          <p:spPr bwMode="auto">
            <a:xfrm rot="5400000">
              <a:off x="318" y="1322"/>
              <a:ext cx="203" cy="260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511" name="Group 58">
              <a:extLst>
                <a:ext uri="{FF2B5EF4-FFF2-40B4-BE49-F238E27FC236}">
                  <a16:creationId xmlns:a16="http://schemas.microsoft.com/office/drawing/2014/main" id="{61DC69C7-2948-A9AA-27A2-E30D2B54019E}"/>
                </a:ext>
              </a:extLst>
            </p:cNvPr>
            <p:cNvGrpSpPr>
              <a:grpSpLocks/>
            </p:cNvGrpSpPr>
            <p:nvPr/>
          </p:nvGrpSpPr>
          <p:grpSpPr bwMode="auto">
            <a:xfrm rot="1055045">
              <a:off x="821" y="1045"/>
              <a:ext cx="107" cy="313"/>
              <a:chOff x="1152" y="1440"/>
              <a:chExt cx="128" cy="384"/>
            </a:xfrm>
          </p:grpSpPr>
          <p:sp>
            <p:nvSpPr>
              <p:cNvPr id="58515" name="Rectangle 59">
                <a:extLst>
                  <a:ext uri="{FF2B5EF4-FFF2-40B4-BE49-F238E27FC236}">
                    <a16:creationId xmlns:a16="http://schemas.microsoft.com/office/drawing/2014/main" id="{DC0FFF28-EE3C-DB11-2849-699B7538A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1584"/>
                <a:ext cx="96" cy="240"/>
              </a:xfrm>
              <a:prstGeom prst="rect">
                <a:avLst/>
              </a:prstGeom>
              <a:solidFill>
                <a:srgbClr val="FFF7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16" name="AutoShape 60">
                <a:extLst>
                  <a:ext uri="{FF2B5EF4-FFF2-40B4-BE49-F238E27FC236}">
                    <a16:creationId xmlns:a16="http://schemas.microsoft.com/office/drawing/2014/main" id="{DD48CEC8-DA3C-8E5E-3801-120ADDF0E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128" cy="192"/>
              </a:xfrm>
              <a:prstGeom prst="triangle">
                <a:avLst>
                  <a:gd name="adj" fmla="val 50000"/>
                </a:avLst>
              </a:prstGeom>
              <a:solidFill>
                <a:srgbClr val="FFF7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cxnSp>
          <p:nvCxnSpPr>
            <p:cNvPr id="58512" name="AutoShape 61">
              <a:extLst>
                <a:ext uri="{FF2B5EF4-FFF2-40B4-BE49-F238E27FC236}">
                  <a16:creationId xmlns:a16="http://schemas.microsoft.com/office/drawing/2014/main" id="{F9A84B98-E183-7A40-0C44-909A5C33FFFF}"/>
                </a:ext>
              </a:extLst>
            </p:cNvPr>
            <p:cNvCxnSpPr>
              <a:cxnSpLocks noChangeShapeType="1"/>
              <a:stCxn id="58515" idx="2"/>
            </p:cNvCxnSpPr>
            <p:nvPr/>
          </p:nvCxnSpPr>
          <p:spPr bwMode="auto">
            <a:xfrm rot="16200000" flipH="1">
              <a:off x="854" y="1322"/>
              <a:ext cx="203" cy="260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513" name="Text Box 62">
              <a:extLst>
                <a:ext uri="{FF2B5EF4-FFF2-40B4-BE49-F238E27FC236}">
                  <a16:creationId xmlns:a16="http://schemas.microsoft.com/office/drawing/2014/main" id="{C5FC5687-C3AE-A139-21D6-22F6F39BE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123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8514" name="Text Box 63">
              <a:extLst>
                <a:ext uri="{FF2B5EF4-FFF2-40B4-BE49-F238E27FC236}">
                  <a16:creationId xmlns:a16="http://schemas.microsoft.com/office/drawing/2014/main" id="{9CA16D0E-057A-DB14-CE05-4C355F2AA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" y="123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58376" name="Group 64">
            <a:extLst>
              <a:ext uri="{FF2B5EF4-FFF2-40B4-BE49-F238E27FC236}">
                <a16:creationId xmlns:a16="http://schemas.microsoft.com/office/drawing/2014/main" id="{F00B4F88-0448-8000-CD8D-217356A214C8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1441450"/>
            <a:ext cx="2386013" cy="466725"/>
            <a:chOff x="290" y="908"/>
            <a:chExt cx="1503" cy="294"/>
          </a:xfrm>
        </p:grpSpPr>
        <p:sp>
          <p:nvSpPr>
            <p:cNvPr id="58500" name="Line 65">
              <a:extLst>
                <a:ext uri="{FF2B5EF4-FFF2-40B4-BE49-F238E27FC236}">
                  <a16:creationId xmlns:a16="http://schemas.microsoft.com/office/drawing/2014/main" id="{0764F042-492C-6174-2C01-229A57BFF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8" y="1153"/>
              <a:ext cx="291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1" name="Text Box 66">
              <a:extLst>
                <a:ext uri="{FF2B5EF4-FFF2-40B4-BE49-F238E27FC236}">
                  <a16:creationId xmlns:a16="http://schemas.microsoft.com/office/drawing/2014/main" id="{2E41F389-7D2E-552A-DA1C-D3F1362C0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" y="908"/>
              <a:ext cx="7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RAG1&amp;2</a:t>
              </a:r>
            </a:p>
          </p:txBody>
        </p:sp>
        <p:grpSp>
          <p:nvGrpSpPr>
            <p:cNvPr id="58502" name="Group 67">
              <a:extLst>
                <a:ext uri="{FF2B5EF4-FFF2-40B4-BE49-F238E27FC236}">
                  <a16:creationId xmlns:a16="http://schemas.microsoft.com/office/drawing/2014/main" id="{F3A21292-D188-C266-60CD-D06310962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967"/>
              <a:ext cx="797" cy="235"/>
              <a:chOff x="290" y="967"/>
              <a:chExt cx="797" cy="235"/>
            </a:xfrm>
          </p:grpSpPr>
          <p:sp>
            <p:nvSpPr>
              <p:cNvPr id="58503" name="Oval 68">
                <a:extLst>
                  <a:ext uri="{FF2B5EF4-FFF2-40B4-BE49-F238E27FC236}">
                    <a16:creationId xmlns:a16="http://schemas.microsoft.com/office/drawing/2014/main" id="{47BC5313-BCE4-4740-E64B-E8A59D396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1097"/>
                <a:ext cx="213" cy="105"/>
              </a:xfrm>
              <a:prstGeom prst="ellipse">
                <a:avLst/>
              </a:prstGeom>
              <a:gradFill rotWithShape="0">
                <a:gsLst>
                  <a:gs pos="0">
                    <a:srgbClr val="60CA8E"/>
                  </a:gs>
                  <a:gs pos="100000">
                    <a:srgbClr val="3C7F5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04" name="Oval 69">
                <a:extLst>
                  <a:ext uri="{FF2B5EF4-FFF2-40B4-BE49-F238E27FC236}">
                    <a16:creationId xmlns:a16="http://schemas.microsoft.com/office/drawing/2014/main" id="{3D568F63-DE3B-012B-FC61-950D33A38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97"/>
                <a:ext cx="213" cy="105"/>
              </a:xfrm>
              <a:prstGeom prst="ellipse">
                <a:avLst/>
              </a:prstGeom>
              <a:gradFill rotWithShape="0">
                <a:gsLst>
                  <a:gs pos="0">
                    <a:srgbClr val="60CA8E"/>
                  </a:gs>
                  <a:gs pos="100000">
                    <a:srgbClr val="3C7F5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05" name="Oval 70">
                <a:extLst>
                  <a:ext uri="{FF2B5EF4-FFF2-40B4-BE49-F238E27FC236}">
                    <a16:creationId xmlns:a16="http://schemas.microsoft.com/office/drawing/2014/main" id="{BEA2EF67-8AA7-5E14-1C99-B5FD883C5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67"/>
                <a:ext cx="319" cy="156"/>
              </a:xfrm>
              <a:prstGeom prst="ellipse">
                <a:avLst/>
              </a:prstGeom>
              <a:gradFill rotWithShape="0">
                <a:gsLst>
                  <a:gs pos="0">
                    <a:srgbClr val="60CA8E"/>
                  </a:gs>
                  <a:gs pos="100000">
                    <a:srgbClr val="3C7F5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506" name="Oval 71">
                <a:extLst>
                  <a:ext uri="{FF2B5EF4-FFF2-40B4-BE49-F238E27FC236}">
                    <a16:creationId xmlns:a16="http://schemas.microsoft.com/office/drawing/2014/main" id="{AD3853AF-4161-2F5A-8968-73916CCF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967"/>
                <a:ext cx="319" cy="156"/>
              </a:xfrm>
              <a:prstGeom prst="ellipse">
                <a:avLst/>
              </a:prstGeom>
              <a:gradFill rotWithShape="0">
                <a:gsLst>
                  <a:gs pos="0">
                    <a:srgbClr val="60CA8E"/>
                  </a:gs>
                  <a:gs pos="100000">
                    <a:srgbClr val="3C7F5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58377" name="Group 72">
            <a:extLst>
              <a:ext uri="{FF2B5EF4-FFF2-40B4-BE49-F238E27FC236}">
                <a16:creationId xmlns:a16="http://schemas.microsoft.com/office/drawing/2014/main" id="{50207AEC-D5AD-78A6-2A00-B09713A43552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835525"/>
            <a:ext cx="2293938" cy="1711325"/>
            <a:chOff x="158" y="3046"/>
            <a:chExt cx="1445" cy="1078"/>
          </a:xfrm>
        </p:grpSpPr>
        <p:grpSp>
          <p:nvGrpSpPr>
            <p:cNvPr id="58489" name="Group 73">
              <a:extLst>
                <a:ext uri="{FF2B5EF4-FFF2-40B4-BE49-F238E27FC236}">
                  <a16:creationId xmlns:a16="http://schemas.microsoft.com/office/drawing/2014/main" id="{B2EE6748-560E-C34A-606E-6C8F8D5F8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3500"/>
              <a:ext cx="1445" cy="624"/>
              <a:chOff x="158" y="3500"/>
              <a:chExt cx="1445" cy="624"/>
            </a:xfrm>
          </p:grpSpPr>
          <p:grpSp>
            <p:nvGrpSpPr>
              <p:cNvPr id="58491" name="Group 74">
                <a:extLst>
                  <a:ext uri="{FF2B5EF4-FFF2-40B4-BE49-F238E27FC236}">
                    <a16:creationId xmlns:a16="http://schemas.microsoft.com/office/drawing/2014/main" id="{E9A746CA-5350-A574-7296-B1F6DB7DD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3500"/>
                <a:ext cx="1445" cy="624"/>
                <a:chOff x="592" y="3585"/>
                <a:chExt cx="1445" cy="624"/>
              </a:xfrm>
            </p:grpSpPr>
            <p:grpSp>
              <p:nvGrpSpPr>
                <p:cNvPr id="58493" name="Group 75">
                  <a:extLst>
                    <a:ext uri="{FF2B5EF4-FFF2-40B4-BE49-F238E27FC236}">
                      <a16:creationId xmlns:a16="http://schemas.microsoft.com/office/drawing/2014/main" id="{F1EE9091-694D-63B7-00D7-8F8D97404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2" y="3585"/>
                  <a:ext cx="1445" cy="93"/>
                  <a:chOff x="675" y="3398"/>
                  <a:chExt cx="1445" cy="93"/>
                </a:xfrm>
              </p:grpSpPr>
              <p:sp>
                <p:nvSpPr>
                  <p:cNvPr id="58497" name="Line 76">
                    <a:extLst>
                      <a:ext uri="{FF2B5EF4-FFF2-40B4-BE49-F238E27FC236}">
                        <a16:creationId xmlns:a16="http://schemas.microsoft.com/office/drawing/2014/main" id="{5109E311-039F-3761-C977-311E5FAFFC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5" y="3445"/>
                    <a:ext cx="144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98" name="Rectangle 77">
                    <a:extLst>
                      <a:ext uri="{FF2B5EF4-FFF2-40B4-BE49-F238E27FC236}">
                        <a16:creationId xmlns:a16="http://schemas.microsoft.com/office/drawing/2014/main" id="{ACD18F3C-401B-BAD3-534C-81C2EDEFD4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30" y="3398"/>
                    <a:ext cx="239" cy="93"/>
                  </a:xfrm>
                  <a:prstGeom prst="rect">
                    <a:avLst/>
                  </a:prstGeom>
                  <a:solidFill>
                    <a:srgbClr val="EF1F1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8499" name="Rectangle 78">
                    <a:extLst>
                      <a:ext uri="{FF2B5EF4-FFF2-40B4-BE49-F238E27FC236}">
                        <a16:creationId xmlns:a16="http://schemas.microsoft.com/office/drawing/2014/main" id="{31DAB20E-F278-807F-BD15-F6E5C786DE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1" y="3398"/>
                    <a:ext cx="239" cy="93"/>
                  </a:xfrm>
                  <a:prstGeom prst="rect">
                    <a:avLst/>
                  </a:prstGeom>
                  <a:solidFill>
                    <a:srgbClr val="FFF70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-65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58494" name="Text Box 79">
                  <a:extLst>
                    <a:ext uri="{FF2B5EF4-FFF2-40B4-BE49-F238E27FC236}">
                      <a16:creationId xmlns:a16="http://schemas.microsoft.com/office/drawing/2014/main" id="{3C4CEFCA-22E9-2576-FD9A-34C37C72B5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1" y="3805"/>
                  <a:ext cx="86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bg1"/>
                      </a:solidFill>
                    </a:rPr>
                    <a:t>Coding Join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bg1"/>
                      </a:solidFill>
                    </a:rPr>
                    <a:t>(Modified)</a:t>
                  </a:r>
                </a:p>
              </p:txBody>
            </p:sp>
            <p:sp>
              <p:nvSpPr>
                <p:cNvPr id="58495" name="Text Box 80">
                  <a:extLst>
                    <a:ext uri="{FF2B5EF4-FFF2-40B4-BE49-F238E27FC236}">
                      <a16:creationId xmlns:a16="http://schemas.microsoft.com/office/drawing/2014/main" id="{5AB7898D-B091-6BA3-AFC0-9D7FD5BA1C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6" y="3663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58496" name="Text Box 81">
                  <a:extLst>
                    <a:ext uri="{FF2B5EF4-FFF2-40B4-BE49-F238E27FC236}">
                      <a16:creationId xmlns:a16="http://schemas.microsoft.com/office/drawing/2014/main" id="{47F130F8-C822-D714-D1B2-63834F3001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24" y="3663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bg1"/>
                      </a:solidFill>
                    </a:rPr>
                    <a:t>J</a:t>
                  </a:r>
                </a:p>
              </p:txBody>
            </p:sp>
          </p:grpSp>
          <p:sp>
            <p:nvSpPr>
              <p:cNvPr id="58492" name="Rectangle 82">
                <a:extLst>
                  <a:ext uri="{FF2B5EF4-FFF2-40B4-BE49-F238E27FC236}">
                    <a16:creationId xmlns:a16="http://schemas.microsoft.com/office/drawing/2014/main" id="{EDA4C4B4-3527-EC59-2BC5-B4C87AACA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" y="3501"/>
                <a:ext cx="27" cy="88"/>
              </a:xfrm>
              <a:prstGeom prst="rect">
                <a:avLst/>
              </a:prstGeom>
              <a:solidFill>
                <a:srgbClr val="FF00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58490" name="Line 83">
              <a:extLst>
                <a:ext uri="{FF2B5EF4-FFF2-40B4-BE49-F238E27FC236}">
                  <a16:creationId xmlns:a16="http://schemas.microsoft.com/office/drawing/2014/main" id="{28843B6E-2028-749F-899B-D7BEED62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3046"/>
              <a:ext cx="0" cy="343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78" name="Group 84">
            <a:extLst>
              <a:ext uri="{FF2B5EF4-FFF2-40B4-BE49-F238E27FC236}">
                <a16:creationId xmlns:a16="http://schemas.microsoft.com/office/drawing/2014/main" id="{00266D60-CE80-197D-F23B-20156C211C21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090988"/>
            <a:ext cx="3192462" cy="1231900"/>
            <a:chOff x="179" y="2577"/>
            <a:chExt cx="2011" cy="776"/>
          </a:xfrm>
        </p:grpSpPr>
        <p:sp>
          <p:nvSpPr>
            <p:cNvPr id="58471" name="Text Box 85">
              <a:extLst>
                <a:ext uri="{FF2B5EF4-FFF2-40B4-BE49-F238E27FC236}">
                  <a16:creationId xmlns:a16="http://schemas.microsoft.com/office/drawing/2014/main" id="{BAAC368F-A29A-C765-C5D8-3DB9B8D1A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2776"/>
              <a:ext cx="60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Lig4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XRCC4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TdT</a:t>
              </a:r>
            </a:p>
          </p:txBody>
        </p:sp>
        <p:grpSp>
          <p:nvGrpSpPr>
            <p:cNvPr id="58472" name="Group 86">
              <a:extLst>
                <a:ext uri="{FF2B5EF4-FFF2-40B4-BE49-F238E27FC236}">
                  <a16:creationId xmlns:a16="http://schemas.microsoft.com/office/drawing/2014/main" id="{9C668D91-1970-D1FE-B44D-8363DAFD141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851" y="2643"/>
              <a:ext cx="333" cy="202"/>
              <a:chOff x="1918" y="2039"/>
              <a:chExt cx="349" cy="212"/>
            </a:xfrm>
          </p:grpSpPr>
          <p:sp>
            <p:nvSpPr>
              <p:cNvPr id="212055" name="Oval 87">
                <a:extLst>
                  <a:ext uri="{FF2B5EF4-FFF2-40B4-BE49-F238E27FC236}">
                    <a16:creationId xmlns:a16="http://schemas.microsoft.com/office/drawing/2014/main" id="{9BCD35E2-5D9D-C29E-06B6-3D7D72F11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2031"/>
                <a:ext cx="244" cy="2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212056" name="Oval 88">
                <a:extLst>
                  <a:ext uri="{FF2B5EF4-FFF2-40B4-BE49-F238E27FC236}">
                    <a16:creationId xmlns:a16="http://schemas.microsoft.com/office/drawing/2014/main" id="{3A776A24-79A6-BFD8-4481-274DA19EA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2050"/>
                <a:ext cx="217" cy="20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</p:grpSp>
        <p:grpSp>
          <p:nvGrpSpPr>
            <p:cNvPr id="58473" name="Group 89">
              <a:extLst>
                <a:ext uri="{FF2B5EF4-FFF2-40B4-BE49-F238E27FC236}">
                  <a16:creationId xmlns:a16="http://schemas.microsoft.com/office/drawing/2014/main" id="{597882A7-6DB8-48CD-CA38-9A44A3B9968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32" y="2651"/>
              <a:ext cx="333" cy="202"/>
              <a:chOff x="1918" y="2039"/>
              <a:chExt cx="349" cy="212"/>
            </a:xfrm>
          </p:grpSpPr>
          <p:sp>
            <p:nvSpPr>
              <p:cNvPr id="212058" name="Oval 90">
                <a:extLst>
                  <a:ext uri="{FF2B5EF4-FFF2-40B4-BE49-F238E27FC236}">
                    <a16:creationId xmlns:a16="http://schemas.microsoft.com/office/drawing/2014/main" id="{FEFC841D-1D33-1413-26CE-75175E365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2031"/>
                <a:ext cx="244" cy="2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212059" name="Oval 91">
                <a:extLst>
                  <a:ext uri="{FF2B5EF4-FFF2-40B4-BE49-F238E27FC236}">
                    <a16:creationId xmlns:a16="http://schemas.microsoft.com/office/drawing/2014/main" id="{6DBD4499-1F73-AD34-2598-D348EEACD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2050"/>
                <a:ext cx="217" cy="20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</p:grpSp>
        <p:sp>
          <p:nvSpPr>
            <p:cNvPr id="58474" name="Line 92">
              <a:extLst>
                <a:ext uri="{FF2B5EF4-FFF2-40B4-BE49-F238E27FC236}">
                  <a16:creationId xmlns:a16="http://schemas.microsoft.com/office/drawing/2014/main" id="{DE279886-94A3-1F5D-869F-A654C9855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" y="2715"/>
              <a:ext cx="41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" name="Rectangle 93">
              <a:extLst>
                <a:ext uri="{FF2B5EF4-FFF2-40B4-BE49-F238E27FC236}">
                  <a16:creationId xmlns:a16="http://schemas.microsoft.com/office/drawing/2014/main" id="{3EA663B7-591D-D286-D40D-5D6825C85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" y="2668"/>
              <a:ext cx="239" cy="93"/>
            </a:xfrm>
            <a:prstGeom prst="rect">
              <a:avLst/>
            </a:prstGeom>
            <a:solidFill>
              <a:srgbClr val="EF1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76" name="Line 94">
              <a:extLst>
                <a:ext uri="{FF2B5EF4-FFF2-40B4-BE49-F238E27FC236}">
                  <a16:creationId xmlns:a16="http://schemas.microsoft.com/office/drawing/2014/main" id="{A1D20EE7-5A22-59B7-9D77-DCE5C5849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" y="2720"/>
              <a:ext cx="38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7" name="Rectangle 95">
              <a:extLst>
                <a:ext uri="{FF2B5EF4-FFF2-40B4-BE49-F238E27FC236}">
                  <a16:creationId xmlns:a16="http://schemas.microsoft.com/office/drawing/2014/main" id="{2A6D45E3-BD01-5B7D-9FC0-8D96420F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2668"/>
              <a:ext cx="239" cy="93"/>
            </a:xfrm>
            <a:prstGeom prst="rect">
              <a:avLst/>
            </a:prstGeom>
            <a:solidFill>
              <a:srgbClr val="FFF7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58478" name="Group 96">
              <a:extLst>
                <a:ext uri="{FF2B5EF4-FFF2-40B4-BE49-F238E27FC236}">
                  <a16:creationId xmlns:a16="http://schemas.microsoft.com/office/drawing/2014/main" id="{110A361C-C22F-4982-5DB7-3462569C5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" y="2620"/>
              <a:ext cx="296" cy="258"/>
              <a:chOff x="671" y="2620"/>
              <a:chExt cx="296" cy="258"/>
            </a:xfrm>
          </p:grpSpPr>
          <p:sp>
            <p:nvSpPr>
              <p:cNvPr id="58480" name="Oval 97">
                <a:extLst>
                  <a:ext uri="{FF2B5EF4-FFF2-40B4-BE49-F238E27FC236}">
                    <a16:creationId xmlns:a16="http://schemas.microsoft.com/office/drawing/2014/main" id="{BA9F00B2-F41D-AE97-B0D4-C7B3FF0E9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14474">
                <a:off x="694" y="2603"/>
                <a:ext cx="145" cy="179"/>
              </a:xfrm>
              <a:prstGeom prst="ellipse">
                <a:avLst/>
              </a:prstGeom>
              <a:gradFill rotWithShape="0">
                <a:gsLst>
                  <a:gs pos="0">
                    <a:srgbClr val="6C18B0"/>
                  </a:gs>
                  <a:gs pos="100000">
                    <a:srgbClr val="BD97D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481" name="Oval 98">
                <a:extLst>
                  <a:ext uri="{FF2B5EF4-FFF2-40B4-BE49-F238E27FC236}">
                    <a16:creationId xmlns:a16="http://schemas.microsoft.com/office/drawing/2014/main" id="{5908BA09-06C7-3B7F-1115-979A1634E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14474">
                <a:off x="779" y="2609"/>
                <a:ext cx="145" cy="179"/>
              </a:xfrm>
              <a:prstGeom prst="ellipse">
                <a:avLst/>
              </a:prstGeom>
              <a:gradFill rotWithShape="0">
                <a:gsLst>
                  <a:gs pos="0">
                    <a:srgbClr val="6C18B0"/>
                  </a:gs>
                  <a:gs pos="100000">
                    <a:srgbClr val="BD97D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482" name="Freeform 99">
                <a:extLst>
                  <a:ext uri="{FF2B5EF4-FFF2-40B4-BE49-F238E27FC236}">
                    <a16:creationId xmlns:a16="http://schemas.microsoft.com/office/drawing/2014/main" id="{B2C66CC5-2B0B-36F8-964E-248A67EDCA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5" y="2687"/>
                <a:ext cx="260" cy="191"/>
              </a:xfrm>
              <a:custGeom>
                <a:avLst/>
                <a:gdLst>
                  <a:gd name="T0" fmla="*/ 0 w 766"/>
                  <a:gd name="T1" fmla="*/ 0 h 564"/>
                  <a:gd name="T2" fmla="*/ 0 w 766"/>
                  <a:gd name="T3" fmla="*/ 0 h 564"/>
                  <a:gd name="T4" fmla="*/ 0 w 766"/>
                  <a:gd name="T5" fmla="*/ 0 h 564"/>
                  <a:gd name="T6" fmla="*/ 0 w 766"/>
                  <a:gd name="T7" fmla="*/ 0 h 564"/>
                  <a:gd name="T8" fmla="*/ 0 w 766"/>
                  <a:gd name="T9" fmla="*/ 0 h 564"/>
                  <a:gd name="T10" fmla="*/ 0 w 766"/>
                  <a:gd name="T11" fmla="*/ 0 h 564"/>
                  <a:gd name="T12" fmla="*/ 0 w 766"/>
                  <a:gd name="T13" fmla="*/ 0 h 564"/>
                  <a:gd name="T14" fmla="*/ 0 w 766"/>
                  <a:gd name="T15" fmla="*/ 0 h 564"/>
                  <a:gd name="T16" fmla="*/ 0 w 766"/>
                  <a:gd name="T17" fmla="*/ 0 h 564"/>
                  <a:gd name="T18" fmla="*/ 0 w 766"/>
                  <a:gd name="T19" fmla="*/ 0 h 564"/>
                  <a:gd name="T20" fmla="*/ 0 w 766"/>
                  <a:gd name="T21" fmla="*/ 0 h 564"/>
                  <a:gd name="T22" fmla="*/ 0 w 766"/>
                  <a:gd name="T23" fmla="*/ 0 h 564"/>
                  <a:gd name="T24" fmla="*/ 0 w 766"/>
                  <a:gd name="T25" fmla="*/ 0 h 564"/>
                  <a:gd name="T26" fmla="*/ 0 w 766"/>
                  <a:gd name="T27" fmla="*/ 0 h 5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6"/>
                  <a:gd name="T43" fmla="*/ 0 h 564"/>
                  <a:gd name="T44" fmla="*/ 766 w 766"/>
                  <a:gd name="T45" fmla="*/ 564 h 5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6" h="564">
                    <a:moveTo>
                      <a:pt x="338" y="395"/>
                    </a:moveTo>
                    <a:lnTo>
                      <a:pt x="180" y="226"/>
                    </a:lnTo>
                    <a:lnTo>
                      <a:pt x="180" y="57"/>
                    </a:lnTo>
                    <a:lnTo>
                      <a:pt x="349" y="0"/>
                    </a:lnTo>
                    <a:lnTo>
                      <a:pt x="540" y="57"/>
                    </a:lnTo>
                    <a:lnTo>
                      <a:pt x="529" y="237"/>
                    </a:lnTo>
                    <a:lnTo>
                      <a:pt x="428" y="395"/>
                    </a:lnTo>
                    <a:lnTo>
                      <a:pt x="687" y="338"/>
                    </a:lnTo>
                    <a:lnTo>
                      <a:pt x="766" y="496"/>
                    </a:lnTo>
                    <a:lnTo>
                      <a:pt x="597" y="564"/>
                    </a:lnTo>
                    <a:lnTo>
                      <a:pt x="326" y="564"/>
                    </a:lnTo>
                    <a:lnTo>
                      <a:pt x="0" y="507"/>
                    </a:lnTo>
                    <a:lnTo>
                      <a:pt x="56" y="338"/>
                    </a:lnTo>
                    <a:lnTo>
                      <a:pt x="338" y="395"/>
                    </a:lnTo>
                    <a:close/>
                  </a:path>
                </a:pathLst>
              </a:custGeom>
              <a:solidFill>
                <a:srgbClr val="EE9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3" name="Line 100">
                <a:extLst>
                  <a:ext uri="{FF2B5EF4-FFF2-40B4-BE49-F238E27FC236}">
                    <a16:creationId xmlns:a16="http://schemas.microsoft.com/office/drawing/2014/main" id="{C6A26B19-E09A-E8C5-274E-FB5CEC8AA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2740"/>
                <a:ext cx="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4" name="Line 101">
                <a:extLst>
                  <a:ext uri="{FF2B5EF4-FFF2-40B4-BE49-F238E27FC236}">
                    <a16:creationId xmlns:a16="http://schemas.microsoft.com/office/drawing/2014/main" id="{3F35C158-9B9E-49EC-7ADD-7EB276FB0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" y="2700"/>
                <a:ext cx="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79" name="Line 102">
              <a:extLst>
                <a:ext uri="{FF2B5EF4-FFF2-40B4-BE49-F238E27FC236}">
                  <a16:creationId xmlns:a16="http://schemas.microsoft.com/office/drawing/2014/main" id="{530F7A96-63FE-D77F-54A5-1063DEE5C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57" y="2719"/>
              <a:ext cx="466" cy="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9" name="Text Box 103">
            <a:extLst>
              <a:ext uri="{FF2B5EF4-FFF2-40B4-BE49-F238E27FC236}">
                <a16:creationId xmlns:a16="http://schemas.microsoft.com/office/drawing/2014/main" id="{614F1631-FAE9-B047-9C57-0BA5AF99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2590800"/>
            <a:ext cx="141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Lig4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XRCC4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(DNA-PKcs)</a:t>
            </a:r>
          </a:p>
        </p:txBody>
      </p:sp>
      <p:grpSp>
        <p:nvGrpSpPr>
          <p:cNvPr id="58380" name="Group 104">
            <a:extLst>
              <a:ext uri="{FF2B5EF4-FFF2-40B4-BE49-F238E27FC236}">
                <a16:creationId xmlns:a16="http://schemas.microsoft.com/office/drawing/2014/main" id="{1F584786-9501-755B-E61C-7817EAB13489}"/>
              </a:ext>
            </a:extLst>
          </p:cNvPr>
          <p:cNvGrpSpPr>
            <a:grpSpLocks/>
          </p:cNvGrpSpPr>
          <p:nvPr/>
        </p:nvGrpSpPr>
        <p:grpSpPr bwMode="auto">
          <a:xfrm>
            <a:off x="5141913" y="4137025"/>
            <a:ext cx="1263650" cy="815975"/>
            <a:chOff x="4606" y="1943"/>
            <a:chExt cx="796" cy="514"/>
          </a:xfrm>
        </p:grpSpPr>
        <p:sp>
          <p:nvSpPr>
            <p:cNvPr id="58459" name="Oval 105">
              <a:extLst>
                <a:ext uri="{FF2B5EF4-FFF2-40B4-BE49-F238E27FC236}">
                  <a16:creationId xmlns:a16="http://schemas.microsoft.com/office/drawing/2014/main" id="{3771D916-F75A-C43F-31A8-33FCED127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1943"/>
              <a:ext cx="559" cy="45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58460" name="Group 106">
              <a:extLst>
                <a:ext uri="{FF2B5EF4-FFF2-40B4-BE49-F238E27FC236}">
                  <a16:creationId xmlns:a16="http://schemas.microsoft.com/office/drawing/2014/main" id="{94FB2BA4-455F-B135-674C-F2305D0CC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6" y="2255"/>
              <a:ext cx="333" cy="202"/>
              <a:chOff x="1918" y="2039"/>
              <a:chExt cx="349" cy="212"/>
            </a:xfrm>
          </p:grpSpPr>
          <p:sp>
            <p:nvSpPr>
              <p:cNvPr id="212075" name="Oval 107">
                <a:extLst>
                  <a:ext uri="{FF2B5EF4-FFF2-40B4-BE49-F238E27FC236}">
                    <a16:creationId xmlns:a16="http://schemas.microsoft.com/office/drawing/2014/main" id="{02C6B42D-8AF0-A7CE-5B5C-0B0932A43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2039"/>
                <a:ext cx="245" cy="2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212076" name="Oval 108">
                <a:extLst>
                  <a:ext uri="{FF2B5EF4-FFF2-40B4-BE49-F238E27FC236}">
                    <a16:creationId xmlns:a16="http://schemas.microsoft.com/office/drawing/2014/main" id="{E60C45FC-4916-4E07-C473-F58ECCD3E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2049"/>
                <a:ext cx="212" cy="191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</p:grpSp>
        <p:grpSp>
          <p:nvGrpSpPr>
            <p:cNvPr id="58461" name="Group 109">
              <a:extLst>
                <a:ext uri="{FF2B5EF4-FFF2-40B4-BE49-F238E27FC236}">
                  <a16:creationId xmlns:a16="http://schemas.microsoft.com/office/drawing/2014/main" id="{BE3893A4-59FB-225A-7E77-2897B6721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9" y="2255"/>
              <a:ext cx="333" cy="202"/>
              <a:chOff x="1918" y="2039"/>
              <a:chExt cx="349" cy="212"/>
            </a:xfrm>
          </p:grpSpPr>
          <p:sp>
            <p:nvSpPr>
              <p:cNvPr id="212078" name="Oval 110">
                <a:extLst>
                  <a:ext uri="{FF2B5EF4-FFF2-40B4-BE49-F238E27FC236}">
                    <a16:creationId xmlns:a16="http://schemas.microsoft.com/office/drawing/2014/main" id="{6037AF8C-C59F-CB60-C41E-0BB8514CE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2039"/>
                <a:ext cx="245" cy="2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212079" name="Oval 111">
                <a:extLst>
                  <a:ext uri="{FF2B5EF4-FFF2-40B4-BE49-F238E27FC236}">
                    <a16:creationId xmlns:a16="http://schemas.microsoft.com/office/drawing/2014/main" id="{0C73B6F8-F0F5-F6C5-A845-AD2971221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2049"/>
                <a:ext cx="212" cy="191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</p:grpSp>
        <p:sp>
          <p:nvSpPr>
            <p:cNvPr id="58462" name="AutoShape 112">
              <a:extLst>
                <a:ext uri="{FF2B5EF4-FFF2-40B4-BE49-F238E27FC236}">
                  <a16:creationId xmlns:a16="http://schemas.microsoft.com/office/drawing/2014/main" id="{B5B9FFD7-1495-CC11-6A25-B29BB986DB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11990" flipH="1">
              <a:off x="4710" y="2197"/>
              <a:ext cx="105" cy="158"/>
            </a:xfrm>
            <a:prstGeom prst="triangle">
              <a:avLst>
                <a:gd name="adj" fmla="val 50000"/>
              </a:avLst>
            </a:prstGeom>
            <a:solidFill>
              <a:srgbClr val="EF1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63" name="AutoShape 113">
              <a:extLst>
                <a:ext uri="{FF2B5EF4-FFF2-40B4-BE49-F238E27FC236}">
                  <a16:creationId xmlns:a16="http://schemas.microsoft.com/office/drawing/2014/main" id="{C235C35C-E2C1-EF44-F4DF-F4F2082520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010">
              <a:off x="5173" y="2197"/>
              <a:ext cx="105" cy="158"/>
            </a:xfrm>
            <a:prstGeom prst="triangle">
              <a:avLst>
                <a:gd name="adj" fmla="val 50000"/>
              </a:avLst>
            </a:prstGeom>
            <a:solidFill>
              <a:srgbClr val="FFF7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64" name="Oval 114">
              <a:extLst>
                <a:ext uri="{FF2B5EF4-FFF2-40B4-BE49-F238E27FC236}">
                  <a16:creationId xmlns:a16="http://schemas.microsoft.com/office/drawing/2014/main" id="{5ACC07CB-B1F5-1E41-A7CD-E5C4B97C51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14474">
              <a:off x="4875" y="2173"/>
              <a:ext cx="145" cy="179"/>
            </a:xfrm>
            <a:prstGeom prst="ellipse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BD97D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65" name="Oval 115">
              <a:extLst>
                <a:ext uri="{FF2B5EF4-FFF2-40B4-BE49-F238E27FC236}">
                  <a16:creationId xmlns:a16="http://schemas.microsoft.com/office/drawing/2014/main" id="{B167819C-C52D-F526-22FB-457D6A939D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14474">
              <a:off x="4960" y="2179"/>
              <a:ext cx="145" cy="179"/>
            </a:xfrm>
            <a:prstGeom prst="ellipse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BD97D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66" name="Freeform 116">
              <a:extLst>
                <a:ext uri="{FF2B5EF4-FFF2-40B4-BE49-F238E27FC236}">
                  <a16:creationId xmlns:a16="http://schemas.microsoft.com/office/drawing/2014/main" id="{F4A63881-C794-350E-EFB8-8CF8339E50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88" y="2265"/>
              <a:ext cx="260" cy="191"/>
            </a:xfrm>
            <a:custGeom>
              <a:avLst/>
              <a:gdLst>
                <a:gd name="T0" fmla="*/ 0 w 766"/>
                <a:gd name="T1" fmla="*/ 0 h 564"/>
                <a:gd name="T2" fmla="*/ 0 w 766"/>
                <a:gd name="T3" fmla="*/ 0 h 564"/>
                <a:gd name="T4" fmla="*/ 0 w 766"/>
                <a:gd name="T5" fmla="*/ 0 h 564"/>
                <a:gd name="T6" fmla="*/ 0 w 766"/>
                <a:gd name="T7" fmla="*/ 0 h 564"/>
                <a:gd name="T8" fmla="*/ 0 w 766"/>
                <a:gd name="T9" fmla="*/ 0 h 564"/>
                <a:gd name="T10" fmla="*/ 0 w 766"/>
                <a:gd name="T11" fmla="*/ 0 h 564"/>
                <a:gd name="T12" fmla="*/ 0 w 766"/>
                <a:gd name="T13" fmla="*/ 0 h 564"/>
                <a:gd name="T14" fmla="*/ 0 w 766"/>
                <a:gd name="T15" fmla="*/ 0 h 564"/>
                <a:gd name="T16" fmla="*/ 0 w 766"/>
                <a:gd name="T17" fmla="*/ 0 h 564"/>
                <a:gd name="T18" fmla="*/ 0 w 766"/>
                <a:gd name="T19" fmla="*/ 0 h 564"/>
                <a:gd name="T20" fmla="*/ 0 w 766"/>
                <a:gd name="T21" fmla="*/ 0 h 564"/>
                <a:gd name="T22" fmla="*/ 0 w 766"/>
                <a:gd name="T23" fmla="*/ 0 h 564"/>
                <a:gd name="T24" fmla="*/ 0 w 766"/>
                <a:gd name="T25" fmla="*/ 0 h 564"/>
                <a:gd name="T26" fmla="*/ 0 w 766"/>
                <a:gd name="T27" fmla="*/ 0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564"/>
                <a:gd name="T44" fmla="*/ 766 w 766"/>
                <a:gd name="T45" fmla="*/ 564 h 5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564">
                  <a:moveTo>
                    <a:pt x="338" y="395"/>
                  </a:moveTo>
                  <a:lnTo>
                    <a:pt x="180" y="226"/>
                  </a:lnTo>
                  <a:lnTo>
                    <a:pt x="180" y="57"/>
                  </a:lnTo>
                  <a:lnTo>
                    <a:pt x="349" y="0"/>
                  </a:lnTo>
                  <a:lnTo>
                    <a:pt x="540" y="57"/>
                  </a:lnTo>
                  <a:lnTo>
                    <a:pt x="529" y="237"/>
                  </a:lnTo>
                  <a:lnTo>
                    <a:pt x="428" y="395"/>
                  </a:lnTo>
                  <a:lnTo>
                    <a:pt x="687" y="338"/>
                  </a:lnTo>
                  <a:lnTo>
                    <a:pt x="766" y="496"/>
                  </a:lnTo>
                  <a:lnTo>
                    <a:pt x="597" y="564"/>
                  </a:lnTo>
                  <a:lnTo>
                    <a:pt x="326" y="564"/>
                  </a:lnTo>
                  <a:lnTo>
                    <a:pt x="0" y="507"/>
                  </a:lnTo>
                  <a:lnTo>
                    <a:pt x="56" y="338"/>
                  </a:lnTo>
                  <a:lnTo>
                    <a:pt x="338" y="395"/>
                  </a:lnTo>
                  <a:close/>
                </a:path>
              </a:pathLst>
            </a:custGeom>
            <a:solidFill>
              <a:srgbClr val="EE9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1" name="Line 117">
            <a:extLst>
              <a:ext uri="{FF2B5EF4-FFF2-40B4-BE49-F238E27FC236}">
                <a16:creationId xmlns:a16="http://schemas.microsoft.com/office/drawing/2014/main" id="{1742B993-4B6A-1AB8-7750-E082A1A018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9925" y="2538413"/>
            <a:ext cx="1588" cy="14160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18">
            <a:extLst>
              <a:ext uri="{FF2B5EF4-FFF2-40B4-BE49-F238E27FC236}">
                <a16:creationId xmlns:a16="http://schemas.microsoft.com/office/drawing/2014/main" id="{AAB56E09-0BE9-5BE3-D0A7-567634DF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6288" y="981075"/>
            <a:ext cx="1587" cy="5807075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Line 119">
            <a:extLst>
              <a:ext uri="{FF2B5EF4-FFF2-40B4-BE49-F238E27FC236}">
                <a16:creationId xmlns:a16="http://schemas.microsoft.com/office/drawing/2014/main" id="{010532BD-B4B1-A881-F1E8-E6617D348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2024063"/>
            <a:ext cx="523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Line 120">
            <a:extLst>
              <a:ext uri="{FF2B5EF4-FFF2-40B4-BE49-F238E27FC236}">
                <a16:creationId xmlns:a16="http://schemas.microsoft.com/office/drawing/2014/main" id="{363954C5-8E1F-F227-3D02-BE275AC16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2141538"/>
            <a:ext cx="523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Line 121">
            <a:extLst>
              <a:ext uri="{FF2B5EF4-FFF2-40B4-BE49-F238E27FC236}">
                <a16:creationId xmlns:a16="http://schemas.microsoft.com/office/drawing/2014/main" id="{F59D715D-31E3-F221-3C72-37B320171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2024063"/>
            <a:ext cx="523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Line 122">
            <a:extLst>
              <a:ext uri="{FF2B5EF4-FFF2-40B4-BE49-F238E27FC236}">
                <a16:creationId xmlns:a16="http://schemas.microsoft.com/office/drawing/2014/main" id="{DF0E0379-BE1C-BF9B-733C-73861168D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2141538"/>
            <a:ext cx="523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Line 123">
            <a:extLst>
              <a:ext uri="{FF2B5EF4-FFF2-40B4-BE49-F238E27FC236}">
                <a16:creationId xmlns:a16="http://schemas.microsoft.com/office/drawing/2014/main" id="{BBEF7BFA-446D-60F8-6945-9B8146D9B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0275" y="1162050"/>
            <a:ext cx="13541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Line 124">
            <a:extLst>
              <a:ext uri="{FF2B5EF4-FFF2-40B4-BE49-F238E27FC236}">
                <a16:creationId xmlns:a16="http://schemas.microsoft.com/office/drawing/2014/main" id="{DFC7BE8F-B9ED-AB05-FC21-1A0B01D68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0275" y="1281113"/>
            <a:ext cx="13541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Line 125">
            <a:extLst>
              <a:ext uri="{FF2B5EF4-FFF2-40B4-BE49-F238E27FC236}">
                <a16:creationId xmlns:a16="http://schemas.microsoft.com/office/drawing/2014/main" id="{92E39534-982D-2D20-00B1-AB9F5D137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2575" y="1419225"/>
            <a:ext cx="0" cy="4873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90" name="Group 126">
            <a:extLst>
              <a:ext uri="{FF2B5EF4-FFF2-40B4-BE49-F238E27FC236}">
                <a16:creationId xmlns:a16="http://schemas.microsoft.com/office/drawing/2014/main" id="{FF42DF9C-D688-94CB-B040-FA5D13E6D521}"/>
              </a:ext>
            </a:extLst>
          </p:cNvPr>
          <p:cNvGrpSpPr>
            <a:grpSpLocks/>
          </p:cNvGrpSpPr>
          <p:nvPr/>
        </p:nvGrpSpPr>
        <p:grpSpPr bwMode="auto">
          <a:xfrm>
            <a:off x="7523163" y="3046413"/>
            <a:ext cx="528637" cy="320675"/>
            <a:chOff x="1918" y="2039"/>
            <a:chExt cx="349" cy="212"/>
          </a:xfrm>
        </p:grpSpPr>
        <p:sp>
          <p:nvSpPr>
            <p:cNvPr id="212095" name="Oval 127">
              <a:extLst>
                <a:ext uri="{FF2B5EF4-FFF2-40B4-BE49-F238E27FC236}">
                  <a16:creationId xmlns:a16="http://schemas.microsoft.com/office/drawing/2014/main" id="{1C1ACB9E-CFB5-3299-66A0-5B8CFC5FD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2039"/>
              <a:ext cx="245" cy="21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176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</a:endParaRPr>
            </a:p>
          </p:txBody>
        </p:sp>
        <p:sp>
          <p:nvSpPr>
            <p:cNvPr id="212096" name="Oval 128">
              <a:extLst>
                <a:ext uri="{FF2B5EF4-FFF2-40B4-BE49-F238E27FC236}">
                  <a16:creationId xmlns:a16="http://schemas.microsoft.com/office/drawing/2014/main" id="{9DE09F4B-6E6B-DEBD-958C-8AC21C037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049"/>
              <a:ext cx="212" cy="19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176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</a:endParaRPr>
            </a:p>
          </p:txBody>
        </p:sp>
      </p:grpSp>
      <p:grpSp>
        <p:nvGrpSpPr>
          <p:cNvPr id="58391" name="Group 129">
            <a:extLst>
              <a:ext uri="{FF2B5EF4-FFF2-40B4-BE49-F238E27FC236}">
                <a16:creationId xmlns:a16="http://schemas.microsoft.com/office/drawing/2014/main" id="{3954BA82-F887-7710-BCD2-15144059E91B}"/>
              </a:ext>
            </a:extLst>
          </p:cNvPr>
          <p:cNvGrpSpPr>
            <a:grpSpLocks/>
          </p:cNvGrpSpPr>
          <p:nvPr/>
        </p:nvGrpSpPr>
        <p:grpSpPr bwMode="auto">
          <a:xfrm>
            <a:off x="8062913" y="3049588"/>
            <a:ext cx="528637" cy="320675"/>
            <a:chOff x="1918" y="2039"/>
            <a:chExt cx="349" cy="212"/>
          </a:xfrm>
        </p:grpSpPr>
        <p:sp>
          <p:nvSpPr>
            <p:cNvPr id="212098" name="Oval 130">
              <a:extLst>
                <a:ext uri="{FF2B5EF4-FFF2-40B4-BE49-F238E27FC236}">
                  <a16:creationId xmlns:a16="http://schemas.microsoft.com/office/drawing/2014/main" id="{EF47B831-7054-2C42-C1CB-726CD700E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2039"/>
              <a:ext cx="245" cy="21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176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</a:endParaRPr>
            </a:p>
          </p:txBody>
        </p:sp>
        <p:sp>
          <p:nvSpPr>
            <p:cNvPr id="212099" name="Oval 131">
              <a:extLst>
                <a:ext uri="{FF2B5EF4-FFF2-40B4-BE49-F238E27FC236}">
                  <a16:creationId xmlns:a16="http://schemas.microsoft.com/office/drawing/2014/main" id="{48175837-670F-4385-9BD0-B1C2DD78F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049"/>
              <a:ext cx="212" cy="19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176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</a:endParaRPr>
            </a:p>
          </p:txBody>
        </p:sp>
      </p:grpSp>
      <p:grpSp>
        <p:nvGrpSpPr>
          <p:cNvPr id="58392" name="Group 132">
            <a:extLst>
              <a:ext uri="{FF2B5EF4-FFF2-40B4-BE49-F238E27FC236}">
                <a16:creationId xmlns:a16="http://schemas.microsoft.com/office/drawing/2014/main" id="{2BB76B94-4425-50FD-E853-8E19825273FA}"/>
              </a:ext>
            </a:extLst>
          </p:cNvPr>
          <p:cNvGrpSpPr>
            <a:grpSpLocks/>
          </p:cNvGrpSpPr>
          <p:nvPr/>
        </p:nvGrpSpPr>
        <p:grpSpPr bwMode="auto">
          <a:xfrm>
            <a:off x="7299325" y="3162300"/>
            <a:ext cx="1387475" cy="117475"/>
            <a:chOff x="4640" y="1291"/>
            <a:chExt cx="874" cy="74"/>
          </a:xfrm>
        </p:grpSpPr>
        <p:sp>
          <p:nvSpPr>
            <p:cNvPr id="58451" name="Line 133">
              <a:extLst>
                <a:ext uri="{FF2B5EF4-FFF2-40B4-BE49-F238E27FC236}">
                  <a16:creationId xmlns:a16="http://schemas.microsoft.com/office/drawing/2014/main" id="{1236FC0F-EF1D-6B4E-9CCD-DF473C29D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" y="1291"/>
              <a:ext cx="3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2" name="Line 134">
              <a:extLst>
                <a:ext uri="{FF2B5EF4-FFF2-40B4-BE49-F238E27FC236}">
                  <a16:creationId xmlns:a16="http://schemas.microsoft.com/office/drawing/2014/main" id="{0FF4F3CF-E7BE-E5B8-16D6-2D385501B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" y="1365"/>
              <a:ext cx="3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3" name="Line 135">
              <a:extLst>
                <a:ext uri="{FF2B5EF4-FFF2-40B4-BE49-F238E27FC236}">
                  <a16:creationId xmlns:a16="http://schemas.microsoft.com/office/drawing/2014/main" id="{1A2A7FCD-78A9-2154-8C31-E17F67167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291"/>
              <a:ext cx="3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4" name="Line 136">
              <a:extLst>
                <a:ext uri="{FF2B5EF4-FFF2-40B4-BE49-F238E27FC236}">
                  <a16:creationId xmlns:a16="http://schemas.microsoft.com/office/drawing/2014/main" id="{1B1EC049-D49A-6B52-3866-149D48338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365"/>
              <a:ext cx="3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3" name="Text Box 137">
            <a:extLst>
              <a:ext uri="{FF2B5EF4-FFF2-40B4-BE49-F238E27FC236}">
                <a16:creationId xmlns:a16="http://schemas.microsoft.com/office/drawing/2014/main" id="{CC135485-0E2A-6C49-F9D3-288359BD6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34178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Ku70/80</a:t>
            </a:r>
          </a:p>
        </p:txBody>
      </p:sp>
      <p:sp>
        <p:nvSpPr>
          <p:cNvPr id="58394" name="Line 138">
            <a:extLst>
              <a:ext uri="{FF2B5EF4-FFF2-40B4-BE49-F238E27FC236}">
                <a16:creationId xmlns:a16="http://schemas.microsoft.com/office/drawing/2014/main" id="{3C9CF527-7EF1-9B83-CE6A-D8D92FFC4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7513" y="3810000"/>
            <a:ext cx="0" cy="4873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Line 139">
            <a:extLst>
              <a:ext uri="{FF2B5EF4-FFF2-40B4-BE49-F238E27FC236}">
                <a16:creationId xmlns:a16="http://schemas.microsoft.com/office/drawing/2014/main" id="{69EC912B-BD3F-F0EF-00A1-C4863E496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0838" y="2543175"/>
            <a:ext cx="0" cy="4873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96" name="Group 140">
            <a:extLst>
              <a:ext uri="{FF2B5EF4-FFF2-40B4-BE49-F238E27FC236}">
                <a16:creationId xmlns:a16="http://schemas.microsoft.com/office/drawing/2014/main" id="{0527333A-753D-6712-AB35-83C5F8A3D017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4560888"/>
            <a:ext cx="528638" cy="320675"/>
            <a:chOff x="1918" y="2039"/>
            <a:chExt cx="349" cy="212"/>
          </a:xfrm>
        </p:grpSpPr>
        <p:sp>
          <p:nvSpPr>
            <p:cNvPr id="212109" name="Oval 141">
              <a:extLst>
                <a:ext uri="{FF2B5EF4-FFF2-40B4-BE49-F238E27FC236}">
                  <a16:creationId xmlns:a16="http://schemas.microsoft.com/office/drawing/2014/main" id="{313DAF0A-5490-D745-0AAD-F6471B4DB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2039"/>
              <a:ext cx="245" cy="21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176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</a:endParaRPr>
            </a:p>
          </p:txBody>
        </p:sp>
        <p:sp>
          <p:nvSpPr>
            <p:cNvPr id="212110" name="Oval 142">
              <a:extLst>
                <a:ext uri="{FF2B5EF4-FFF2-40B4-BE49-F238E27FC236}">
                  <a16:creationId xmlns:a16="http://schemas.microsoft.com/office/drawing/2014/main" id="{219D85CF-58D6-381D-5A44-A28490572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049"/>
              <a:ext cx="212" cy="19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176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</a:endParaRPr>
            </a:p>
          </p:txBody>
        </p:sp>
      </p:grpSp>
      <p:grpSp>
        <p:nvGrpSpPr>
          <p:cNvPr id="58397" name="Group 143">
            <a:extLst>
              <a:ext uri="{FF2B5EF4-FFF2-40B4-BE49-F238E27FC236}">
                <a16:creationId xmlns:a16="http://schemas.microsoft.com/office/drawing/2014/main" id="{2714994F-120D-EFD2-68FC-53DF7AA242A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3238" y="4560888"/>
            <a:ext cx="528637" cy="320675"/>
            <a:chOff x="1918" y="2039"/>
            <a:chExt cx="349" cy="212"/>
          </a:xfrm>
        </p:grpSpPr>
        <p:sp>
          <p:nvSpPr>
            <p:cNvPr id="212112" name="Oval 144">
              <a:extLst>
                <a:ext uri="{FF2B5EF4-FFF2-40B4-BE49-F238E27FC236}">
                  <a16:creationId xmlns:a16="http://schemas.microsoft.com/office/drawing/2014/main" id="{A6740EC5-DEB4-D425-C75B-CEA639995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2039"/>
              <a:ext cx="245" cy="21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176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</a:endParaRPr>
            </a:p>
          </p:txBody>
        </p:sp>
        <p:sp>
          <p:nvSpPr>
            <p:cNvPr id="212113" name="Oval 145">
              <a:extLst>
                <a:ext uri="{FF2B5EF4-FFF2-40B4-BE49-F238E27FC236}">
                  <a16:creationId xmlns:a16="http://schemas.microsoft.com/office/drawing/2014/main" id="{C166CC95-ABB4-09D9-8FC0-F2D6A517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049"/>
              <a:ext cx="212" cy="19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176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</a:endParaRPr>
            </a:p>
          </p:txBody>
        </p:sp>
      </p:grpSp>
      <p:grpSp>
        <p:nvGrpSpPr>
          <p:cNvPr id="58398" name="Group 146">
            <a:extLst>
              <a:ext uri="{FF2B5EF4-FFF2-40B4-BE49-F238E27FC236}">
                <a16:creationId xmlns:a16="http://schemas.microsoft.com/office/drawing/2014/main" id="{1E7C110D-A0A5-8C05-9959-9034584EFAF8}"/>
              </a:ext>
            </a:extLst>
          </p:cNvPr>
          <p:cNvGrpSpPr>
            <a:grpSpLocks/>
          </p:cNvGrpSpPr>
          <p:nvPr/>
        </p:nvGrpSpPr>
        <p:grpSpPr bwMode="auto">
          <a:xfrm>
            <a:off x="7877175" y="4494213"/>
            <a:ext cx="422275" cy="409575"/>
            <a:chOff x="5027" y="3570"/>
            <a:chExt cx="266" cy="258"/>
          </a:xfrm>
        </p:grpSpPr>
        <p:sp>
          <p:nvSpPr>
            <p:cNvPr id="58444" name="Oval 147">
              <a:extLst>
                <a:ext uri="{FF2B5EF4-FFF2-40B4-BE49-F238E27FC236}">
                  <a16:creationId xmlns:a16="http://schemas.microsoft.com/office/drawing/2014/main" id="{EDE81AD7-9BFA-BB62-926F-5F794B93F9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14474">
              <a:off x="5046" y="3553"/>
              <a:ext cx="145" cy="179"/>
            </a:xfrm>
            <a:prstGeom prst="ellipse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BD97D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45" name="Oval 148">
              <a:extLst>
                <a:ext uri="{FF2B5EF4-FFF2-40B4-BE49-F238E27FC236}">
                  <a16:creationId xmlns:a16="http://schemas.microsoft.com/office/drawing/2014/main" id="{5E602ABC-D477-8825-5EF5-CE72C03C6E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14474">
              <a:off x="5131" y="3559"/>
              <a:ext cx="145" cy="179"/>
            </a:xfrm>
            <a:prstGeom prst="ellipse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BD97D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46" name="Freeform 149">
              <a:extLst>
                <a:ext uri="{FF2B5EF4-FFF2-40B4-BE49-F238E27FC236}">
                  <a16:creationId xmlns:a16="http://schemas.microsoft.com/office/drawing/2014/main" id="{0561FE20-00EE-C9B4-807E-BD2A08A6DF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27" y="3637"/>
              <a:ext cx="260" cy="191"/>
            </a:xfrm>
            <a:custGeom>
              <a:avLst/>
              <a:gdLst>
                <a:gd name="T0" fmla="*/ 0 w 766"/>
                <a:gd name="T1" fmla="*/ 0 h 564"/>
                <a:gd name="T2" fmla="*/ 0 w 766"/>
                <a:gd name="T3" fmla="*/ 0 h 564"/>
                <a:gd name="T4" fmla="*/ 0 w 766"/>
                <a:gd name="T5" fmla="*/ 0 h 564"/>
                <a:gd name="T6" fmla="*/ 0 w 766"/>
                <a:gd name="T7" fmla="*/ 0 h 564"/>
                <a:gd name="T8" fmla="*/ 0 w 766"/>
                <a:gd name="T9" fmla="*/ 0 h 564"/>
                <a:gd name="T10" fmla="*/ 0 w 766"/>
                <a:gd name="T11" fmla="*/ 0 h 564"/>
                <a:gd name="T12" fmla="*/ 0 w 766"/>
                <a:gd name="T13" fmla="*/ 0 h 564"/>
                <a:gd name="T14" fmla="*/ 0 w 766"/>
                <a:gd name="T15" fmla="*/ 0 h 564"/>
                <a:gd name="T16" fmla="*/ 0 w 766"/>
                <a:gd name="T17" fmla="*/ 0 h 564"/>
                <a:gd name="T18" fmla="*/ 0 w 766"/>
                <a:gd name="T19" fmla="*/ 0 h 564"/>
                <a:gd name="T20" fmla="*/ 0 w 766"/>
                <a:gd name="T21" fmla="*/ 0 h 564"/>
                <a:gd name="T22" fmla="*/ 0 w 766"/>
                <a:gd name="T23" fmla="*/ 0 h 564"/>
                <a:gd name="T24" fmla="*/ 0 w 766"/>
                <a:gd name="T25" fmla="*/ 0 h 564"/>
                <a:gd name="T26" fmla="*/ 0 w 766"/>
                <a:gd name="T27" fmla="*/ 0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564"/>
                <a:gd name="T44" fmla="*/ 766 w 766"/>
                <a:gd name="T45" fmla="*/ 564 h 5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564">
                  <a:moveTo>
                    <a:pt x="338" y="395"/>
                  </a:moveTo>
                  <a:lnTo>
                    <a:pt x="180" y="226"/>
                  </a:lnTo>
                  <a:lnTo>
                    <a:pt x="180" y="57"/>
                  </a:lnTo>
                  <a:lnTo>
                    <a:pt x="349" y="0"/>
                  </a:lnTo>
                  <a:lnTo>
                    <a:pt x="540" y="57"/>
                  </a:lnTo>
                  <a:lnTo>
                    <a:pt x="529" y="237"/>
                  </a:lnTo>
                  <a:lnTo>
                    <a:pt x="428" y="395"/>
                  </a:lnTo>
                  <a:lnTo>
                    <a:pt x="687" y="338"/>
                  </a:lnTo>
                  <a:lnTo>
                    <a:pt x="766" y="496"/>
                  </a:lnTo>
                  <a:lnTo>
                    <a:pt x="597" y="564"/>
                  </a:lnTo>
                  <a:lnTo>
                    <a:pt x="326" y="564"/>
                  </a:lnTo>
                  <a:lnTo>
                    <a:pt x="0" y="507"/>
                  </a:lnTo>
                  <a:lnTo>
                    <a:pt x="56" y="338"/>
                  </a:lnTo>
                  <a:lnTo>
                    <a:pt x="338" y="395"/>
                  </a:lnTo>
                  <a:close/>
                </a:path>
              </a:pathLst>
            </a:custGeom>
            <a:solidFill>
              <a:srgbClr val="EE9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99" name="Group 150">
            <a:extLst>
              <a:ext uri="{FF2B5EF4-FFF2-40B4-BE49-F238E27FC236}">
                <a16:creationId xmlns:a16="http://schemas.microsoft.com/office/drawing/2014/main" id="{C00B0141-48AD-5CC4-AAD6-5436897FE084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4640263"/>
            <a:ext cx="1387475" cy="117475"/>
            <a:chOff x="4640" y="1291"/>
            <a:chExt cx="874" cy="74"/>
          </a:xfrm>
        </p:grpSpPr>
        <p:sp>
          <p:nvSpPr>
            <p:cNvPr id="58440" name="Line 151">
              <a:extLst>
                <a:ext uri="{FF2B5EF4-FFF2-40B4-BE49-F238E27FC236}">
                  <a16:creationId xmlns:a16="http://schemas.microsoft.com/office/drawing/2014/main" id="{30163133-E7EC-7F24-AD24-D5A932EA4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" y="1291"/>
              <a:ext cx="3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1" name="Line 152">
              <a:extLst>
                <a:ext uri="{FF2B5EF4-FFF2-40B4-BE49-F238E27FC236}">
                  <a16:creationId xmlns:a16="http://schemas.microsoft.com/office/drawing/2014/main" id="{311A66AD-8421-45A1-4540-C573550B9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" y="1365"/>
              <a:ext cx="3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2" name="Line 153">
              <a:extLst>
                <a:ext uri="{FF2B5EF4-FFF2-40B4-BE49-F238E27FC236}">
                  <a16:creationId xmlns:a16="http://schemas.microsoft.com/office/drawing/2014/main" id="{5735896C-899A-3B34-DC7F-A13A77967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291"/>
              <a:ext cx="3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3" name="Line 154">
              <a:extLst>
                <a:ext uri="{FF2B5EF4-FFF2-40B4-BE49-F238E27FC236}">
                  <a16:creationId xmlns:a16="http://schemas.microsoft.com/office/drawing/2014/main" id="{E1DC2DF5-F126-4F3F-8069-4C7FCD9BA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365"/>
              <a:ext cx="3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00" name="Line 155">
            <a:extLst>
              <a:ext uri="{FF2B5EF4-FFF2-40B4-BE49-F238E27FC236}">
                <a16:creationId xmlns:a16="http://schemas.microsoft.com/office/drawing/2014/main" id="{650E3713-F612-7D97-44E9-90F3CE067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6586538"/>
            <a:ext cx="13541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Line 156">
            <a:extLst>
              <a:ext uri="{FF2B5EF4-FFF2-40B4-BE49-F238E27FC236}">
                <a16:creationId xmlns:a16="http://schemas.microsoft.com/office/drawing/2014/main" id="{04873733-EC1E-1C40-9A0B-EA1E1B7D7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6705600"/>
            <a:ext cx="13541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Line 157">
            <a:extLst>
              <a:ext uri="{FF2B5EF4-FFF2-40B4-BE49-F238E27FC236}">
                <a16:creationId xmlns:a16="http://schemas.microsoft.com/office/drawing/2014/main" id="{0D44A6FE-51D7-31BA-1463-62A6AC758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6065838"/>
            <a:ext cx="0" cy="4873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Text Box 158">
            <a:extLst>
              <a:ext uri="{FF2B5EF4-FFF2-40B4-BE49-F238E27FC236}">
                <a16:creationId xmlns:a16="http://schemas.microsoft.com/office/drawing/2014/main" id="{121C103F-BDEF-6D93-C688-45F2DE30D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0" y="21510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DSB</a:t>
            </a:r>
          </a:p>
        </p:txBody>
      </p:sp>
      <p:sp>
        <p:nvSpPr>
          <p:cNvPr id="58404" name="Text Box 159">
            <a:extLst>
              <a:ext uri="{FF2B5EF4-FFF2-40B4-BE49-F238E27FC236}">
                <a16:creationId xmlns:a16="http://schemas.microsoft.com/office/drawing/2014/main" id="{C5EC36EB-50D7-1264-FAA0-6C576EE9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1474788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+IR, etc.</a:t>
            </a:r>
          </a:p>
        </p:txBody>
      </p:sp>
      <p:sp>
        <p:nvSpPr>
          <p:cNvPr id="58405" name="Text Box 160">
            <a:extLst>
              <a:ext uri="{FF2B5EF4-FFF2-40B4-BE49-F238E27FC236}">
                <a16:creationId xmlns:a16="http://schemas.microsoft.com/office/drawing/2014/main" id="{9BAC2435-6375-3C1A-B10E-8FC33A11D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4979988"/>
            <a:ext cx="1936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Ku70/80, Lig4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XRCC4 (Artemis,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DNA-PKcs)</a:t>
            </a:r>
          </a:p>
        </p:txBody>
      </p:sp>
      <p:sp>
        <p:nvSpPr>
          <p:cNvPr id="58406" name="Line 161">
            <a:extLst>
              <a:ext uri="{FF2B5EF4-FFF2-40B4-BE49-F238E27FC236}">
                <a16:creationId xmlns:a16="http://schemas.microsoft.com/office/drawing/2014/main" id="{13A95B2A-B3C6-0787-EDD8-91F88E2B1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7225" y="5545138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Oval 162">
            <a:extLst>
              <a:ext uri="{FF2B5EF4-FFF2-40B4-BE49-F238E27FC236}">
                <a16:creationId xmlns:a16="http://schemas.microsoft.com/office/drawing/2014/main" id="{7A033D8D-E711-0230-1A34-034117CB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3702050"/>
            <a:ext cx="558800" cy="523875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8A3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408" name="Oval 163">
            <a:extLst>
              <a:ext uri="{FF2B5EF4-FFF2-40B4-BE49-F238E27FC236}">
                <a16:creationId xmlns:a16="http://schemas.microsoft.com/office/drawing/2014/main" id="{03D85E9F-E0E8-4BD5-CF9C-40FF78DD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3752850"/>
            <a:ext cx="558800" cy="523875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8A3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8409" name="Group 164">
            <a:extLst>
              <a:ext uri="{FF2B5EF4-FFF2-40B4-BE49-F238E27FC236}">
                <a16:creationId xmlns:a16="http://schemas.microsoft.com/office/drawing/2014/main" id="{8E4232CF-5DA9-86A5-7211-F4875CFDA0CC}"/>
              </a:ext>
            </a:extLst>
          </p:cNvPr>
          <p:cNvGrpSpPr>
            <a:grpSpLocks/>
          </p:cNvGrpSpPr>
          <p:nvPr/>
        </p:nvGrpSpPr>
        <p:grpSpPr bwMode="auto">
          <a:xfrm>
            <a:off x="3587750" y="2505075"/>
            <a:ext cx="2163763" cy="2293938"/>
            <a:chOff x="2260" y="1578"/>
            <a:chExt cx="1363" cy="1445"/>
          </a:xfrm>
        </p:grpSpPr>
        <p:sp>
          <p:nvSpPr>
            <p:cNvPr id="58421" name="Line 165">
              <a:extLst>
                <a:ext uri="{FF2B5EF4-FFF2-40B4-BE49-F238E27FC236}">
                  <a16:creationId xmlns:a16="http://schemas.microsoft.com/office/drawing/2014/main" id="{16522E88-A1B8-7DF9-7224-133279129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3" y="1578"/>
              <a:ext cx="620" cy="82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2" name="Oval 166">
              <a:extLst>
                <a:ext uri="{FF2B5EF4-FFF2-40B4-BE49-F238E27FC236}">
                  <a16:creationId xmlns:a16="http://schemas.microsoft.com/office/drawing/2014/main" id="{37D6E984-8DC2-01DD-EDE5-2A6D66C3F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" y="2423"/>
              <a:ext cx="352" cy="330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8A3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23" name="Oval 167">
              <a:extLst>
                <a:ext uri="{FF2B5EF4-FFF2-40B4-BE49-F238E27FC236}">
                  <a16:creationId xmlns:a16="http://schemas.microsoft.com/office/drawing/2014/main" id="{9F1A2BE0-EF71-938A-23FD-77234E8D3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2429"/>
              <a:ext cx="352" cy="330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8A3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24" name="Freeform 168">
              <a:extLst>
                <a:ext uri="{FF2B5EF4-FFF2-40B4-BE49-F238E27FC236}">
                  <a16:creationId xmlns:a16="http://schemas.microsoft.com/office/drawing/2014/main" id="{D2A94F5F-94AB-D75B-FDAD-EA47AB1760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37" y="2526"/>
              <a:ext cx="27" cy="135"/>
            </a:xfrm>
            <a:custGeom>
              <a:avLst/>
              <a:gdLst>
                <a:gd name="T0" fmla="*/ 0 w 77"/>
                <a:gd name="T1" fmla="*/ 11 h 174"/>
                <a:gd name="T2" fmla="*/ 0 w 77"/>
                <a:gd name="T3" fmla="*/ 5 h 174"/>
                <a:gd name="T4" fmla="*/ 0 w 77"/>
                <a:gd name="T5" fmla="*/ 0 h 174"/>
                <a:gd name="T6" fmla="*/ 0 60000 65536"/>
                <a:gd name="T7" fmla="*/ 0 60000 65536"/>
                <a:gd name="T8" fmla="*/ 0 60000 65536"/>
                <a:gd name="T9" fmla="*/ 0 w 77"/>
                <a:gd name="T10" fmla="*/ 0 h 174"/>
                <a:gd name="T11" fmla="*/ 77 w 77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74">
                  <a:moveTo>
                    <a:pt x="77" y="174"/>
                  </a:moveTo>
                  <a:cubicBezTo>
                    <a:pt x="38" y="149"/>
                    <a:pt x="0" y="125"/>
                    <a:pt x="0" y="96"/>
                  </a:cubicBezTo>
                  <a:cubicBezTo>
                    <a:pt x="0" y="67"/>
                    <a:pt x="38" y="33"/>
                    <a:pt x="7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5" name="Freeform 169">
              <a:extLst>
                <a:ext uri="{FF2B5EF4-FFF2-40B4-BE49-F238E27FC236}">
                  <a16:creationId xmlns:a16="http://schemas.microsoft.com/office/drawing/2014/main" id="{1822CE26-E337-223F-696E-B77AF1C05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2526"/>
              <a:ext cx="27" cy="135"/>
            </a:xfrm>
            <a:custGeom>
              <a:avLst/>
              <a:gdLst>
                <a:gd name="T0" fmla="*/ 0 w 77"/>
                <a:gd name="T1" fmla="*/ 11 h 174"/>
                <a:gd name="T2" fmla="*/ 0 w 77"/>
                <a:gd name="T3" fmla="*/ 5 h 174"/>
                <a:gd name="T4" fmla="*/ 0 w 77"/>
                <a:gd name="T5" fmla="*/ 0 h 174"/>
                <a:gd name="T6" fmla="*/ 0 60000 65536"/>
                <a:gd name="T7" fmla="*/ 0 60000 65536"/>
                <a:gd name="T8" fmla="*/ 0 60000 65536"/>
                <a:gd name="T9" fmla="*/ 0 w 77"/>
                <a:gd name="T10" fmla="*/ 0 h 174"/>
                <a:gd name="T11" fmla="*/ 77 w 77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74">
                  <a:moveTo>
                    <a:pt x="77" y="174"/>
                  </a:moveTo>
                  <a:cubicBezTo>
                    <a:pt x="38" y="149"/>
                    <a:pt x="0" y="125"/>
                    <a:pt x="0" y="96"/>
                  </a:cubicBezTo>
                  <a:cubicBezTo>
                    <a:pt x="0" y="67"/>
                    <a:pt x="38" y="33"/>
                    <a:pt x="7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6" name="Group 170">
              <a:extLst>
                <a:ext uri="{FF2B5EF4-FFF2-40B4-BE49-F238E27FC236}">
                  <a16:creationId xmlns:a16="http://schemas.microsoft.com/office/drawing/2014/main" id="{E92388D5-8B05-1C50-A6D0-43D042B22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1" y="2642"/>
              <a:ext cx="333" cy="202"/>
              <a:chOff x="1918" y="2039"/>
              <a:chExt cx="349" cy="212"/>
            </a:xfrm>
          </p:grpSpPr>
          <p:sp>
            <p:nvSpPr>
              <p:cNvPr id="212139" name="Oval 171">
                <a:extLst>
                  <a:ext uri="{FF2B5EF4-FFF2-40B4-BE49-F238E27FC236}">
                    <a16:creationId xmlns:a16="http://schemas.microsoft.com/office/drawing/2014/main" id="{4B417661-B95B-4A24-A9A5-F772137CB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2039"/>
                <a:ext cx="245" cy="2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212140" name="Oval 172">
                <a:extLst>
                  <a:ext uri="{FF2B5EF4-FFF2-40B4-BE49-F238E27FC236}">
                    <a16:creationId xmlns:a16="http://schemas.microsoft.com/office/drawing/2014/main" id="{2953F31A-30C7-0755-8BD2-A56C7ED45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2049"/>
                <a:ext cx="212" cy="191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</p:grpSp>
        <p:grpSp>
          <p:nvGrpSpPr>
            <p:cNvPr id="58427" name="Group 173">
              <a:extLst>
                <a:ext uri="{FF2B5EF4-FFF2-40B4-BE49-F238E27FC236}">
                  <a16:creationId xmlns:a16="http://schemas.microsoft.com/office/drawing/2014/main" id="{BFAC009B-1442-8F3F-A27E-EEC0B9A746C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696" y="2642"/>
              <a:ext cx="333" cy="202"/>
              <a:chOff x="1918" y="2039"/>
              <a:chExt cx="349" cy="212"/>
            </a:xfrm>
          </p:grpSpPr>
          <p:sp>
            <p:nvSpPr>
              <p:cNvPr id="212142" name="Oval 174">
                <a:extLst>
                  <a:ext uri="{FF2B5EF4-FFF2-40B4-BE49-F238E27FC236}">
                    <a16:creationId xmlns:a16="http://schemas.microsoft.com/office/drawing/2014/main" id="{D514EA75-5AB7-DB18-DA1F-D32DBD198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2039"/>
                <a:ext cx="245" cy="2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212143" name="Oval 175">
                <a:extLst>
                  <a:ext uri="{FF2B5EF4-FFF2-40B4-BE49-F238E27FC236}">
                    <a16:creationId xmlns:a16="http://schemas.microsoft.com/office/drawing/2014/main" id="{5A1A724B-9F5E-72C7-4296-844BA6AC5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2049"/>
                <a:ext cx="212" cy="191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176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0" charset="0"/>
                  <a:ea typeface="+mn-ea"/>
                </a:endParaRPr>
              </a:p>
            </p:txBody>
          </p:sp>
        </p:grpSp>
        <p:cxnSp>
          <p:nvCxnSpPr>
            <p:cNvPr id="58428" name="AutoShape 176">
              <a:extLst>
                <a:ext uri="{FF2B5EF4-FFF2-40B4-BE49-F238E27FC236}">
                  <a16:creationId xmlns:a16="http://schemas.microsoft.com/office/drawing/2014/main" id="{DF008794-EBE6-73E4-BE0A-3F1175954A8E}"/>
                </a:ext>
              </a:extLst>
            </p:cNvPr>
            <p:cNvCxnSpPr>
              <a:cxnSpLocks noChangeShapeType="1"/>
              <a:stCxn id="58430" idx="2"/>
            </p:cNvCxnSpPr>
            <p:nvPr/>
          </p:nvCxnSpPr>
          <p:spPr bwMode="auto">
            <a:xfrm rot="5400000">
              <a:off x="2286" y="2792"/>
              <a:ext cx="205" cy="257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9" name="AutoShape 177">
              <a:extLst>
                <a:ext uri="{FF2B5EF4-FFF2-40B4-BE49-F238E27FC236}">
                  <a16:creationId xmlns:a16="http://schemas.microsoft.com/office/drawing/2014/main" id="{D94D82DB-C364-7711-41B1-2E61C6A06C60}"/>
                </a:ext>
              </a:extLst>
            </p:cNvPr>
            <p:cNvCxnSpPr>
              <a:cxnSpLocks noChangeShapeType="1"/>
              <a:stCxn id="58431" idx="2"/>
            </p:cNvCxnSpPr>
            <p:nvPr/>
          </p:nvCxnSpPr>
          <p:spPr bwMode="auto">
            <a:xfrm rot="16200000" flipH="1">
              <a:off x="2814" y="2792"/>
              <a:ext cx="205" cy="257"/>
            </a:xfrm>
            <a:prstGeom prst="curvedConnector2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30" name="Rectangle 178">
              <a:extLst>
                <a:ext uri="{FF2B5EF4-FFF2-40B4-BE49-F238E27FC236}">
                  <a16:creationId xmlns:a16="http://schemas.microsoft.com/office/drawing/2014/main" id="{45EC0B7D-93C6-3104-F17D-7F8C5A43E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44955" flipH="1">
              <a:off x="2447" y="2626"/>
              <a:ext cx="79" cy="197"/>
            </a:xfrm>
            <a:prstGeom prst="rect">
              <a:avLst/>
            </a:prstGeom>
            <a:solidFill>
              <a:srgbClr val="EF1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31" name="Rectangle 179">
              <a:extLst>
                <a:ext uri="{FF2B5EF4-FFF2-40B4-BE49-F238E27FC236}">
                  <a16:creationId xmlns:a16="http://schemas.microsoft.com/office/drawing/2014/main" id="{DC8D7BA0-6700-1BB2-EEA6-3E3EFDA162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5045">
              <a:off x="2779" y="2626"/>
              <a:ext cx="79" cy="197"/>
            </a:xfrm>
            <a:prstGeom prst="rect">
              <a:avLst/>
            </a:prstGeom>
            <a:solidFill>
              <a:srgbClr val="FFF7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32" name="Text Box 180">
              <a:extLst>
                <a:ext uri="{FF2B5EF4-FFF2-40B4-BE49-F238E27FC236}">
                  <a16:creationId xmlns:a16="http://schemas.microsoft.com/office/drawing/2014/main" id="{E4CDA420-D478-9838-45E5-7BFB0A87E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" y="1816"/>
              <a:ext cx="7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DNA-PKcs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Artemis</a:t>
              </a:r>
            </a:p>
          </p:txBody>
        </p:sp>
        <p:sp>
          <p:nvSpPr>
            <p:cNvPr id="58433" name="Line 181">
              <a:extLst>
                <a:ext uri="{FF2B5EF4-FFF2-40B4-BE49-F238E27FC236}">
                  <a16:creationId xmlns:a16="http://schemas.microsoft.com/office/drawing/2014/main" id="{BD011A50-765B-DB43-EFE1-50F004BC9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2160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4" name="AutoShape 182">
              <a:extLst>
                <a:ext uri="{FF2B5EF4-FFF2-40B4-BE49-F238E27FC236}">
                  <a16:creationId xmlns:a16="http://schemas.microsoft.com/office/drawing/2014/main" id="{FDF2FEF0-DB51-3A64-0C8A-68DF3F2F9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524"/>
              <a:ext cx="139" cy="214"/>
            </a:xfrm>
            <a:prstGeom prst="octagon">
              <a:avLst>
                <a:gd name="adj" fmla="val 44199"/>
              </a:avLst>
            </a:prstGeom>
            <a:gradFill rotWithShape="0">
              <a:gsLst>
                <a:gs pos="0">
                  <a:srgbClr val="FF00B3"/>
                </a:gs>
                <a:gs pos="100000">
                  <a:srgbClr val="76005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435" name="AutoShape 183">
              <a:extLst>
                <a:ext uri="{FF2B5EF4-FFF2-40B4-BE49-F238E27FC236}">
                  <a16:creationId xmlns:a16="http://schemas.microsoft.com/office/drawing/2014/main" id="{B60167FD-90C2-08D7-E343-27BD327B4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525"/>
              <a:ext cx="139" cy="214"/>
            </a:xfrm>
            <a:prstGeom prst="octagon">
              <a:avLst>
                <a:gd name="adj" fmla="val 44199"/>
              </a:avLst>
            </a:prstGeom>
            <a:gradFill rotWithShape="0">
              <a:gsLst>
                <a:gs pos="0">
                  <a:srgbClr val="FF00B3"/>
                </a:gs>
                <a:gs pos="100000">
                  <a:srgbClr val="76005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8410" name="AutoShape 184">
            <a:extLst>
              <a:ext uri="{FF2B5EF4-FFF2-40B4-BE49-F238E27FC236}">
                <a16:creationId xmlns:a16="http://schemas.microsoft.com/office/drawing/2014/main" id="{99A8F7E1-A181-28F9-AA42-5C2D21EA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0" y="3978275"/>
            <a:ext cx="220663" cy="339725"/>
          </a:xfrm>
          <a:prstGeom prst="octagon">
            <a:avLst>
              <a:gd name="adj" fmla="val 44199"/>
            </a:avLst>
          </a:prstGeom>
          <a:gradFill rotWithShape="0">
            <a:gsLst>
              <a:gs pos="0">
                <a:srgbClr val="FF00B3"/>
              </a:gs>
              <a:gs pos="100000">
                <a:srgbClr val="76005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8411" name="Group 185">
            <a:extLst>
              <a:ext uri="{FF2B5EF4-FFF2-40B4-BE49-F238E27FC236}">
                <a16:creationId xmlns:a16="http://schemas.microsoft.com/office/drawing/2014/main" id="{FFC6C5CE-A857-02AD-C82A-FD3422DC3521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860425"/>
            <a:ext cx="2468563" cy="2211388"/>
            <a:chOff x="895" y="574"/>
            <a:chExt cx="1492" cy="1393"/>
          </a:xfrm>
        </p:grpSpPr>
        <p:grpSp>
          <p:nvGrpSpPr>
            <p:cNvPr id="58415" name="Group 186">
              <a:extLst>
                <a:ext uri="{FF2B5EF4-FFF2-40B4-BE49-F238E27FC236}">
                  <a16:creationId xmlns:a16="http://schemas.microsoft.com/office/drawing/2014/main" id="{9216F809-2B55-F635-AE9A-9EEF69AF0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2" y="574"/>
              <a:ext cx="1255" cy="450"/>
              <a:chOff x="1132" y="574"/>
              <a:chExt cx="1255" cy="450"/>
            </a:xfrm>
          </p:grpSpPr>
          <p:sp>
            <p:nvSpPr>
              <p:cNvPr id="58419" name="Line 187">
                <a:extLst>
                  <a:ext uri="{FF2B5EF4-FFF2-40B4-BE49-F238E27FC236}">
                    <a16:creationId xmlns:a16="http://schemas.microsoft.com/office/drawing/2014/main" id="{900BBEAA-F9BE-5F0D-D44D-424EC1031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19" y="869"/>
                <a:ext cx="149" cy="15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0" name="Text Box 188">
                <a:extLst>
                  <a:ext uri="{FF2B5EF4-FFF2-40B4-BE49-F238E27FC236}">
                    <a16:creationId xmlns:a16="http://schemas.microsoft.com/office/drawing/2014/main" id="{7DC97C91-FCB6-E39D-A712-3698FA395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2" y="574"/>
                <a:ext cx="1255" cy="33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FB05"/>
                    </a:solidFill>
                  </a:rPr>
                  <a:t>Blunt, 5' phosphorylated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FB05"/>
                    </a:solidFill>
                  </a:rPr>
                  <a:t>RS ends</a:t>
                </a:r>
              </a:p>
            </p:txBody>
          </p:sp>
        </p:grpSp>
        <p:grpSp>
          <p:nvGrpSpPr>
            <p:cNvPr id="58416" name="Group 189">
              <a:extLst>
                <a:ext uri="{FF2B5EF4-FFF2-40B4-BE49-F238E27FC236}">
                  <a16:creationId xmlns:a16="http://schemas.microsoft.com/office/drawing/2014/main" id="{FCA13D60-4031-44C1-E6DD-A089661D1D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" y="1172"/>
              <a:ext cx="1341" cy="795"/>
              <a:chOff x="895" y="1172"/>
              <a:chExt cx="1341" cy="795"/>
            </a:xfrm>
          </p:grpSpPr>
          <p:sp>
            <p:nvSpPr>
              <p:cNvPr id="58417" name="Line 190">
                <a:extLst>
                  <a:ext uri="{FF2B5EF4-FFF2-40B4-BE49-F238E27FC236}">
                    <a16:creationId xmlns:a16="http://schemas.microsoft.com/office/drawing/2014/main" id="{59C5DF44-4690-C059-1B2C-365A3ABC6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8" y="1172"/>
                <a:ext cx="390" cy="41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8" name="Text Box 191">
                <a:extLst>
                  <a:ext uri="{FF2B5EF4-FFF2-40B4-BE49-F238E27FC236}">
                    <a16:creationId xmlns:a16="http://schemas.microsoft.com/office/drawing/2014/main" id="{95192DC1-299F-CCF0-6FC9-C40E5DD38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" y="1635"/>
                <a:ext cx="1341" cy="33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FB05"/>
                    </a:solidFill>
                  </a:rPr>
                  <a:t>Covalently closed hairpin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FB05"/>
                    </a:solidFill>
                  </a:rPr>
                  <a:t>coding ends</a:t>
                </a:r>
              </a:p>
            </p:txBody>
          </p:sp>
        </p:grpSp>
      </p:grpSp>
      <p:sp>
        <p:nvSpPr>
          <p:cNvPr id="58412" name="Text Box 192">
            <a:extLst>
              <a:ext uri="{FF2B5EF4-FFF2-40B4-BE49-F238E27FC236}">
                <a16:creationId xmlns:a16="http://schemas.microsoft.com/office/drawing/2014/main" id="{5FF67737-1837-7BFE-8546-F9EE9B13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(Cernunnos)</a:t>
            </a:r>
          </a:p>
        </p:txBody>
      </p:sp>
      <p:sp>
        <p:nvSpPr>
          <p:cNvPr id="58413" name="Text Box 193">
            <a:extLst>
              <a:ext uri="{FF2B5EF4-FFF2-40B4-BE49-F238E27FC236}">
                <a16:creationId xmlns:a16="http://schemas.microsoft.com/office/drawing/2014/main" id="{7D00320F-B8C1-0511-2391-9F765DF8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(Cernunnos)</a:t>
            </a:r>
          </a:p>
        </p:txBody>
      </p:sp>
      <p:sp>
        <p:nvSpPr>
          <p:cNvPr id="58414" name="Text Box 194">
            <a:extLst>
              <a:ext uri="{FF2B5EF4-FFF2-40B4-BE49-F238E27FC236}">
                <a16:creationId xmlns:a16="http://schemas.microsoft.com/office/drawing/2014/main" id="{C4979201-0174-DA32-60C9-604AF52A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7912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(Cernunnos)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Line 2">
            <a:extLst>
              <a:ext uri="{FF2B5EF4-FFF2-40B4-BE49-F238E27FC236}">
                <a16:creationId xmlns:a16="http://schemas.microsoft.com/office/drawing/2014/main" id="{4079DE67-968D-411D-A41A-42D08251C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142" y="4042241"/>
            <a:ext cx="2731854" cy="77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06" name="Text Box 3">
            <a:extLst>
              <a:ext uri="{FF2B5EF4-FFF2-40B4-BE49-F238E27FC236}">
                <a16:creationId xmlns:a16="http://schemas.microsoft.com/office/drawing/2014/main" id="{BB43CF97-C7A1-2C3E-268B-9624CE72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399" y="5111564"/>
            <a:ext cx="2786405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330">
                <a:latin typeface="Symbol" pitchFamily="2" charset="2"/>
              </a:rPr>
              <a:t>m/d</a:t>
            </a:r>
            <a:r>
              <a:rPr lang="en-US" altLang="en-US" sz="2330"/>
              <a:t> HEAVY CHAIN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CA9A931D-D1C5-97D3-784F-F9273B81B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31" y="-68636"/>
            <a:ext cx="4832670" cy="10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106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06">
                <a:solidFill>
                  <a:schemeClr val="tx2"/>
                </a:solidFill>
              </a:rPr>
              <a:t>V(D)J RECOMBINATION</a:t>
            </a:r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64CB66FF-A889-A000-14BF-F3A4C284D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5585" y="1684804"/>
            <a:ext cx="57734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223D5C6E-B9C2-A020-316B-2FDF00EDC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256" y="1519939"/>
            <a:ext cx="147918" cy="320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D02D822C-B848-1AC9-9027-27FFD58E6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785" y="1519939"/>
            <a:ext cx="147918" cy="320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D23DDACF-8C84-8473-6383-1B9C6DF8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967" y="1519939"/>
            <a:ext cx="147918" cy="320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1ECE5C67-9670-5EC0-857C-0F17DE7E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308" y="1536887"/>
            <a:ext cx="147918" cy="32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CB6F4DD5-C632-C3B5-5565-C20C4880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432" y="1536887"/>
            <a:ext cx="147918" cy="32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ECDBBDF5-3719-0D20-01B9-7BD0E893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1519939"/>
            <a:ext cx="147918" cy="320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2FEF86AB-FAF3-ED1E-3A0B-0BD91F7A3B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2618" y="1495286"/>
            <a:ext cx="320488" cy="32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16" name="Line 13">
            <a:extLst>
              <a:ext uri="{FF2B5EF4-FFF2-40B4-BE49-F238E27FC236}">
                <a16:creationId xmlns:a16="http://schemas.microsoft.com/office/drawing/2014/main" id="{47EA2350-074B-AA2A-4182-B9E27B9849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250" y="1519939"/>
            <a:ext cx="320488" cy="32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17" name="Rectangle 14">
            <a:extLst>
              <a:ext uri="{FF2B5EF4-FFF2-40B4-BE49-F238E27FC236}">
                <a16:creationId xmlns:a16="http://schemas.microsoft.com/office/drawing/2014/main" id="{F28D087A-670D-4577-3AE9-7FCD0CA75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164" y="1536887"/>
            <a:ext cx="147918" cy="32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3B8BE845-ACE2-FAC5-1C55-5A2D1D0BE0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5959" y="1495286"/>
            <a:ext cx="320488" cy="32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5A87750A-05B7-BE27-0B7C-7FAD0953BB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7591" y="1519939"/>
            <a:ext cx="320488" cy="32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20" name="Rectangle 17">
            <a:extLst>
              <a:ext uri="{FF2B5EF4-FFF2-40B4-BE49-F238E27FC236}">
                <a16:creationId xmlns:a16="http://schemas.microsoft.com/office/drawing/2014/main" id="{85C203DF-F77F-5008-A84B-023AB797E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770" y="1519939"/>
            <a:ext cx="147918" cy="3204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21" name="Rectangle 18">
            <a:extLst>
              <a:ext uri="{FF2B5EF4-FFF2-40B4-BE49-F238E27FC236}">
                <a16:creationId xmlns:a16="http://schemas.microsoft.com/office/drawing/2014/main" id="{53740CF9-7E87-EDFE-862C-898250C2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915" y="1519939"/>
            <a:ext cx="147918" cy="3204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22" name="Rectangle 19">
            <a:extLst>
              <a:ext uri="{FF2B5EF4-FFF2-40B4-BE49-F238E27FC236}">
                <a16:creationId xmlns:a16="http://schemas.microsoft.com/office/drawing/2014/main" id="{0A6F01D3-0F00-9F6D-D31C-E5A569CBB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732" y="1519939"/>
            <a:ext cx="147918" cy="3204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23" name="Rectangle 20">
            <a:extLst>
              <a:ext uri="{FF2B5EF4-FFF2-40B4-BE49-F238E27FC236}">
                <a16:creationId xmlns:a16="http://schemas.microsoft.com/office/drawing/2014/main" id="{55695E61-4998-056B-F34A-E880B8B7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722" y="1519939"/>
            <a:ext cx="221876" cy="3204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47">
                <a:solidFill>
                  <a:schemeClr val="bg1"/>
                </a:solidFill>
                <a:latin typeface="Symbol" pitchFamily="2" charset="2"/>
              </a:rPr>
              <a:t>a</a:t>
            </a:r>
            <a:endParaRPr lang="en-US" altLang="en-US" sz="1747">
              <a:solidFill>
                <a:schemeClr val="bg1"/>
              </a:solidFill>
            </a:endParaRPr>
          </a:p>
        </p:txBody>
      </p:sp>
      <p:sp>
        <p:nvSpPr>
          <p:cNvPr id="21524" name="Rectangle 21">
            <a:extLst>
              <a:ext uri="{FF2B5EF4-FFF2-40B4-BE49-F238E27FC236}">
                <a16:creationId xmlns:a16="http://schemas.microsoft.com/office/drawing/2014/main" id="{BAB5B310-769F-231E-2ADF-F6C69D5CA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768" y="1519939"/>
            <a:ext cx="221876" cy="3204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47">
                <a:solidFill>
                  <a:schemeClr val="bg1"/>
                </a:solidFill>
                <a:latin typeface="Symbol" pitchFamily="2" charset="2"/>
              </a:rPr>
              <a:t>m</a:t>
            </a:r>
            <a:endParaRPr lang="en-US" altLang="en-US" sz="1747">
              <a:latin typeface="Symbol" pitchFamily="2" charset="2"/>
            </a:endParaRPr>
          </a:p>
        </p:txBody>
      </p:sp>
      <p:sp>
        <p:nvSpPr>
          <p:cNvPr id="21525" name="Rectangle 22">
            <a:extLst>
              <a:ext uri="{FF2B5EF4-FFF2-40B4-BE49-F238E27FC236}">
                <a16:creationId xmlns:a16="http://schemas.microsoft.com/office/drawing/2014/main" id="{1E79EEDC-EDD9-9DD7-9FEA-8EFD8317D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256" y="1536887"/>
            <a:ext cx="221876" cy="3204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47">
                <a:solidFill>
                  <a:schemeClr val="bg1"/>
                </a:solidFill>
                <a:latin typeface="Symbol" pitchFamily="2" charset="2"/>
              </a:rPr>
              <a:t>d</a:t>
            </a:r>
            <a:endParaRPr lang="en-US" altLang="en-US" sz="1747"/>
          </a:p>
        </p:txBody>
      </p:sp>
      <p:sp>
        <p:nvSpPr>
          <p:cNvPr id="21526" name="Text Box 23">
            <a:extLst>
              <a:ext uri="{FF2B5EF4-FFF2-40B4-BE49-F238E27FC236}">
                <a16:creationId xmlns:a16="http://schemas.microsoft.com/office/drawing/2014/main" id="{8C64674A-7EE7-5739-CFDE-394657AFA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885" y="1073104"/>
            <a:ext cx="40107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330"/>
              <a:t>V</a:t>
            </a:r>
          </a:p>
        </p:txBody>
      </p:sp>
      <p:sp>
        <p:nvSpPr>
          <p:cNvPr id="21527" name="Text Box 24">
            <a:extLst>
              <a:ext uri="{FF2B5EF4-FFF2-40B4-BE49-F238E27FC236}">
                <a16:creationId xmlns:a16="http://schemas.microsoft.com/office/drawing/2014/main" id="{12A9FF82-A197-E55D-860E-7E4D0042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082" y="1073104"/>
            <a:ext cx="40107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330"/>
              <a:t>D</a:t>
            </a:r>
          </a:p>
        </p:txBody>
      </p:sp>
      <p:sp>
        <p:nvSpPr>
          <p:cNvPr id="21528" name="Text Box 25">
            <a:extLst>
              <a:ext uri="{FF2B5EF4-FFF2-40B4-BE49-F238E27FC236}">
                <a16:creationId xmlns:a16="http://schemas.microsoft.com/office/drawing/2014/main" id="{020257C1-2BEE-29D4-A4D1-7748A0F70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096" y="1073104"/>
            <a:ext cx="333746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330"/>
              <a:t>J</a:t>
            </a:r>
          </a:p>
        </p:txBody>
      </p:sp>
      <p:sp>
        <p:nvSpPr>
          <p:cNvPr id="21529" name="Rectangle 26">
            <a:extLst>
              <a:ext uri="{FF2B5EF4-FFF2-40B4-BE49-F238E27FC236}">
                <a16:creationId xmlns:a16="http://schemas.microsoft.com/office/drawing/2014/main" id="{5727FD76-5A0F-C9CF-0165-5BF58FC95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609" y="3923600"/>
            <a:ext cx="147918" cy="320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30" name="Rectangle 27">
            <a:extLst>
              <a:ext uri="{FF2B5EF4-FFF2-40B4-BE49-F238E27FC236}">
                <a16:creationId xmlns:a16="http://schemas.microsoft.com/office/drawing/2014/main" id="{C59D4146-F756-AB9F-A799-581157288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200" y="3923600"/>
            <a:ext cx="147918" cy="32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sp>
        <p:nvSpPr>
          <p:cNvPr id="21531" name="Rectangle 28">
            <a:extLst>
              <a:ext uri="{FF2B5EF4-FFF2-40B4-BE49-F238E27FC236}">
                <a16:creationId xmlns:a16="http://schemas.microsoft.com/office/drawing/2014/main" id="{765CB483-829D-B59C-1D91-0D523DE6A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118" y="3923600"/>
            <a:ext cx="147918" cy="3204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30"/>
          </a:p>
        </p:txBody>
      </p:sp>
      <p:grpSp>
        <p:nvGrpSpPr>
          <p:cNvPr id="21532" name="Group 29">
            <a:extLst>
              <a:ext uri="{FF2B5EF4-FFF2-40B4-BE49-F238E27FC236}">
                <a16:creationId xmlns:a16="http://schemas.microsoft.com/office/drawing/2014/main" id="{23A8A018-02AB-405E-F74A-BB0652B09C80}"/>
              </a:ext>
            </a:extLst>
          </p:cNvPr>
          <p:cNvGrpSpPr>
            <a:grpSpLocks/>
          </p:cNvGrpSpPr>
          <p:nvPr/>
        </p:nvGrpSpPr>
        <p:grpSpPr bwMode="auto">
          <a:xfrm>
            <a:off x="3291589" y="4441313"/>
            <a:ext cx="998444" cy="274264"/>
            <a:chOff x="1228" y="2086"/>
            <a:chExt cx="648" cy="178"/>
          </a:xfrm>
        </p:grpSpPr>
        <p:sp>
          <p:nvSpPr>
            <p:cNvPr id="21558" name="Line 30">
              <a:extLst>
                <a:ext uri="{FF2B5EF4-FFF2-40B4-BE49-F238E27FC236}">
                  <a16:creationId xmlns:a16="http://schemas.microsoft.com/office/drawing/2014/main" id="{21B5FA3C-5C60-91F6-1356-269E5FE27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086"/>
              <a:ext cx="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1559" name="Line 31">
              <a:extLst>
                <a:ext uri="{FF2B5EF4-FFF2-40B4-BE49-F238E27FC236}">
                  <a16:creationId xmlns:a16="http://schemas.microsoft.com/office/drawing/2014/main" id="{D29C6465-9F64-B8F8-79BA-9BDB1C715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134"/>
              <a:ext cx="24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1560" name="Line 32">
              <a:extLst>
                <a:ext uri="{FF2B5EF4-FFF2-40B4-BE49-F238E27FC236}">
                  <a16:creationId xmlns:a16="http://schemas.microsoft.com/office/drawing/2014/main" id="{E93FF843-6C00-BA61-A5E4-51B1CB6B7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222"/>
              <a:ext cx="24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1561" name="Line 33">
              <a:extLst>
                <a:ext uri="{FF2B5EF4-FFF2-40B4-BE49-F238E27FC236}">
                  <a16:creationId xmlns:a16="http://schemas.microsoft.com/office/drawing/2014/main" id="{588E5AED-853F-9246-CA12-5E3D23AE1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9" y="215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1562" name="Line 34">
              <a:extLst>
                <a:ext uri="{FF2B5EF4-FFF2-40B4-BE49-F238E27FC236}">
                  <a16:creationId xmlns:a16="http://schemas.microsoft.com/office/drawing/2014/main" id="{0A2965E1-5347-D255-CC70-C699ACF9A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8" y="2086"/>
              <a:ext cx="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1563" name="Line 35">
              <a:extLst>
                <a:ext uri="{FF2B5EF4-FFF2-40B4-BE49-F238E27FC236}">
                  <a16:creationId xmlns:a16="http://schemas.microsoft.com/office/drawing/2014/main" id="{0742A62D-1E62-980A-2F19-F0D233B73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3" y="2094"/>
              <a:ext cx="2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</p:grpSp>
      <p:sp>
        <p:nvSpPr>
          <p:cNvPr id="21533" name="Text Box 36">
            <a:extLst>
              <a:ext uri="{FF2B5EF4-FFF2-40B4-BE49-F238E27FC236}">
                <a16:creationId xmlns:a16="http://schemas.microsoft.com/office/drawing/2014/main" id="{8BF6D29A-2E19-3485-329B-34DDEEC23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670" y="3663204"/>
            <a:ext cx="704039" cy="33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553"/>
              <a:t>V(D)J</a:t>
            </a:r>
          </a:p>
        </p:txBody>
      </p:sp>
      <p:sp>
        <p:nvSpPr>
          <p:cNvPr id="21534" name="Line 37">
            <a:extLst>
              <a:ext uri="{FF2B5EF4-FFF2-40B4-BE49-F238E27FC236}">
                <a16:creationId xmlns:a16="http://schemas.microsoft.com/office/drawing/2014/main" id="{C9EE1F2A-AC1D-FF2F-0C1D-7929885F9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2412" y="4643158"/>
            <a:ext cx="0" cy="4314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35" name="Line 38">
            <a:extLst>
              <a:ext uri="{FF2B5EF4-FFF2-40B4-BE49-F238E27FC236}">
                <a16:creationId xmlns:a16="http://schemas.microsoft.com/office/drawing/2014/main" id="{162A2378-CA90-81CF-4DD0-3B7EA7C4A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875" y="3519908"/>
            <a:ext cx="0" cy="579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36" name="Line 39">
            <a:extLst>
              <a:ext uri="{FF2B5EF4-FFF2-40B4-BE49-F238E27FC236}">
                <a16:creationId xmlns:a16="http://schemas.microsoft.com/office/drawing/2014/main" id="{CE282C5A-B8B9-35A6-E2B4-585DDDB77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8202" y="3507581"/>
            <a:ext cx="3821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37" name="Text Box 40">
            <a:extLst>
              <a:ext uri="{FF2B5EF4-FFF2-40B4-BE49-F238E27FC236}">
                <a16:creationId xmlns:a16="http://schemas.microsoft.com/office/drawing/2014/main" id="{4DF6DF5A-5957-3AB2-7D73-B4AF933A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236" y="1040747"/>
            <a:ext cx="2245358" cy="33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553"/>
              <a:t>CONSTANT REGIONS</a:t>
            </a:r>
          </a:p>
        </p:txBody>
      </p:sp>
      <p:sp>
        <p:nvSpPr>
          <p:cNvPr id="21538" name="Line 41">
            <a:extLst>
              <a:ext uri="{FF2B5EF4-FFF2-40B4-BE49-F238E27FC236}">
                <a16:creationId xmlns:a16="http://schemas.microsoft.com/office/drawing/2014/main" id="{C4D212C0-565B-95BA-E270-1446F3CF1C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4695" y="1558458"/>
            <a:ext cx="180274" cy="18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39" name="Line 42">
            <a:extLst>
              <a:ext uri="{FF2B5EF4-FFF2-40B4-BE49-F238E27FC236}">
                <a16:creationId xmlns:a16="http://schemas.microsoft.com/office/drawing/2014/main" id="{D0CFBDA3-2E9E-9A6C-5555-A3220AF5F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0919" y="1623172"/>
            <a:ext cx="180274" cy="18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40" name="Line 43">
            <a:extLst>
              <a:ext uri="{FF2B5EF4-FFF2-40B4-BE49-F238E27FC236}">
                <a16:creationId xmlns:a16="http://schemas.microsoft.com/office/drawing/2014/main" id="{A04E4EBC-A6B5-CA85-6C70-EFA0C4088F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0766" y="3898948"/>
            <a:ext cx="180274" cy="1802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41" name="Line 44">
            <a:extLst>
              <a:ext uri="{FF2B5EF4-FFF2-40B4-BE49-F238E27FC236}">
                <a16:creationId xmlns:a16="http://schemas.microsoft.com/office/drawing/2014/main" id="{FEF534BE-E89F-9DA8-C0E2-B9C8AB8BA1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3937" y="3979070"/>
            <a:ext cx="180275" cy="1802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42" name="Rectangle 45">
            <a:extLst>
              <a:ext uri="{FF2B5EF4-FFF2-40B4-BE49-F238E27FC236}">
                <a16:creationId xmlns:a16="http://schemas.microsoft.com/office/drawing/2014/main" id="{E672AFEC-66CB-0373-3033-27085756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605" y="3892784"/>
            <a:ext cx="221876" cy="3204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47">
                <a:solidFill>
                  <a:schemeClr val="bg1"/>
                </a:solidFill>
                <a:latin typeface="Symbol" pitchFamily="2" charset="2"/>
              </a:rPr>
              <a:t>m</a:t>
            </a:r>
            <a:endParaRPr lang="en-US" altLang="en-US" sz="1747">
              <a:latin typeface="Symbol" pitchFamily="2" charset="2"/>
            </a:endParaRPr>
          </a:p>
        </p:txBody>
      </p:sp>
      <p:sp>
        <p:nvSpPr>
          <p:cNvPr id="21543" name="Rectangle 46">
            <a:extLst>
              <a:ext uri="{FF2B5EF4-FFF2-40B4-BE49-F238E27FC236}">
                <a16:creationId xmlns:a16="http://schemas.microsoft.com/office/drawing/2014/main" id="{03D048D1-E171-091A-D5A0-F0D9CAE5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849" y="3892784"/>
            <a:ext cx="221876" cy="3204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47">
                <a:solidFill>
                  <a:schemeClr val="bg1"/>
                </a:solidFill>
                <a:latin typeface="Symbol" pitchFamily="2" charset="2"/>
              </a:rPr>
              <a:t>d</a:t>
            </a:r>
            <a:endParaRPr lang="en-US" altLang="en-US" sz="1747"/>
          </a:p>
        </p:txBody>
      </p:sp>
      <p:sp>
        <p:nvSpPr>
          <p:cNvPr id="21544" name="Rectangle 47">
            <a:extLst>
              <a:ext uri="{FF2B5EF4-FFF2-40B4-BE49-F238E27FC236}">
                <a16:creationId xmlns:a16="http://schemas.microsoft.com/office/drawing/2014/main" id="{4CA68A4F-269F-AC1E-D9E9-404249D1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008" y="3843478"/>
            <a:ext cx="221876" cy="3204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47">
                <a:solidFill>
                  <a:schemeClr val="bg1"/>
                </a:solidFill>
                <a:latin typeface="Symbol" pitchFamily="2" charset="2"/>
              </a:rPr>
              <a:t>a</a:t>
            </a:r>
            <a:endParaRPr lang="en-US" altLang="en-US" sz="1747">
              <a:solidFill>
                <a:schemeClr val="bg1"/>
              </a:solidFill>
            </a:endParaRPr>
          </a:p>
        </p:txBody>
      </p:sp>
      <p:sp>
        <p:nvSpPr>
          <p:cNvPr id="21545" name="Line 48">
            <a:extLst>
              <a:ext uri="{FF2B5EF4-FFF2-40B4-BE49-F238E27FC236}">
                <a16:creationId xmlns:a16="http://schemas.microsoft.com/office/drawing/2014/main" id="{AFC75BE9-464D-4BE4-A04B-1B37FD3F2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7347" y="2162455"/>
            <a:ext cx="0" cy="101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46" name="Text Box 49">
            <a:extLst>
              <a:ext uri="{FF2B5EF4-FFF2-40B4-BE49-F238E27FC236}">
                <a16:creationId xmlns:a16="http://schemas.microsoft.com/office/drawing/2014/main" id="{0BE41136-060F-AB0D-46E0-F707EB5D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61" y="2388955"/>
            <a:ext cx="1896673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30">
                <a:solidFill>
                  <a:srgbClr val="FF0000"/>
                </a:solidFill>
              </a:rPr>
              <a:t>RAG1/RAG2</a:t>
            </a:r>
          </a:p>
        </p:txBody>
      </p:sp>
      <p:sp>
        <p:nvSpPr>
          <p:cNvPr id="21547" name="Text Box 50">
            <a:extLst>
              <a:ext uri="{FF2B5EF4-FFF2-40B4-BE49-F238E27FC236}">
                <a16:creationId xmlns:a16="http://schemas.microsoft.com/office/drawing/2014/main" id="{46297BA4-EDC5-BE6B-CC06-0B23ED108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358" y="2664759"/>
            <a:ext cx="981359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30"/>
              <a:t>NHEJ</a:t>
            </a:r>
          </a:p>
        </p:txBody>
      </p:sp>
      <p:grpSp>
        <p:nvGrpSpPr>
          <p:cNvPr id="21548" name="Group 51">
            <a:extLst>
              <a:ext uri="{FF2B5EF4-FFF2-40B4-BE49-F238E27FC236}">
                <a16:creationId xmlns:a16="http://schemas.microsoft.com/office/drawing/2014/main" id="{85B87E18-42A1-E19F-70B8-1ED00AF6A5A9}"/>
              </a:ext>
            </a:extLst>
          </p:cNvPr>
          <p:cNvGrpSpPr>
            <a:grpSpLocks/>
          </p:cNvGrpSpPr>
          <p:nvPr/>
        </p:nvGrpSpPr>
        <p:grpSpPr bwMode="auto">
          <a:xfrm>
            <a:off x="6308493" y="2187108"/>
            <a:ext cx="2468375" cy="1884410"/>
            <a:chOff x="488" y="766"/>
            <a:chExt cx="1602" cy="1223"/>
          </a:xfrm>
        </p:grpSpPr>
        <p:sp>
          <p:nvSpPr>
            <p:cNvPr id="21556" name="Rectangle 52">
              <a:extLst>
                <a:ext uri="{FF2B5EF4-FFF2-40B4-BE49-F238E27FC236}">
                  <a16:creationId xmlns:a16="http://schemas.microsoft.com/office/drawing/2014/main" id="{C2E06B72-30EF-26D5-E982-598B1B012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848"/>
              <a:ext cx="1008" cy="664"/>
            </a:xfrm>
            <a:prstGeom prst="rect">
              <a:avLst/>
            </a:prstGeom>
            <a:solidFill>
              <a:srgbClr val="D4F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330"/>
            </a:p>
          </p:txBody>
        </p:sp>
        <p:sp>
          <p:nvSpPr>
            <p:cNvPr id="21557" name="Text Box 53">
              <a:extLst>
                <a:ext uri="{FF2B5EF4-FFF2-40B4-BE49-F238E27FC236}">
                  <a16:creationId xmlns:a16="http://schemas.microsoft.com/office/drawing/2014/main" id="{925C7A8D-5F44-0C51-7D98-A0F1007CF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" y="766"/>
              <a:ext cx="1588" cy="1223"/>
            </a:xfrm>
            <a:prstGeom prst="rect">
              <a:avLst/>
            </a:prstGeom>
            <a:solidFill>
              <a:srgbClr val="D4F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30"/>
                <a:t>DNAPKcs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30"/>
                <a:t>Ku70, Ku80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30"/>
                <a:t>Artemis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30"/>
                <a:t>Cernunnos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30"/>
                <a:t>XRCC4/LigaseIV</a:t>
              </a:r>
            </a:p>
          </p:txBody>
        </p:sp>
      </p:grpSp>
      <p:sp>
        <p:nvSpPr>
          <p:cNvPr id="21549" name="Line 54">
            <a:extLst>
              <a:ext uri="{FF2B5EF4-FFF2-40B4-BE49-F238E27FC236}">
                <a16:creationId xmlns:a16="http://schemas.microsoft.com/office/drawing/2014/main" id="{01136D69-1303-B92E-6A69-7EE617D778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374" y="2207139"/>
            <a:ext cx="710313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50" name="Line 55">
            <a:extLst>
              <a:ext uri="{FF2B5EF4-FFF2-40B4-BE49-F238E27FC236}">
                <a16:creationId xmlns:a16="http://schemas.microsoft.com/office/drawing/2014/main" id="{CBE88631-E339-29B3-DD7B-647EC0D8D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4404" y="2979084"/>
            <a:ext cx="608620" cy="699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51" name="Text Box 56">
            <a:extLst>
              <a:ext uri="{FF2B5EF4-FFF2-40B4-BE49-F238E27FC236}">
                <a16:creationId xmlns:a16="http://schemas.microsoft.com/office/drawing/2014/main" id="{15516C38-A370-CF56-6772-176D425E8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58" y="5000626"/>
            <a:ext cx="2040031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330">
                <a:latin typeface="Symbol" pitchFamily="2" charset="2"/>
              </a:rPr>
              <a:t>k/l</a:t>
            </a:r>
            <a:r>
              <a:rPr lang="en-US" altLang="en-US" sz="2330"/>
              <a:t> LIGHT CHAIN</a:t>
            </a:r>
          </a:p>
        </p:txBody>
      </p:sp>
      <p:sp>
        <p:nvSpPr>
          <p:cNvPr id="21552" name="Line 57">
            <a:extLst>
              <a:ext uri="{FF2B5EF4-FFF2-40B4-BE49-F238E27FC236}">
                <a16:creationId xmlns:a16="http://schemas.microsoft.com/office/drawing/2014/main" id="{7411DE5B-C46D-A9F9-ACC6-B65A689E2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5549153"/>
            <a:ext cx="640976" cy="345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53" name="Line 58">
            <a:extLst>
              <a:ext uri="{FF2B5EF4-FFF2-40B4-BE49-F238E27FC236}">
                <a16:creationId xmlns:a16="http://schemas.microsoft.com/office/drawing/2014/main" id="{AD864360-0DF1-D13C-4EE1-BF9272D0CC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8362" y="5524500"/>
            <a:ext cx="554691" cy="3574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54" name="Line 59">
            <a:extLst>
              <a:ext uri="{FF2B5EF4-FFF2-40B4-BE49-F238E27FC236}">
                <a16:creationId xmlns:a16="http://schemas.microsoft.com/office/drawing/2014/main" id="{32FDB51A-3C90-B522-8882-535334FC5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3709" y="5943600"/>
            <a:ext cx="0" cy="39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1555" name="Text Box 60">
            <a:extLst>
              <a:ext uri="{FF2B5EF4-FFF2-40B4-BE49-F238E27FC236}">
                <a16:creationId xmlns:a16="http://schemas.microsoft.com/office/drawing/2014/main" id="{7013D41C-7D35-FDE6-B7C2-4D2E8DC9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853" y="6244059"/>
            <a:ext cx="1111202" cy="39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41"/>
              <a:t>IgM/IgD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1F73D66-3F00-AC1A-B09B-C363624E2188}"/>
              </a:ext>
            </a:extLst>
          </p:cNvPr>
          <p:cNvCxnSpPr>
            <a:cxnSpLocks/>
            <a:stCxn id="111" idx="1"/>
          </p:cNvCxnSpPr>
          <p:nvPr/>
        </p:nvCxnSpPr>
        <p:spPr>
          <a:xfrm flipV="1">
            <a:off x="6621276" y="2009916"/>
            <a:ext cx="1691809" cy="61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EAF6768-ED43-4A6F-A26B-85F222505CC2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3501139" y="4087356"/>
            <a:ext cx="14637" cy="88553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3A7729E-D8E4-B447-06BE-DF2ED7A532FF}"/>
              </a:ext>
            </a:extLst>
          </p:cNvPr>
          <p:cNvSpPr/>
          <p:nvPr/>
        </p:nvSpPr>
        <p:spPr>
          <a:xfrm>
            <a:off x="-14989" y="-841"/>
            <a:ext cx="9173977" cy="9506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18" dirty="0">
              <a:solidFill>
                <a:srgbClr val="FFFF00"/>
              </a:solidFill>
            </a:endParaRPr>
          </a:p>
        </p:txBody>
      </p:sp>
      <p:sp>
        <p:nvSpPr>
          <p:cNvPr id="23556" name="TextBox 71">
            <a:extLst>
              <a:ext uri="{FF2B5EF4-FFF2-40B4-BE49-F238E27FC236}">
                <a16:creationId xmlns:a16="http://schemas.microsoft.com/office/drawing/2014/main" id="{E9326934-3EA4-074A-E2C6-D2B985A0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475" y="1184043"/>
            <a:ext cx="1854995" cy="3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9">
                <a:solidFill>
                  <a:srgbClr val="FF0000"/>
                </a:solidFill>
              </a:rPr>
              <a:t>V(D)J Recombination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F3E673-3EF6-B904-0235-E77FFB480AA6}"/>
              </a:ext>
            </a:extLst>
          </p:cNvPr>
          <p:cNvCxnSpPr>
            <a:cxnSpLocks/>
            <a:endCxn id="85" idx="3"/>
          </p:cNvCxnSpPr>
          <p:nvPr/>
        </p:nvCxnSpPr>
        <p:spPr>
          <a:xfrm flipV="1">
            <a:off x="1678361" y="2017619"/>
            <a:ext cx="3625524" cy="3697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21E2D8-6D02-CBC7-08D2-09E521CBE1F9}"/>
              </a:ext>
            </a:extLst>
          </p:cNvPr>
          <p:cNvCxnSpPr>
            <a:cxnSpLocks/>
          </p:cNvCxnSpPr>
          <p:nvPr/>
        </p:nvCxnSpPr>
        <p:spPr>
          <a:xfrm>
            <a:off x="1226905" y="2045354"/>
            <a:ext cx="265019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E02DB7-C80C-89FB-9687-02567B6BFEB7}"/>
              </a:ext>
            </a:extLst>
          </p:cNvPr>
          <p:cNvCxnSpPr>
            <a:cxnSpLocks/>
          </p:cNvCxnSpPr>
          <p:nvPr/>
        </p:nvCxnSpPr>
        <p:spPr>
          <a:xfrm>
            <a:off x="2963396" y="3375072"/>
            <a:ext cx="17318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F6C9374-D878-02B6-56EC-49D6D93A9CA7}"/>
              </a:ext>
            </a:extLst>
          </p:cNvPr>
          <p:cNvSpPr/>
          <p:nvPr/>
        </p:nvSpPr>
        <p:spPr>
          <a:xfrm>
            <a:off x="1008110" y="1789579"/>
            <a:ext cx="198764" cy="468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V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429FE6-02AD-0A97-A390-EEA927809F4B}"/>
              </a:ext>
            </a:extLst>
          </p:cNvPr>
          <p:cNvSpPr/>
          <p:nvPr/>
        </p:nvSpPr>
        <p:spPr>
          <a:xfrm>
            <a:off x="1491924" y="1804988"/>
            <a:ext cx="200306" cy="466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V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DCE5CA-89BC-05FF-7860-B0378085C104}"/>
              </a:ext>
            </a:extLst>
          </p:cNvPr>
          <p:cNvSpPr/>
          <p:nvPr/>
        </p:nvSpPr>
        <p:spPr>
          <a:xfrm>
            <a:off x="1924890" y="1812692"/>
            <a:ext cx="198765" cy="466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6E2B59F-2487-497C-84E1-09966D4FB8E4}"/>
              </a:ext>
            </a:extLst>
          </p:cNvPr>
          <p:cNvSpPr/>
          <p:nvPr/>
        </p:nvSpPr>
        <p:spPr>
          <a:xfrm>
            <a:off x="2233052" y="1804988"/>
            <a:ext cx="198765" cy="46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0C81CEC-3EE9-DC4B-50A0-D894A3416975}"/>
              </a:ext>
            </a:extLst>
          </p:cNvPr>
          <p:cNvSpPr/>
          <p:nvPr/>
        </p:nvSpPr>
        <p:spPr>
          <a:xfrm>
            <a:off x="3055845" y="1788039"/>
            <a:ext cx="198765" cy="4684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J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A5D6AD3-9BE6-4145-44D8-7AEC9EE03B5E}"/>
              </a:ext>
            </a:extLst>
          </p:cNvPr>
          <p:cNvSpPr/>
          <p:nvPr/>
        </p:nvSpPr>
        <p:spPr>
          <a:xfrm>
            <a:off x="3607454" y="1804988"/>
            <a:ext cx="198765" cy="4668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J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D4ADFC4-0D5D-9FAB-3150-929E31F7D493}"/>
              </a:ext>
            </a:extLst>
          </p:cNvPr>
          <p:cNvSpPr/>
          <p:nvPr/>
        </p:nvSpPr>
        <p:spPr>
          <a:xfrm>
            <a:off x="3995738" y="1788039"/>
            <a:ext cx="577804" cy="4668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Cµ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EB19B34-07E8-D928-28F1-1D92705F15FB}"/>
              </a:ext>
            </a:extLst>
          </p:cNvPr>
          <p:cNvSpPr/>
          <p:nvPr/>
        </p:nvSpPr>
        <p:spPr>
          <a:xfrm>
            <a:off x="4726082" y="1783416"/>
            <a:ext cx="577804" cy="4684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</a:t>
            </a:r>
            <a:r>
              <a:rPr lang="en-US" sz="2118" dirty="0">
                <a:latin typeface="Symbol" pitchFamily="2" charset="2"/>
              </a:rPr>
              <a:t>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73BE2F5-798B-2662-BF0A-0F1882184EF3}"/>
              </a:ext>
            </a:extLst>
          </p:cNvPr>
          <p:cNvSpPr/>
          <p:nvPr/>
        </p:nvSpPr>
        <p:spPr>
          <a:xfrm>
            <a:off x="3199140" y="3134707"/>
            <a:ext cx="200306" cy="46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V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1316DEA-EEFB-26EA-EB8A-5BA1EF6BA750}"/>
              </a:ext>
            </a:extLst>
          </p:cNvPr>
          <p:cNvSpPr/>
          <p:nvPr/>
        </p:nvSpPr>
        <p:spPr>
          <a:xfrm>
            <a:off x="3391740" y="3134707"/>
            <a:ext cx="198765" cy="466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D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01154C-82F6-9A4F-F40B-6F539FFEAE42}"/>
              </a:ext>
            </a:extLst>
          </p:cNvPr>
          <p:cNvSpPr/>
          <p:nvPr/>
        </p:nvSpPr>
        <p:spPr>
          <a:xfrm>
            <a:off x="3598209" y="3134707"/>
            <a:ext cx="198765" cy="466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J</a:t>
            </a:r>
          </a:p>
        </p:txBody>
      </p:sp>
      <p:sp>
        <p:nvSpPr>
          <p:cNvPr id="91" name="Bent Arrow 90">
            <a:extLst>
              <a:ext uri="{FF2B5EF4-FFF2-40B4-BE49-F238E27FC236}">
                <a16:creationId xmlns:a16="http://schemas.microsoft.com/office/drawing/2014/main" id="{6DC2824F-DD9E-0766-4FC3-A09122A591C0}"/>
              </a:ext>
            </a:extLst>
          </p:cNvPr>
          <p:cNvSpPr/>
          <p:nvPr/>
        </p:nvSpPr>
        <p:spPr>
          <a:xfrm>
            <a:off x="3097446" y="2974463"/>
            <a:ext cx="140213" cy="40061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18">
              <a:solidFill>
                <a:schemeClr val="tx1"/>
              </a:solidFill>
            </a:endParaRPr>
          </a:p>
        </p:txBody>
      </p:sp>
      <p:sp>
        <p:nvSpPr>
          <p:cNvPr id="23572" name="TextBox 91">
            <a:extLst>
              <a:ext uri="{FF2B5EF4-FFF2-40B4-BE49-F238E27FC236}">
                <a16:creationId xmlns:a16="http://schemas.microsoft.com/office/drawing/2014/main" id="{7ABAA38F-2495-4A88-0C79-E2B5D2C9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756" y="3911274"/>
            <a:ext cx="1125629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/>
              <a:t>+Ig </a:t>
            </a:r>
            <a:r>
              <a:rPr lang="en-US" altLang="en-US" sz="2330">
                <a:latin typeface="Symbol" pitchFamily="2" charset="2"/>
              </a:rPr>
              <a:t>k/l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2908C13-C4BA-FB03-41DB-10CD05437945}"/>
              </a:ext>
            </a:extLst>
          </p:cNvPr>
          <p:cNvSpPr/>
          <p:nvPr/>
        </p:nvSpPr>
        <p:spPr>
          <a:xfrm>
            <a:off x="2536593" y="1795743"/>
            <a:ext cx="198764" cy="468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D</a:t>
            </a:r>
          </a:p>
        </p:txBody>
      </p:sp>
      <p:sp>
        <p:nvSpPr>
          <p:cNvPr id="23574" name="TextBox 93">
            <a:extLst>
              <a:ext uri="{FF2B5EF4-FFF2-40B4-BE49-F238E27FC236}">
                <a16:creationId xmlns:a16="http://schemas.microsoft.com/office/drawing/2014/main" id="{984F9C0E-40C7-87B0-1872-3CE16B31F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02" y="1445980"/>
            <a:ext cx="801823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/>
              <a:t>&gt;200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E70455D-924C-66F1-17CE-F6BCE6FA112A}"/>
              </a:ext>
            </a:extLst>
          </p:cNvPr>
          <p:cNvSpPr/>
          <p:nvPr/>
        </p:nvSpPr>
        <p:spPr>
          <a:xfrm>
            <a:off x="3319324" y="1795743"/>
            <a:ext cx="198764" cy="4684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J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5D47969-D70D-6A22-E367-0C5C8B84C9A5}"/>
              </a:ext>
            </a:extLst>
          </p:cNvPr>
          <p:cNvCxnSpPr>
            <a:cxnSpLocks/>
          </p:cNvCxnSpPr>
          <p:nvPr/>
        </p:nvCxnSpPr>
        <p:spPr>
          <a:xfrm>
            <a:off x="4414838" y="2304210"/>
            <a:ext cx="0" cy="67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7" name="TextBox 97">
            <a:extLst>
              <a:ext uri="{FF2B5EF4-FFF2-40B4-BE49-F238E27FC236}">
                <a16:creationId xmlns:a16="http://schemas.microsoft.com/office/drawing/2014/main" id="{2CFA0D54-A701-EBF7-97B9-F6EC3FD4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246" y="2285720"/>
            <a:ext cx="1231427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/>
              <a:t>RAG1/2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4508B4-700F-9DE5-DB60-6F543EF1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24" y="3815743"/>
            <a:ext cx="524503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165">
                <a:solidFill>
                  <a:srgbClr val="FF0000"/>
                </a:solidFill>
              </a:rPr>
              <a:t>SHM</a:t>
            </a:r>
          </a:p>
        </p:txBody>
      </p:sp>
      <p:grpSp>
        <p:nvGrpSpPr>
          <p:cNvPr id="23579" name="Group 69">
            <a:extLst>
              <a:ext uri="{FF2B5EF4-FFF2-40B4-BE49-F238E27FC236}">
                <a16:creationId xmlns:a16="http://schemas.microsoft.com/office/drawing/2014/main" id="{64E6B15A-F054-F384-B922-07EEF9CEC742}"/>
              </a:ext>
            </a:extLst>
          </p:cNvPr>
          <p:cNvGrpSpPr>
            <a:grpSpLocks/>
          </p:cNvGrpSpPr>
          <p:nvPr/>
        </p:nvGrpSpPr>
        <p:grpSpPr bwMode="auto">
          <a:xfrm>
            <a:off x="3901749" y="4479832"/>
            <a:ext cx="873638" cy="986118"/>
            <a:chOff x="536312" y="4528674"/>
            <a:chExt cx="1644144" cy="1849406"/>
          </a:xfrm>
        </p:grpSpPr>
        <p:grpSp>
          <p:nvGrpSpPr>
            <p:cNvPr id="23645" name="Group 70">
              <a:extLst>
                <a:ext uri="{FF2B5EF4-FFF2-40B4-BE49-F238E27FC236}">
                  <a16:creationId xmlns:a16="http://schemas.microsoft.com/office/drawing/2014/main" id="{E0A599DD-6973-EB9A-44B2-6EFBA758C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12" y="4528674"/>
              <a:ext cx="1644144" cy="1528651"/>
              <a:chOff x="3794760" y="5121902"/>
              <a:chExt cx="1644144" cy="1528651"/>
            </a:xfrm>
          </p:grpSpPr>
          <p:sp>
            <p:nvSpPr>
              <p:cNvPr id="101" name="Line 34">
                <a:extLst>
                  <a:ext uri="{FF2B5EF4-FFF2-40B4-BE49-F238E27FC236}">
                    <a16:creationId xmlns:a16="http://schemas.microsoft.com/office/drawing/2014/main" id="{BE41B7BE-7BA4-2D80-28C5-FB24F3F31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2618" y="5121902"/>
                <a:ext cx="237778" cy="35543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0E9F6DA0-5059-036B-7B4E-5648D69A6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0395" y="5468666"/>
                <a:ext cx="237778" cy="355434"/>
              </a:xfrm>
              <a:prstGeom prst="line">
                <a:avLst/>
              </a:prstGeom>
              <a:noFill/>
              <a:ln w="57150">
                <a:solidFill>
                  <a:srgbClr val="00009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03" name="Line 38">
                <a:extLst>
                  <a:ext uri="{FF2B5EF4-FFF2-40B4-BE49-F238E27FC236}">
                    <a16:creationId xmlns:a16="http://schemas.microsoft.com/office/drawing/2014/main" id="{39ADBA2F-B64E-0307-8D39-2AF674A15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2373" y="5806761"/>
                <a:ext cx="0" cy="832233"/>
              </a:xfrm>
              <a:prstGeom prst="line">
                <a:avLst/>
              </a:prstGeom>
              <a:noFill/>
              <a:ln w="57150">
                <a:solidFill>
                  <a:srgbClr val="00009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04" name="Line 41">
                <a:extLst>
                  <a:ext uri="{FF2B5EF4-FFF2-40B4-BE49-F238E27FC236}">
                    <a16:creationId xmlns:a16="http://schemas.microsoft.com/office/drawing/2014/main" id="{07394FC6-0FBA-4CF9-B7AA-0E24CD515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17035" y="5124793"/>
                <a:ext cx="240676" cy="35832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05" name="Line 42">
                <a:extLst>
                  <a:ext uri="{FF2B5EF4-FFF2-40B4-BE49-F238E27FC236}">
                    <a16:creationId xmlns:a16="http://schemas.microsoft.com/office/drawing/2014/main" id="{5FA65E94-F4F4-5A8E-2B04-C44B8B53E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85057" y="5480224"/>
                <a:ext cx="237778" cy="355434"/>
              </a:xfrm>
              <a:prstGeom prst="line">
                <a:avLst/>
              </a:prstGeom>
              <a:noFill/>
              <a:ln w="57150">
                <a:solidFill>
                  <a:srgbClr val="00009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06" name="Line 43">
                <a:extLst>
                  <a:ext uri="{FF2B5EF4-FFF2-40B4-BE49-F238E27FC236}">
                    <a16:creationId xmlns:a16="http://schemas.microsoft.com/office/drawing/2014/main" id="{3D102879-9EA0-7C3D-9FF9-36B88A712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90857" y="5818320"/>
                <a:ext cx="0" cy="832233"/>
              </a:xfrm>
              <a:prstGeom prst="line">
                <a:avLst/>
              </a:prstGeom>
              <a:noFill/>
              <a:ln w="57150">
                <a:solidFill>
                  <a:srgbClr val="00009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07" name="Line 44">
                <a:extLst>
                  <a:ext uri="{FF2B5EF4-FFF2-40B4-BE49-F238E27FC236}">
                    <a16:creationId xmlns:a16="http://schemas.microsoft.com/office/drawing/2014/main" id="{0C31E4B1-7EE0-4A08-7A5B-674C22251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6928" y="5176807"/>
                <a:ext cx="374064" cy="55771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08" name="Line 45">
                <a:extLst>
                  <a:ext uri="{FF2B5EF4-FFF2-40B4-BE49-F238E27FC236}">
                    <a16:creationId xmlns:a16="http://schemas.microsoft.com/office/drawing/2014/main" id="{25AB61CD-0063-D92F-F8A6-1D606F138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64840" y="5231710"/>
                <a:ext cx="374064" cy="55771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23657" name="TextBox 108">
                <a:extLst>
                  <a:ext uri="{FF2B5EF4-FFF2-40B4-BE49-F238E27FC236}">
                    <a16:creationId xmlns:a16="http://schemas.microsoft.com/office/drawing/2014/main" id="{D7ABCE90-56F4-3F29-E01F-147266EB7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4760" y="5831576"/>
                <a:ext cx="1047424" cy="565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359"/>
                  <a:t>C</a:t>
                </a:r>
                <a:r>
                  <a:rPr lang="en-US" altLang="en-US" sz="1359">
                    <a:latin typeface="Symbol" pitchFamily="2" charset="2"/>
                  </a:rPr>
                  <a:t>m/d</a:t>
                </a:r>
              </a:p>
            </p:txBody>
          </p:sp>
        </p:grpSp>
        <p:grpSp>
          <p:nvGrpSpPr>
            <p:cNvPr id="23646" name="Group 77">
              <a:extLst>
                <a:ext uri="{FF2B5EF4-FFF2-40B4-BE49-F238E27FC236}">
                  <a16:creationId xmlns:a16="http://schemas.microsoft.com/office/drawing/2014/main" id="{DB627DE9-483D-6504-1363-C1F097D76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3736" y="5707671"/>
              <a:ext cx="1143962" cy="670409"/>
              <a:chOff x="763311" y="3221499"/>
              <a:chExt cx="1143962" cy="670409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0312A57-C234-9E12-4842-E6C2A25D91F9}"/>
                  </a:ext>
                </a:extLst>
              </p:cNvPr>
              <p:cNvSpPr/>
              <p:nvPr/>
            </p:nvSpPr>
            <p:spPr>
              <a:xfrm>
                <a:off x="932229" y="3221499"/>
                <a:ext cx="756827" cy="6704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118"/>
              </a:p>
            </p:txBody>
          </p:sp>
          <p:sp>
            <p:nvSpPr>
              <p:cNvPr id="100" name="Text Box 86">
                <a:extLst>
                  <a:ext uri="{FF2B5EF4-FFF2-40B4-BE49-F238E27FC236}">
                    <a16:creationId xmlns:a16="http://schemas.microsoft.com/office/drawing/2014/main" id="{F11E138F-463E-8FD3-5E71-63515B3E84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311" y="3319750"/>
                <a:ext cx="1143962" cy="509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165" dirty="0">
                    <a:solidFill>
                      <a:schemeClr val="bg1"/>
                    </a:solidFill>
                    <a:latin typeface="+mj-lt"/>
                    <a:cs typeface="Chalkboard"/>
                  </a:rPr>
                  <a:t>IgM/D</a:t>
                </a:r>
                <a:endParaRPr lang="en-US" sz="1165" baseline="30000" dirty="0">
                  <a:solidFill>
                    <a:schemeClr val="bg1"/>
                  </a:solidFill>
                  <a:latin typeface="+mj-lt"/>
                  <a:cs typeface="Chalkboard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1AD4859-8204-B303-5297-60186ED7852D}"/>
              </a:ext>
            </a:extLst>
          </p:cNvPr>
          <p:cNvGrpSpPr>
            <a:grpSpLocks/>
          </p:cNvGrpSpPr>
          <p:nvPr/>
        </p:nvGrpSpPr>
        <p:grpSpPr bwMode="auto">
          <a:xfrm>
            <a:off x="422603" y="4570740"/>
            <a:ext cx="650222" cy="1098032"/>
            <a:chOff x="3208597" y="2154369"/>
            <a:chExt cx="1162809" cy="2126173"/>
          </a:xfrm>
        </p:grpSpPr>
        <p:sp>
          <p:nvSpPr>
            <p:cNvPr id="23632" name="TextBox 111">
              <a:extLst>
                <a:ext uri="{FF2B5EF4-FFF2-40B4-BE49-F238E27FC236}">
                  <a16:creationId xmlns:a16="http://schemas.microsoft.com/office/drawing/2014/main" id="{C674F0D7-843D-8F68-4354-00C10E960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597" y="2770424"/>
              <a:ext cx="691446" cy="98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59"/>
                <a:t>C</a:t>
              </a:r>
              <a:r>
                <a:rPr lang="en-US" altLang="en-US" sz="1359">
                  <a:latin typeface="Symbol" pitchFamily="2" charset="2"/>
                </a:rPr>
                <a:t>g</a:t>
              </a:r>
            </a:p>
            <a:p>
              <a:endParaRPr lang="en-US" altLang="en-US" sz="1359">
                <a:latin typeface="Symbol" pitchFamily="2" charset="2"/>
              </a:endParaRPr>
            </a:p>
          </p:txBody>
        </p:sp>
        <p:grpSp>
          <p:nvGrpSpPr>
            <p:cNvPr id="23633" name="Group 112">
              <a:extLst>
                <a:ext uri="{FF2B5EF4-FFF2-40B4-BE49-F238E27FC236}">
                  <a16:creationId xmlns:a16="http://schemas.microsoft.com/office/drawing/2014/main" id="{94D2D88E-D038-1132-9726-B4794C4A1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6600" y="2154369"/>
              <a:ext cx="1144806" cy="1219941"/>
              <a:chOff x="3963542" y="889006"/>
              <a:chExt cx="1653417" cy="2239963"/>
            </a:xfrm>
          </p:grpSpPr>
          <p:sp>
            <p:nvSpPr>
              <p:cNvPr id="117" name="Line 34">
                <a:extLst>
                  <a:ext uri="{FF2B5EF4-FFF2-40B4-BE49-F238E27FC236}">
                    <a16:creationId xmlns:a16="http://schemas.microsoft.com/office/drawing/2014/main" id="{A68E9748-A823-3477-A0A5-F883C481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4687" y="889006"/>
                <a:ext cx="298474" cy="5204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18" name="Line 36">
                <a:extLst>
                  <a:ext uri="{FF2B5EF4-FFF2-40B4-BE49-F238E27FC236}">
                    <a16:creationId xmlns:a16="http://schemas.microsoft.com/office/drawing/2014/main" id="{8F67A1B6-744C-4750-71E4-17C753EEC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182" y="1398473"/>
                <a:ext cx="302454" cy="520426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19" name="Line 38">
                <a:extLst>
                  <a:ext uri="{FF2B5EF4-FFF2-40B4-BE49-F238E27FC236}">
                    <a16:creationId xmlns:a16="http://schemas.microsoft.com/office/drawing/2014/main" id="{FD8EF4CD-CC53-C3BA-A608-BD1A51D17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7655" y="1891507"/>
                <a:ext cx="0" cy="1221630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20" name="Line 41">
                <a:extLst>
                  <a:ext uri="{FF2B5EF4-FFF2-40B4-BE49-F238E27FC236}">
                    <a16:creationId xmlns:a16="http://schemas.microsoft.com/office/drawing/2014/main" id="{1D6FF8AA-F34E-398C-E5B6-7FE28F57D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8993" y="894482"/>
                <a:ext cx="302454" cy="52590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21" name="Line 42">
                <a:extLst>
                  <a:ext uri="{FF2B5EF4-FFF2-40B4-BE49-F238E27FC236}">
                    <a16:creationId xmlns:a16="http://schemas.microsoft.com/office/drawing/2014/main" id="{4B9020C4-EF38-15D8-9A69-F95DE8FC3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24497" y="1414909"/>
                <a:ext cx="302454" cy="520423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29" name="Line 43">
                <a:extLst>
                  <a:ext uri="{FF2B5EF4-FFF2-40B4-BE49-F238E27FC236}">
                    <a16:creationId xmlns:a16="http://schemas.microsoft.com/office/drawing/2014/main" id="{9A8F93CC-8B24-F052-7FF8-3E4AC0232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32457" y="1907943"/>
                <a:ext cx="0" cy="1221627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30" name="Line 44">
                <a:extLst>
                  <a:ext uri="{FF2B5EF4-FFF2-40B4-BE49-F238E27FC236}">
                    <a16:creationId xmlns:a16="http://schemas.microsoft.com/office/drawing/2014/main" id="{84097CCE-E41F-A5E1-4000-99A2CEF8E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5397" y="1036914"/>
                <a:ext cx="473581" cy="81624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31" name="Line 45">
                <a:extLst>
                  <a:ext uri="{FF2B5EF4-FFF2-40B4-BE49-F238E27FC236}">
                    <a16:creationId xmlns:a16="http://schemas.microsoft.com/office/drawing/2014/main" id="{1AC265AB-5B87-1ED5-324B-EC42D43A3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3378" y="1053351"/>
                <a:ext cx="473581" cy="81624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</p:grpSp>
        <p:grpSp>
          <p:nvGrpSpPr>
            <p:cNvPr id="23634" name="Group 113">
              <a:extLst>
                <a:ext uri="{FF2B5EF4-FFF2-40B4-BE49-F238E27FC236}">
                  <a16:creationId xmlns:a16="http://schemas.microsoft.com/office/drawing/2014/main" id="{EB74293E-7B36-A476-864E-9E5078979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052" y="3320932"/>
              <a:ext cx="874918" cy="959610"/>
              <a:chOff x="865666" y="3222321"/>
              <a:chExt cx="874918" cy="95961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7F6A896-F8CD-1648-C839-9AB05A0A07F1}"/>
                  </a:ext>
                </a:extLst>
              </p:cNvPr>
              <p:cNvSpPr/>
              <p:nvPr/>
            </p:nvSpPr>
            <p:spPr>
              <a:xfrm>
                <a:off x="933892" y="3222321"/>
                <a:ext cx="754999" cy="6712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118"/>
              </a:p>
            </p:txBody>
          </p:sp>
          <p:sp>
            <p:nvSpPr>
              <p:cNvPr id="116" name="Text Box 86">
                <a:extLst>
                  <a:ext uri="{FF2B5EF4-FFF2-40B4-BE49-F238E27FC236}">
                    <a16:creationId xmlns:a16="http://schemas.microsoft.com/office/drawing/2014/main" id="{0B93E635-7B44-DEA6-F740-584723507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5666" y="3308845"/>
                <a:ext cx="874918" cy="87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165" dirty="0" err="1">
                    <a:solidFill>
                      <a:schemeClr val="bg1"/>
                    </a:solidFill>
                    <a:latin typeface="+mj-lt"/>
                    <a:cs typeface="Chalkboard"/>
                  </a:rPr>
                  <a:t>IgG</a:t>
                </a:r>
                <a:r>
                  <a:rPr lang="en-US" sz="1165" baseline="300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+</a:t>
                </a:r>
              </a:p>
              <a:p>
                <a:pPr>
                  <a:defRPr/>
                </a:pPr>
                <a:endParaRPr lang="en-US" sz="1165" dirty="0">
                  <a:solidFill>
                    <a:schemeClr val="bg1"/>
                  </a:solidFill>
                  <a:latin typeface="+mj-lt"/>
                  <a:cs typeface="Chalkboard"/>
                </a:endParaRP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A5C3C47-F46C-743E-D465-166E6CA68177}"/>
              </a:ext>
            </a:extLst>
          </p:cNvPr>
          <p:cNvGrpSpPr>
            <a:grpSpLocks/>
          </p:cNvGrpSpPr>
          <p:nvPr/>
        </p:nvGrpSpPr>
        <p:grpSpPr bwMode="auto">
          <a:xfrm>
            <a:off x="1391771" y="4592311"/>
            <a:ext cx="673334" cy="978413"/>
            <a:chOff x="6857409" y="2017904"/>
            <a:chExt cx="1163375" cy="1831784"/>
          </a:xfrm>
        </p:grpSpPr>
        <p:sp>
          <p:nvSpPr>
            <p:cNvPr id="23619" name="TextBox 139">
              <a:extLst>
                <a:ext uri="{FF2B5EF4-FFF2-40B4-BE49-F238E27FC236}">
                  <a16:creationId xmlns:a16="http://schemas.microsoft.com/office/drawing/2014/main" id="{196BB981-2CD7-5C12-B6D8-BAE713D1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7409" y="2557028"/>
              <a:ext cx="676348" cy="56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59"/>
                <a:t>C</a:t>
              </a:r>
              <a:r>
                <a:rPr lang="en-US" altLang="en-US" sz="1359">
                  <a:latin typeface="Symbol" pitchFamily="2" charset="2"/>
                </a:rPr>
                <a:t>e</a:t>
              </a:r>
            </a:p>
          </p:txBody>
        </p:sp>
        <p:grpSp>
          <p:nvGrpSpPr>
            <p:cNvPr id="23620" name="Group 140">
              <a:extLst>
                <a:ext uri="{FF2B5EF4-FFF2-40B4-BE49-F238E27FC236}">
                  <a16:creationId xmlns:a16="http://schemas.microsoft.com/office/drawing/2014/main" id="{9B913BF2-5B88-3089-8176-64DA85303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6903" y="2017904"/>
              <a:ext cx="1153881" cy="1187307"/>
              <a:chOff x="3976443" y="889006"/>
              <a:chExt cx="1666524" cy="2239963"/>
            </a:xfrm>
          </p:grpSpPr>
          <p:sp>
            <p:nvSpPr>
              <p:cNvPr id="145" name="Line 34">
                <a:extLst>
                  <a:ext uri="{FF2B5EF4-FFF2-40B4-BE49-F238E27FC236}">
                    <a16:creationId xmlns:a16="http://schemas.microsoft.com/office/drawing/2014/main" id="{217F1DB9-540B-AE82-6D74-6E2ACF621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1149" y="889006"/>
                <a:ext cx="303751" cy="52245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46" name="Line 36">
                <a:extLst>
                  <a:ext uri="{FF2B5EF4-FFF2-40B4-BE49-F238E27FC236}">
                    <a16:creationId xmlns:a16="http://schemas.microsoft.com/office/drawing/2014/main" id="{40A962DA-9C5D-E198-B039-F4F44DE66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1054" y="1395134"/>
                <a:ext cx="299904" cy="52790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47" name="Line 38">
                <a:extLst>
                  <a:ext uri="{FF2B5EF4-FFF2-40B4-BE49-F238E27FC236}">
                    <a16:creationId xmlns:a16="http://schemas.microsoft.com/office/drawing/2014/main" id="{171111DC-1D98-288D-5501-12CAAE9A1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7115" y="1895821"/>
                <a:ext cx="0" cy="1219065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48" name="Line 41">
                <a:extLst>
                  <a:ext uri="{FF2B5EF4-FFF2-40B4-BE49-F238E27FC236}">
                    <a16:creationId xmlns:a16="http://schemas.microsoft.com/office/drawing/2014/main" id="{43676D76-816B-17F7-361D-142FD352C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20025" y="894447"/>
                <a:ext cx="299904" cy="52245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49" name="Line 42">
                <a:extLst>
                  <a:ext uri="{FF2B5EF4-FFF2-40B4-BE49-F238E27FC236}">
                    <a16:creationId xmlns:a16="http://schemas.microsoft.com/office/drawing/2014/main" id="{83E90F77-1B33-876C-C88C-BFB8EBDC3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23964" y="1411462"/>
                <a:ext cx="303751" cy="52245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50" name="Line 43">
                <a:extLst>
                  <a:ext uri="{FF2B5EF4-FFF2-40B4-BE49-F238E27FC236}">
                    <a16:creationId xmlns:a16="http://schemas.microsoft.com/office/drawing/2014/main" id="{5B7C29C6-D6CD-5305-4107-AC8FF7E35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31654" y="1912150"/>
                <a:ext cx="0" cy="1219065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51" name="Line 44">
                <a:extLst>
                  <a:ext uri="{FF2B5EF4-FFF2-40B4-BE49-F238E27FC236}">
                    <a16:creationId xmlns:a16="http://schemas.microsoft.com/office/drawing/2014/main" id="{EC77C9A6-3BFD-AD32-3866-8B7FD51A9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8112" y="1068599"/>
                <a:ext cx="472927" cy="8163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52" name="Line 45">
                <a:extLst>
                  <a:ext uri="{FF2B5EF4-FFF2-40B4-BE49-F238E27FC236}">
                    <a16:creationId xmlns:a16="http://schemas.microsoft.com/office/drawing/2014/main" id="{493BC8AC-0F8B-C8FD-5DEC-821EB7F0D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0040" y="1079483"/>
                <a:ext cx="472927" cy="8217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</p:grpSp>
        <p:grpSp>
          <p:nvGrpSpPr>
            <p:cNvPr id="23621" name="Group 141">
              <a:extLst>
                <a:ext uri="{FF2B5EF4-FFF2-40B4-BE49-F238E27FC236}">
                  <a16:creationId xmlns:a16="http://schemas.microsoft.com/office/drawing/2014/main" id="{500A705F-B2B4-C7E6-4666-C2F944408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5707" y="3180438"/>
              <a:ext cx="821439" cy="669250"/>
              <a:chOff x="932559" y="3222658"/>
              <a:chExt cx="821439" cy="669250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04D81ADD-95F3-9088-CC2B-500F1C196AC2}"/>
                  </a:ext>
                </a:extLst>
              </p:cNvPr>
              <p:cNvSpPr/>
              <p:nvPr/>
            </p:nvSpPr>
            <p:spPr>
              <a:xfrm>
                <a:off x="932559" y="3222658"/>
                <a:ext cx="756059" cy="6692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118"/>
              </a:p>
            </p:txBody>
          </p:sp>
          <p:sp>
            <p:nvSpPr>
              <p:cNvPr id="144" name="Text Box 86">
                <a:extLst>
                  <a:ext uri="{FF2B5EF4-FFF2-40B4-BE49-F238E27FC236}">
                    <a16:creationId xmlns:a16="http://schemas.microsoft.com/office/drawing/2014/main" id="{FC5F836D-9E7A-33D7-E0A7-482EA3E7E5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400" y="3343816"/>
                <a:ext cx="817598" cy="508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165" dirty="0">
                    <a:solidFill>
                      <a:schemeClr val="bg1"/>
                    </a:solidFill>
                    <a:latin typeface="+mj-lt"/>
                    <a:cs typeface="Chalkboard"/>
                  </a:rPr>
                  <a:t>IgE</a:t>
                </a:r>
                <a:r>
                  <a:rPr lang="en-US" sz="1165" baseline="300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+</a:t>
                </a: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05A8619-F69F-C2B4-5175-C96F017C8261}"/>
              </a:ext>
            </a:extLst>
          </p:cNvPr>
          <p:cNvGrpSpPr>
            <a:grpSpLocks/>
          </p:cNvGrpSpPr>
          <p:nvPr/>
        </p:nvGrpSpPr>
        <p:grpSpPr bwMode="auto">
          <a:xfrm>
            <a:off x="2236134" y="4584607"/>
            <a:ext cx="665629" cy="989200"/>
            <a:chOff x="4940085" y="2088065"/>
            <a:chExt cx="1124078" cy="1795228"/>
          </a:xfrm>
        </p:grpSpPr>
        <p:sp>
          <p:nvSpPr>
            <p:cNvPr id="23606" name="TextBox 155">
              <a:extLst>
                <a:ext uri="{FF2B5EF4-FFF2-40B4-BE49-F238E27FC236}">
                  <a16:creationId xmlns:a16="http://schemas.microsoft.com/office/drawing/2014/main" id="{1E8A08B1-F1BB-F111-D6D8-9CBB30027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085" y="2640744"/>
              <a:ext cx="717990" cy="54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59"/>
                <a:t>C</a:t>
              </a:r>
              <a:r>
                <a:rPr lang="en-US" altLang="en-US" sz="1359">
                  <a:latin typeface="Symbol" pitchFamily="2" charset="2"/>
                </a:rPr>
                <a:t>a</a:t>
              </a:r>
            </a:p>
          </p:txBody>
        </p:sp>
        <p:grpSp>
          <p:nvGrpSpPr>
            <p:cNvPr id="23607" name="Group 156">
              <a:extLst>
                <a:ext uri="{FF2B5EF4-FFF2-40B4-BE49-F238E27FC236}">
                  <a16:creationId xmlns:a16="http://schemas.microsoft.com/office/drawing/2014/main" id="{E61C983B-3CC6-D765-1A1E-9655E4346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4857" y="2088065"/>
              <a:ext cx="1029306" cy="1136258"/>
              <a:chOff x="3961388" y="889006"/>
              <a:chExt cx="1639669" cy="2239963"/>
            </a:xfrm>
          </p:grpSpPr>
          <p:sp>
            <p:nvSpPr>
              <p:cNvPr id="161" name="Line 34">
                <a:extLst>
                  <a:ext uri="{FF2B5EF4-FFF2-40B4-BE49-F238E27FC236}">
                    <a16:creationId xmlns:a16="http://schemas.microsoft.com/office/drawing/2014/main" id="{C6CD2FA5-891E-212B-D790-D4E42F14A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568" y="889006"/>
                <a:ext cx="302586" cy="52368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62" name="Line 36">
                <a:extLst>
                  <a:ext uri="{FF2B5EF4-FFF2-40B4-BE49-F238E27FC236}">
                    <a16:creationId xmlns:a16="http://schemas.microsoft.com/office/drawing/2014/main" id="{C3FD0F02-3B9B-0216-A408-B60133D86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008" y="1396156"/>
                <a:ext cx="302586" cy="523689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63" name="Line 38">
                <a:extLst>
                  <a:ext uri="{FF2B5EF4-FFF2-40B4-BE49-F238E27FC236}">
                    <a16:creationId xmlns:a16="http://schemas.microsoft.com/office/drawing/2014/main" id="{A29999F1-9021-B82B-6A4F-12E03037E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3304" y="1892281"/>
                <a:ext cx="0" cy="1218264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64" name="Line 41">
                <a:extLst>
                  <a:ext uri="{FF2B5EF4-FFF2-40B4-BE49-F238E27FC236}">
                    <a16:creationId xmlns:a16="http://schemas.microsoft.com/office/drawing/2014/main" id="{411DABB6-0830-15FC-5824-F0085D170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9717" y="894520"/>
                <a:ext cx="302586" cy="5236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65" name="Line 42">
                <a:extLst>
                  <a:ext uri="{FF2B5EF4-FFF2-40B4-BE49-F238E27FC236}">
                    <a16:creationId xmlns:a16="http://schemas.microsoft.com/office/drawing/2014/main" id="{FD396500-FA1F-286B-382F-984282E5D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25424" y="1412695"/>
                <a:ext cx="302583" cy="523686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66" name="Line 43">
                <a:extLst>
                  <a:ext uri="{FF2B5EF4-FFF2-40B4-BE49-F238E27FC236}">
                    <a16:creationId xmlns:a16="http://schemas.microsoft.com/office/drawing/2014/main" id="{7F3302D2-2449-0825-AADE-0EBB566D7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29568" y="1908820"/>
                <a:ext cx="0" cy="121826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67" name="Line 44">
                <a:extLst>
                  <a:ext uri="{FF2B5EF4-FFF2-40B4-BE49-F238E27FC236}">
                    <a16:creationId xmlns:a16="http://schemas.microsoft.com/office/drawing/2014/main" id="{D6D23FAD-704F-C867-23D3-94C4F49B1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9639" y="1032331"/>
                <a:ext cx="472530" cy="81585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  <p:sp>
            <p:nvSpPr>
              <p:cNvPr id="168" name="Line 45">
                <a:extLst>
                  <a:ext uri="{FF2B5EF4-FFF2-40B4-BE49-F238E27FC236}">
                    <a16:creationId xmlns:a16="http://schemas.microsoft.com/office/drawing/2014/main" id="{8BED7CEF-79C4-BE7E-EC83-92B742AB6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28527" y="1098481"/>
                <a:ext cx="472530" cy="81585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118">
                  <a:latin typeface="+mj-lt"/>
                </a:endParaRPr>
              </a:p>
            </p:txBody>
          </p:sp>
        </p:grpSp>
        <p:grpSp>
          <p:nvGrpSpPr>
            <p:cNvPr id="23608" name="Group 157">
              <a:extLst>
                <a:ext uri="{FF2B5EF4-FFF2-40B4-BE49-F238E27FC236}">
                  <a16:creationId xmlns:a16="http://schemas.microsoft.com/office/drawing/2014/main" id="{86666979-B14B-84D7-35CA-D38792092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083" y="3212180"/>
              <a:ext cx="822658" cy="671113"/>
              <a:chOff x="900565" y="3220795"/>
              <a:chExt cx="822658" cy="671113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5B4DE92C-15F4-AA8B-3F08-454C4610146B}"/>
                  </a:ext>
                </a:extLst>
              </p:cNvPr>
              <p:cNvSpPr/>
              <p:nvPr/>
            </p:nvSpPr>
            <p:spPr>
              <a:xfrm>
                <a:off x="900565" y="3220795"/>
                <a:ext cx="757193" cy="6711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118"/>
              </a:p>
            </p:txBody>
          </p:sp>
          <p:sp>
            <p:nvSpPr>
              <p:cNvPr id="160" name="Text Box 86">
                <a:extLst>
                  <a:ext uri="{FF2B5EF4-FFF2-40B4-BE49-F238E27FC236}">
                    <a16:creationId xmlns:a16="http://schemas.microsoft.com/office/drawing/2014/main" id="{A5B52802-4042-D45B-5441-C8906C120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0561" y="3310277"/>
                <a:ext cx="812662" cy="49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165" dirty="0">
                    <a:solidFill>
                      <a:schemeClr val="bg1"/>
                    </a:solidFill>
                    <a:latin typeface="+mj-lt"/>
                    <a:cs typeface="Chalkboard"/>
                  </a:rPr>
                  <a:t>IgA</a:t>
                </a:r>
                <a:r>
                  <a:rPr lang="en-US" sz="1165" baseline="300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+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9B6189-6FE9-7718-7D6D-76349394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64" y="4980595"/>
            <a:ext cx="482824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165">
                <a:solidFill>
                  <a:srgbClr val="FF0000"/>
                </a:solidFill>
              </a:rPr>
              <a:t>CSR</a:t>
            </a:r>
          </a:p>
        </p:txBody>
      </p:sp>
      <p:sp>
        <p:nvSpPr>
          <p:cNvPr id="23584" name="TextBox 13">
            <a:extLst>
              <a:ext uri="{FF2B5EF4-FFF2-40B4-BE49-F238E27FC236}">
                <a16:creationId xmlns:a16="http://schemas.microsoft.com/office/drawing/2014/main" id="{C259F885-4757-4715-B8CC-A68C0D87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406" y="273424"/>
            <a:ext cx="4488280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rgbClr val="FFFF00"/>
                </a:solidFill>
              </a:rPr>
              <a:t>Deliberate DNA Lesions in B cells</a:t>
            </a: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6F620EC3-5818-C79B-07B5-E4036E423585}"/>
              </a:ext>
            </a:extLst>
          </p:cNvPr>
          <p:cNvCxnSpPr>
            <a:cxnSpLocks/>
          </p:cNvCxnSpPr>
          <p:nvPr/>
        </p:nvCxnSpPr>
        <p:spPr>
          <a:xfrm flipV="1">
            <a:off x="3388659" y="3649337"/>
            <a:ext cx="0" cy="141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96F38D9-75D7-CB8B-A387-F8E42A6AA57A}"/>
              </a:ext>
            </a:extLst>
          </p:cNvPr>
          <p:cNvCxnSpPr>
            <a:cxnSpLocks/>
          </p:cNvCxnSpPr>
          <p:nvPr/>
        </p:nvCxnSpPr>
        <p:spPr>
          <a:xfrm flipV="1">
            <a:off x="3471863" y="3649337"/>
            <a:ext cx="0" cy="141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14379492-4085-73F9-1543-C3E5960231D6}"/>
              </a:ext>
            </a:extLst>
          </p:cNvPr>
          <p:cNvCxnSpPr>
            <a:cxnSpLocks/>
          </p:cNvCxnSpPr>
          <p:nvPr/>
        </p:nvCxnSpPr>
        <p:spPr>
          <a:xfrm flipV="1">
            <a:off x="3555066" y="3649337"/>
            <a:ext cx="0" cy="141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32C1F4FB-5C0C-FE0A-A45A-9625C0441A61}"/>
              </a:ext>
            </a:extLst>
          </p:cNvPr>
          <p:cNvCxnSpPr>
            <a:cxnSpLocks/>
          </p:cNvCxnSpPr>
          <p:nvPr/>
        </p:nvCxnSpPr>
        <p:spPr>
          <a:xfrm flipV="1">
            <a:off x="3639811" y="3649337"/>
            <a:ext cx="0" cy="141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E2B98504-0A5A-44A6-7667-5D07AB85832A}"/>
              </a:ext>
            </a:extLst>
          </p:cNvPr>
          <p:cNvCxnSpPr>
            <a:cxnSpLocks/>
          </p:cNvCxnSpPr>
          <p:nvPr/>
        </p:nvCxnSpPr>
        <p:spPr>
          <a:xfrm flipH="1">
            <a:off x="3089741" y="5277971"/>
            <a:ext cx="956843" cy="9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8BEA913-C0A6-50BD-DA9F-AAF330558AF8}"/>
              </a:ext>
            </a:extLst>
          </p:cNvPr>
          <p:cNvSpPr/>
          <p:nvPr/>
        </p:nvSpPr>
        <p:spPr>
          <a:xfrm>
            <a:off x="3140590" y="4338077"/>
            <a:ext cx="722639" cy="365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AID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66ADF55-1D84-19AC-EC5E-03CF650F9DA2}"/>
              </a:ext>
            </a:extLst>
          </p:cNvPr>
          <p:cNvSpPr/>
          <p:nvPr/>
        </p:nvSpPr>
        <p:spPr>
          <a:xfrm>
            <a:off x="6621276" y="1781876"/>
            <a:ext cx="577804" cy="4684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</a:t>
            </a:r>
            <a:r>
              <a:rPr lang="en-US" sz="2118" dirty="0">
                <a:latin typeface="Symbol" pitchFamily="2" charset="2"/>
              </a:rPr>
              <a:t>g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CBA4A70-7FD5-CA70-EA34-57993F52E5D0}"/>
              </a:ext>
            </a:extLst>
          </p:cNvPr>
          <p:cNvSpPr/>
          <p:nvPr/>
        </p:nvSpPr>
        <p:spPr>
          <a:xfrm>
            <a:off x="7365487" y="1781876"/>
            <a:ext cx="577803" cy="4684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</a:t>
            </a:r>
            <a:r>
              <a:rPr lang="en-US" sz="2118" dirty="0">
                <a:latin typeface="Symbol" pitchFamily="2" charset="2"/>
              </a:rPr>
              <a:t>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B1677A7-3DDE-4DE5-2D6E-CE79FBEC4CD4}"/>
              </a:ext>
            </a:extLst>
          </p:cNvPr>
          <p:cNvSpPr/>
          <p:nvPr/>
        </p:nvSpPr>
        <p:spPr>
          <a:xfrm>
            <a:off x="8094289" y="1786498"/>
            <a:ext cx="579344" cy="4668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</a:t>
            </a:r>
            <a:r>
              <a:rPr lang="en-US" sz="2118" dirty="0">
                <a:latin typeface="Symbol" pitchFamily="2" charset="2"/>
              </a:rPr>
              <a:t>a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422A48F-DCF5-DD9B-B94E-3AEDAC4DA862}"/>
              </a:ext>
            </a:extLst>
          </p:cNvPr>
          <p:cNvCxnSpPr>
            <a:cxnSpLocks/>
            <a:stCxn id="85" idx="3"/>
            <a:endCxn id="111" idx="1"/>
          </p:cNvCxnSpPr>
          <p:nvPr/>
        </p:nvCxnSpPr>
        <p:spPr>
          <a:xfrm flipV="1">
            <a:off x="5303885" y="2016079"/>
            <a:ext cx="1317391" cy="154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45BC0EF-D3DB-B8EF-7A4F-44A45A05322F}"/>
              </a:ext>
            </a:extLst>
          </p:cNvPr>
          <p:cNvCxnSpPr>
            <a:cxnSpLocks/>
            <a:stCxn id="169" idx="1"/>
          </p:cNvCxnSpPr>
          <p:nvPr/>
        </p:nvCxnSpPr>
        <p:spPr>
          <a:xfrm flipV="1">
            <a:off x="6630522" y="3356583"/>
            <a:ext cx="1693349" cy="61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0BDA432-3AD9-BC0A-A846-9EA0AE983A87}"/>
              </a:ext>
            </a:extLst>
          </p:cNvPr>
          <p:cNvSpPr/>
          <p:nvPr/>
        </p:nvSpPr>
        <p:spPr>
          <a:xfrm>
            <a:off x="4004983" y="3133165"/>
            <a:ext cx="577804" cy="4684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Cµ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7C098BB-8490-A1B0-E7DE-28651B0CF957}"/>
              </a:ext>
            </a:extLst>
          </p:cNvPr>
          <p:cNvSpPr/>
          <p:nvPr/>
        </p:nvSpPr>
        <p:spPr>
          <a:xfrm>
            <a:off x="4735326" y="3130084"/>
            <a:ext cx="579344" cy="4668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</a:t>
            </a:r>
            <a:r>
              <a:rPr lang="en-US" sz="2118" dirty="0">
                <a:latin typeface="Symbol" pitchFamily="2" charset="2"/>
              </a:rPr>
              <a:t>d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2EEFF11-32BB-1B01-EFFB-D6A6031450F5}"/>
              </a:ext>
            </a:extLst>
          </p:cNvPr>
          <p:cNvCxnSpPr>
            <a:cxnSpLocks/>
          </p:cNvCxnSpPr>
          <p:nvPr/>
        </p:nvCxnSpPr>
        <p:spPr>
          <a:xfrm>
            <a:off x="4427164" y="3815743"/>
            <a:ext cx="0" cy="670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AA274B3-CFFF-369E-C5B2-4FA80F12AC04}"/>
              </a:ext>
            </a:extLst>
          </p:cNvPr>
          <p:cNvSpPr/>
          <p:nvPr/>
        </p:nvSpPr>
        <p:spPr>
          <a:xfrm>
            <a:off x="6630521" y="3128544"/>
            <a:ext cx="579344" cy="466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</a:t>
            </a:r>
            <a:r>
              <a:rPr lang="en-US" sz="2118" dirty="0">
                <a:latin typeface="Symbol" pitchFamily="2" charset="2"/>
              </a:rPr>
              <a:t>g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79D8452-B9A4-E5CA-1DB5-003C57ACD005}"/>
              </a:ext>
            </a:extLst>
          </p:cNvPr>
          <p:cNvSpPr/>
          <p:nvPr/>
        </p:nvSpPr>
        <p:spPr>
          <a:xfrm>
            <a:off x="7376273" y="3128544"/>
            <a:ext cx="577804" cy="4668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</a:t>
            </a:r>
            <a:r>
              <a:rPr lang="en-US" sz="2118" dirty="0">
                <a:latin typeface="Symbol" pitchFamily="2" charset="2"/>
              </a:rPr>
              <a:t>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BD64203-61FB-D1E3-6C60-8F090053CE71}"/>
              </a:ext>
            </a:extLst>
          </p:cNvPr>
          <p:cNvSpPr/>
          <p:nvPr/>
        </p:nvSpPr>
        <p:spPr>
          <a:xfrm>
            <a:off x="8105076" y="3131624"/>
            <a:ext cx="577803" cy="468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18" dirty="0"/>
              <a:t>C</a:t>
            </a:r>
            <a:r>
              <a:rPr lang="en-US" sz="2118" dirty="0">
                <a:latin typeface="Symbol" pitchFamily="2" charset="2"/>
              </a:rPr>
              <a:t>a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286F70E-C679-9D3D-12BE-FC3ED2AF17DA}"/>
              </a:ext>
            </a:extLst>
          </p:cNvPr>
          <p:cNvCxnSpPr>
            <a:cxnSpLocks/>
            <a:stCxn id="139" idx="3"/>
            <a:endCxn id="169" idx="1"/>
          </p:cNvCxnSpPr>
          <p:nvPr/>
        </p:nvCxnSpPr>
        <p:spPr>
          <a:xfrm flipV="1">
            <a:off x="5314670" y="3362746"/>
            <a:ext cx="1315851" cy="154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DF912B-E56D-7C72-3D5C-8DC3C35F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6" y="5798765"/>
            <a:ext cx="1170513" cy="6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165"/>
              <a:t>Viruses</a:t>
            </a:r>
          </a:p>
          <a:p>
            <a:pPr algn="ctr"/>
            <a:r>
              <a:rPr lang="en-US" altLang="en-US" sz="1165"/>
              <a:t>Fetal immunity</a:t>
            </a:r>
          </a:p>
          <a:p>
            <a:pPr algn="ctr"/>
            <a:endParaRPr lang="en-US" altLang="en-US" sz="1165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3AFD5-1154-178F-B1D2-DB00FAF5C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789" y="5786437"/>
            <a:ext cx="1338828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165"/>
              <a:t>Parasites</a:t>
            </a:r>
          </a:p>
          <a:p>
            <a:pPr algn="ctr"/>
            <a:r>
              <a:rPr lang="en-US" altLang="en-US" sz="1165"/>
              <a:t>Allergic responses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A8B91-D51B-04D0-C2BC-F9DE290E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811" y="5821877"/>
            <a:ext cx="809837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165"/>
              <a:t>Mucosal </a:t>
            </a:r>
          </a:p>
          <a:p>
            <a:pPr algn="ctr"/>
            <a:r>
              <a:rPr lang="en-US" altLang="en-US" sz="1165"/>
              <a:t>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  <p:bldP spid="47" grpId="0" animBg="1"/>
      <p:bldP spid="13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>
            <a:extLst>
              <a:ext uri="{FF2B5EF4-FFF2-40B4-BE49-F238E27FC236}">
                <a16:creationId xmlns:a16="http://schemas.microsoft.com/office/drawing/2014/main" id="{709A58E8-D847-B992-4DEA-E5BA9AC4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3" y="635515"/>
            <a:ext cx="7799575" cy="55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724DB-2501-09BC-AF9C-94A3A8EFC4B3}"/>
              </a:ext>
            </a:extLst>
          </p:cNvPr>
          <p:cNvSpPr txBox="1"/>
          <p:nvPr/>
        </p:nvSpPr>
        <p:spPr>
          <a:xfrm>
            <a:off x="2182207" y="324271"/>
            <a:ext cx="4987598" cy="752245"/>
          </a:xfrm>
          <a:prstGeom prst="rect">
            <a:avLst/>
          </a:prstGeom>
          <a:noFill/>
        </p:spPr>
        <p:txBody>
          <a:bodyPr lIns="79233" tIns="39618" rIns="79233" bIns="39618">
            <a:spAutoFit/>
          </a:bodyPr>
          <a:lstStyle/>
          <a:p>
            <a:pPr algn="ctr">
              <a:defRPr/>
            </a:pPr>
            <a:r>
              <a:rPr lang="en-US" sz="2184" dirty="0">
                <a:solidFill>
                  <a:prstClr val="black"/>
                </a:solidFill>
                <a:latin typeface="Myriad Pro"/>
                <a:cs typeface="Myriad Pro"/>
              </a:rPr>
              <a:t>The Complex Germinal Center Reaction and Affinity Maturation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FB4E1B2-8F7D-487D-E48A-5F2F45F0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27" y="1425949"/>
            <a:ext cx="6455989" cy="4206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0CECD-BBF1-E7C6-C2EA-AA313FBB0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72" y="4629291"/>
            <a:ext cx="1830481" cy="220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466" tIns="27733" rIns="55466" bIns="2773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latin typeface="Arial" panose="020B0604020202020204" pitchFamily="34" charset="0"/>
                <a:cs typeface="Arial" panose="020B0604020202020204" pitchFamily="34" charset="0"/>
              </a:rPr>
              <a:t>Ig gene mutation rates are ~1x10</a:t>
            </a:r>
            <a:r>
              <a:rPr lang="en-US" altLang="en-US" sz="2330" baseline="30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330">
                <a:latin typeface="Arial" panose="020B0604020202020204" pitchFamily="34" charset="0"/>
                <a:cs typeface="Arial" panose="020B0604020202020204" pitchFamily="34" charset="0"/>
              </a:rPr>
              <a:t> higher than background</a:t>
            </a:r>
          </a:p>
        </p:txBody>
      </p:sp>
      <p:sp>
        <p:nvSpPr>
          <p:cNvPr id="26628" name="TextBox 13">
            <a:extLst>
              <a:ext uri="{FF2B5EF4-FFF2-40B4-BE49-F238E27FC236}">
                <a16:creationId xmlns:a16="http://schemas.microsoft.com/office/drawing/2014/main" id="{00D0DCB5-4C01-318B-BA23-A705389E3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784" y="3872754"/>
            <a:ext cx="1830481" cy="77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466" tIns="27733" rIns="55466" bIns="2773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330">
                <a:ea typeface="Myriad Pro"/>
                <a:cs typeface="Myriad Pro"/>
              </a:rPr>
              <a:t>memory </a:t>
            </a:r>
          </a:p>
          <a:p>
            <a:pPr algn="ctr"/>
            <a:r>
              <a:rPr lang="en-US" altLang="en-US" sz="2330">
                <a:ea typeface="Myriad Pro"/>
                <a:cs typeface="Myriad Pro"/>
              </a:rPr>
              <a:t>B cell</a:t>
            </a:r>
          </a:p>
        </p:txBody>
      </p:sp>
      <p:sp>
        <p:nvSpPr>
          <p:cNvPr id="26629" name="TextBox 14">
            <a:extLst>
              <a:ext uri="{FF2B5EF4-FFF2-40B4-BE49-F238E27FC236}">
                <a16:creationId xmlns:a16="http://schemas.microsoft.com/office/drawing/2014/main" id="{F096265A-5F73-281D-786D-85E8DAF9A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359" y="5563021"/>
            <a:ext cx="1545431" cy="4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466" tIns="27733" rIns="55466" bIns="2773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ea typeface="Myriad Pro"/>
                <a:cs typeface="Myriad Pro"/>
              </a:rPr>
              <a:t>Plasma cell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7B1564-A2E1-E754-450F-628BC576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137" y="5692450"/>
            <a:ext cx="1938338" cy="3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466" tIns="27733" rIns="55466" bIns="2773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941">
                <a:latin typeface="Myriad Pro"/>
                <a:ea typeface="Myriad Pro"/>
                <a:cs typeface="Myriad Pro"/>
              </a:rPr>
              <a:t>K</a:t>
            </a:r>
            <a:r>
              <a:rPr lang="en-US" altLang="en-US" sz="1941" baseline="-25000">
                <a:latin typeface="Myriad Pro"/>
                <a:ea typeface="Myriad Pro"/>
                <a:cs typeface="Myriad Pro"/>
              </a:rPr>
              <a:t>d </a:t>
            </a:r>
            <a:r>
              <a:rPr lang="en-US" altLang="en-US" sz="1941">
                <a:latin typeface="Myriad Pro"/>
                <a:ea typeface="Myriad Pro"/>
                <a:cs typeface="Myriad Pro"/>
              </a:rPr>
              <a:t>= </a:t>
            </a:r>
            <a:r>
              <a:rPr lang="en-US" altLang="en-US" sz="1941">
                <a:latin typeface="Myriad Pro"/>
                <a:ea typeface="Myriad Pro"/>
                <a:cs typeface="Myriad Pro"/>
                <a:sym typeface="Wingdings" pitchFamily="2" charset="2"/>
              </a:rPr>
              <a:t>μM  nM</a:t>
            </a:r>
            <a:endParaRPr lang="en-US" altLang="en-US" sz="1941" baseline="-25000">
              <a:latin typeface="Myriad Pro"/>
              <a:ea typeface="Myriad Pro"/>
              <a:cs typeface="Myriad Pro"/>
            </a:endParaRPr>
          </a:p>
        </p:txBody>
      </p:sp>
      <p:grpSp>
        <p:nvGrpSpPr>
          <p:cNvPr id="26631" name="Group 17">
            <a:extLst>
              <a:ext uri="{FF2B5EF4-FFF2-40B4-BE49-F238E27FC236}">
                <a16:creationId xmlns:a16="http://schemas.microsoft.com/office/drawing/2014/main" id="{344C9BB9-47FA-C9E5-4675-F9FC9039C86C}"/>
              </a:ext>
            </a:extLst>
          </p:cNvPr>
          <p:cNvGrpSpPr>
            <a:grpSpLocks/>
          </p:cNvGrpSpPr>
          <p:nvPr/>
        </p:nvGrpSpPr>
        <p:grpSpPr bwMode="auto">
          <a:xfrm>
            <a:off x="522754" y="3082319"/>
            <a:ext cx="747293" cy="1130954"/>
            <a:chOff x="1211033" y="5112631"/>
            <a:chExt cx="1232066" cy="186573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A7D733-6282-F4E7-EDEE-0B3F4B194666}"/>
                </a:ext>
              </a:extLst>
            </p:cNvPr>
            <p:cNvSpPr/>
            <p:nvPr/>
          </p:nvSpPr>
          <p:spPr>
            <a:xfrm>
              <a:off x="1211033" y="5788768"/>
              <a:ext cx="1232066" cy="1189594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56" dirty="0"/>
                <a:t>B cell</a:t>
              </a:r>
            </a:p>
          </p:txBody>
        </p:sp>
        <p:pic>
          <p:nvPicPr>
            <p:cNvPr id="26654" name="Picture 19">
              <a:extLst>
                <a:ext uri="{FF2B5EF4-FFF2-40B4-BE49-F238E27FC236}">
                  <a16:creationId xmlns:a16="http://schemas.microsoft.com/office/drawing/2014/main" id="{F7594BC2-4459-6F65-CEE2-577D1F7AE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590" y="5112631"/>
              <a:ext cx="894951" cy="75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01C815-33F8-33F3-0814-31CEAC0C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244" y="6126957"/>
            <a:ext cx="6092309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Darwinian natural selection at warp speed</a:t>
            </a:r>
            <a:endParaRPr lang="en-US" altLang="en-US" sz="2330"/>
          </a:p>
        </p:txBody>
      </p:sp>
      <p:pic>
        <p:nvPicPr>
          <p:cNvPr id="26633" name="Picture 21">
            <a:extLst>
              <a:ext uri="{FF2B5EF4-FFF2-40B4-BE49-F238E27FC236}">
                <a16:creationId xmlns:a16="http://schemas.microsoft.com/office/drawing/2014/main" id="{9D27CE8E-E505-6493-836C-C2ECD8CB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819">
            <a:off x="4323160" y="2591571"/>
            <a:ext cx="394447" cy="3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2">
            <a:extLst>
              <a:ext uri="{FF2B5EF4-FFF2-40B4-BE49-F238E27FC236}">
                <a16:creationId xmlns:a16="http://schemas.microsoft.com/office/drawing/2014/main" id="{42FE6216-BECA-4AB2-0031-EBB2DF24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819">
            <a:off x="3850132" y="2177093"/>
            <a:ext cx="394447" cy="3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3">
            <a:extLst>
              <a:ext uri="{FF2B5EF4-FFF2-40B4-BE49-F238E27FC236}">
                <a16:creationId xmlns:a16="http://schemas.microsoft.com/office/drawing/2014/main" id="{0449992B-922F-1616-208C-38943BA1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819">
            <a:off x="4231482" y="3165523"/>
            <a:ext cx="395988" cy="3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4">
            <a:extLst>
              <a:ext uri="{FF2B5EF4-FFF2-40B4-BE49-F238E27FC236}">
                <a16:creationId xmlns:a16="http://schemas.microsoft.com/office/drawing/2014/main" id="{8A3FD773-8944-62E8-4910-6FBCBED5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819">
            <a:off x="5446410" y="2309603"/>
            <a:ext cx="394447" cy="3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E9DC4B4-D624-AE3C-5507-3604AF56E2F0}"/>
              </a:ext>
            </a:extLst>
          </p:cNvPr>
          <p:cNvSpPr/>
          <p:nvPr/>
        </p:nvSpPr>
        <p:spPr>
          <a:xfrm>
            <a:off x="5749178" y="2561526"/>
            <a:ext cx="143296" cy="2172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18"/>
          </a:p>
        </p:txBody>
      </p:sp>
      <p:pic>
        <p:nvPicPr>
          <p:cNvPr id="26638" name="Picture 25">
            <a:extLst>
              <a:ext uri="{FF2B5EF4-FFF2-40B4-BE49-F238E27FC236}">
                <a16:creationId xmlns:a16="http://schemas.microsoft.com/office/drawing/2014/main" id="{82275116-760D-1C25-74C3-03085667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819">
            <a:off x="4370925" y="3659352"/>
            <a:ext cx="394447" cy="3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6">
            <a:extLst>
              <a:ext uri="{FF2B5EF4-FFF2-40B4-BE49-F238E27FC236}">
                <a16:creationId xmlns:a16="http://schemas.microsoft.com/office/drawing/2014/main" id="{DAA53305-91B0-B329-B46E-83F81102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3053" y="3605423"/>
            <a:ext cx="394447" cy="3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7">
            <a:extLst>
              <a:ext uri="{FF2B5EF4-FFF2-40B4-BE49-F238E27FC236}">
                <a16:creationId xmlns:a16="http://schemas.microsoft.com/office/drawing/2014/main" id="{7800F9BC-00F6-32C7-87D5-A468B255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8842" y="3115446"/>
            <a:ext cx="394447" cy="3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8">
            <a:extLst>
              <a:ext uri="{FF2B5EF4-FFF2-40B4-BE49-F238E27FC236}">
                <a16:creationId xmlns:a16="http://schemas.microsoft.com/office/drawing/2014/main" id="{0E1CFBE8-A94A-7FDA-A7F7-5B5D8B5D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0070" y="2640106"/>
            <a:ext cx="395989" cy="3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9">
            <a:extLst>
              <a:ext uri="{FF2B5EF4-FFF2-40B4-BE49-F238E27FC236}">
                <a16:creationId xmlns:a16="http://schemas.microsoft.com/office/drawing/2014/main" id="{B2476C3F-E410-B301-99E6-C0EB5181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4482">
            <a:off x="3102068" y="2165537"/>
            <a:ext cx="395989" cy="3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30">
            <a:extLst>
              <a:ext uri="{FF2B5EF4-FFF2-40B4-BE49-F238E27FC236}">
                <a16:creationId xmlns:a16="http://schemas.microsoft.com/office/drawing/2014/main" id="{914882A3-795D-A959-5328-54BF9995E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4482">
            <a:off x="3625174" y="3059977"/>
            <a:ext cx="394447" cy="3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31">
            <a:extLst>
              <a:ext uri="{FF2B5EF4-FFF2-40B4-BE49-F238E27FC236}">
                <a16:creationId xmlns:a16="http://schemas.microsoft.com/office/drawing/2014/main" id="{E5671188-1F90-7579-D441-F69F9F0A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4482">
            <a:off x="2632893" y="3617750"/>
            <a:ext cx="394447" cy="3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32">
            <a:extLst>
              <a:ext uri="{FF2B5EF4-FFF2-40B4-BE49-F238E27FC236}">
                <a16:creationId xmlns:a16="http://schemas.microsoft.com/office/drawing/2014/main" id="{A6B50B40-EDD8-0FE3-5819-F30DB8F7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4482">
            <a:off x="2996524" y="3059977"/>
            <a:ext cx="394447" cy="3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33">
            <a:extLst>
              <a:ext uri="{FF2B5EF4-FFF2-40B4-BE49-F238E27FC236}">
                <a16:creationId xmlns:a16="http://schemas.microsoft.com/office/drawing/2014/main" id="{BDA98F44-E9B6-39D6-1676-F9E62E8E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4482">
            <a:off x="3552755" y="2500663"/>
            <a:ext cx="394447" cy="3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TextBox 4">
            <a:extLst>
              <a:ext uri="{FF2B5EF4-FFF2-40B4-BE49-F238E27FC236}">
                <a16:creationId xmlns:a16="http://schemas.microsoft.com/office/drawing/2014/main" id="{96A5F11B-F107-F433-F8F4-0A4B4B1C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245" y="1647110"/>
            <a:ext cx="1501758" cy="11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 dirty="0"/>
              <a:t>Follicular </a:t>
            </a:r>
          </a:p>
          <a:p>
            <a:r>
              <a:rPr lang="en-US" altLang="en-US" sz="2330" dirty="0"/>
              <a:t>Dendritic </a:t>
            </a:r>
          </a:p>
          <a:p>
            <a:r>
              <a:rPr lang="en-US" altLang="en-US" sz="2330" dirty="0"/>
              <a:t>Cell</a:t>
            </a:r>
          </a:p>
        </p:txBody>
      </p:sp>
      <p:pic>
        <p:nvPicPr>
          <p:cNvPr id="26648" name="Picture 34">
            <a:extLst>
              <a:ext uri="{FF2B5EF4-FFF2-40B4-BE49-F238E27FC236}">
                <a16:creationId xmlns:a16="http://schemas.microsoft.com/office/drawing/2014/main" id="{8B4817A1-52B4-8522-63A3-C447EB0F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9945">
            <a:off x="5306195" y="3244874"/>
            <a:ext cx="394447" cy="3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TextBox 6">
            <a:extLst>
              <a:ext uri="{FF2B5EF4-FFF2-40B4-BE49-F238E27FC236}">
                <a16:creationId xmlns:a16="http://schemas.microsoft.com/office/drawing/2014/main" id="{8137567B-B813-5875-8D8F-0E4D91B0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685" y="3114676"/>
            <a:ext cx="1689117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/>
              <a:t>T-follicular </a:t>
            </a:r>
          </a:p>
          <a:p>
            <a:r>
              <a:rPr lang="en-US" altLang="en-US" sz="2330"/>
              <a:t>helper cells</a:t>
            </a:r>
          </a:p>
        </p:txBody>
      </p:sp>
      <p:pic>
        <p:nvPicPr>
          <p:cNvPr id="26650" name="Picture 35">
            <a:extLst>
              <a:ext uri="{FF2B5EF4-FFF2-40B4-BE49-F238E27FC236}">
                <a16:creationId xmlns:a16="http://schemas.microsoft.com/office/drawing/2014/main" id="{5E0672C1-7A9B-5DB9-29F4-232E3616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334">
            <a:off x="5821596" y="3826529"/>
            <a:ext cx="394447" cy="3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B6B0C8-A66C-67C6-E5FA-F85BC111F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220" y="3965202"/>
            <a:ext cx="734496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rgbClr val="FF0000"/>
                </a:solidFill>
              </a:rPr>
              <a:t>AID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718901-6B1E-E741-AA24-4543DD169D11}"/>
              </a:ext>
            </a:extLst>
          </p:cNvPr>
          <p:cNvSpPr/>
          <p:nvPr/>
        </p:nvSpPr>
        <p:spPr>
          <a:xfrm>
            <a:off x="6246861" y="2854280"/>
            <a:ext cx="143295" cy="2187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1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318B82D-A917-5E64-AE7F-CA66739ABE05}"/>
              </a:ext>
            </a:extLst>
          </p:cNvPr>
          <p:cNvSpPr/>
          <p:nvPr/>
        </p:nvSpPr>
        <p:spPr>
          <a:xfrm>
            <a:off x="0" y="-3175"/>
            <a:ext cx="9486900" cy="688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1506" name="Rectangle 66">
            <a:extLst>
              <a:ext uri="{FF2B5EF4-FFF2-40B4-BE49-F238E27FC236}">
                <a16:creationId xmlns:a16="http://schemas.microsoft.com/office/drawing/2014/main" id="{E4CD204B-5C95-0985-3C14-4B7E6A02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146050"/>
            <a:ext cx="340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  <a:latin typeface="Calibri" panose="020F0502020204030204" pitchFamily="34" charset="0"/>
              </a:rPr>
              <a:t>B cells make antibodies</a:t>
            </a:r>
          </a:p>
        </p:txBody>
      </p:sp>
      <p:grpSp>
        <p:nvGrpSpPr>
          <p:cNvPr id="21507" name="Group 30">
            <a:extLst>
              <a:ext uri="{FF2B5EF4-FFF2-40B4-BE49-F238E27FC236}">
                <a16:creationId xmlns:a16="http://schemas.microsoft.com/office/drawing/2014/main" id="{215205AB-2C2E-DB96-632D-A1FFCEA8AF31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047750"/>
            <a:ext cx="3916363" cy="5413375"/>
            <a:chOff x="2629558" y="1317453"/>
            <a:chExt cx="3917505" cy="541340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7F2AD8-7EB9-C76B-E902-6CCFCD0C2C1C}"/>
                </a:ext>
              </a:extLst>
            </p:cNvPr>
            <p:cNvCxnSpPr/>
            <p:nvPr/>
          </p:nvCxnSpPr>
          <p:spPr>
            <a:xfrm rot="2400000">
              <a:off x="5025795" y="3420901"/>
              <a:ext cx="274717" cy="158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E69837-69A6-8F8F-5579-F58CD81ABB84}"/>
                </a:ext>
              </a:extLst>
            </p:cNvPr>
            <p:cNvCxnSpPr/>
            <p:nvPr/>
          </p:nvCxnSpPr>
          <p:spPr>
            <a:xfrm rot="19200000" flipH="1">
              <a:off x="3866582" y="3446301"/>
              <a:ext cx="274717" cy="158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60AD44-DA91-7CD9-EE33-AA669CA175B4}"/>
                </a:ext>
              </a:extLst>
            </p:cNvPr>
            <p:cNvSpPr/>
            <p:nvPr/>
          </p:nvSpPr>
          <p:spPr>
            <a:xfrm rot="19200000">
              <a:off x="2629558" y="1704805"/>
              <a:ext cx="401755" cy="1357320"/>
            </a:xfrm>
            <a:custGeom>
              <a:avLst/>
              <a:gdLst>
                <a:gd name="connsiteX0" fmla="*/ 0 w 402348"/>
                <a:gd name="connsiteY0" fmla="*/ 0 h 1358082"/>
                <a:gd name="connsiteX1" fmla="*/ 226321 w 402348"/>
                <a:gd name="connsiteY1" fmla="*/ 0 h 1358082"/>
                <a:gd name="connsiteX2" fmla="*/ 226321 w 402348"/>
                <a:gd name="connsiteY2" fmla="*/ 201197 h 1358082"/>
                <a:gd name="connsiteX3" fmla="*/ 402348 w 402348"/>
                <a:gd name="connsiteY3" fmla="*/ 201197 h 1358082"/>
                <a:gd name="connsiteX4" fmla="*/ 402348 w 402348"/>
                <a:gd name="connsiteY4" fmla="*/ 1358082 h 1358082"/>
                <a:gd name="connsiteX5" fmla="*/ 25147 w 402348"/>
                <a:gd name="connsiteY5" fmla="*/ 1358082 h 1358082"/>
                <a:gd name="connsiteX6" fmla="*/ 0 w 402348"/>
                <a:gd name="connsiteY6" fmla="*/ 0 h 13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48" h="1358082">
                  <a:moveTo>
                    <a:pt x="0" y="0"/>
                  </a:moveTo>
                  <a:lnTo>
                    <a:pt x="226321" y="0"/>
                  </a:lnTo>
                  <a:lnTo>
                    <a:pt x="226321" y="201197"/>
                  </a:lnTo>
                  <a:lnTo>
                    <a:pt x="402348" y="201197"/>
                  </a:lnTo>
                  <a:lnTo>
                    <a:pt x="402348" y="1358082"/>
                  </a:lnTo>
                  <a:lnTo>
                    <a:pt x="25147" y="1358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34A6E1-718F-6BAD-F9C1-BB4E57690344}"/>
                </a:ext>
              </a:extLst>
            </p:cNvPr>
            <p:cNvSpPr/>
            <p:nvPr/>
          </p:nvSpPr>
          <p:spPr>
            <a:xfrm rot="19200000">
              <a:off x="3888813" y="2460458"/>
              <a:ext cx="384287" cy="110014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528E8EA-D21B-12C3-3FA7-1D87DF2FF0DC}"/>
                </a:ext>
              </a:extLst>
            </p:cNvPr>
            <p:cNvSpPr/>
            <p:nvPr/>
          </p:nvSpPr>
          <p:spPr>
            <a:xfrm>
              <a:off x="3134530" y="2760498"/>
              <a:ext cx="1321185" cy="3970356"/>
            </a:xfrm>
            <a:custGeom>
              <a:avLst/>
              <a:gdLst>
                <a:gd name="connsiteX0" fmla="*/ 0 w 1320800"/>
                <a:gd name="connsiteY0" fmla="*/ 254000 h 3970866"/>
                <a:gd name="connsiteX1" fmla="*/ 296333 w 1320800"/>
                <a:gd name="connsiteY1" fmla="*/ 0 h 3970866"/>
                <a:gd name="connsiteX2" fmla="*/ 1320800 w 1320800"/>
                <a:gd name="connsiteY2" fmla="*/ 1227666 h 3970866"/>
                <a:gd name="connsiteX3" fmla="*/ 1320800 w 1320800"/>
                <a:gd name="connsiteY3" fmla="*/ 3970866 h 3970866"/>
                <a:gd name="connsiteX4" fmla="*/ 931333 w 1320800"/>
                <a:gd name="connsiteY4" fmla="*/ 3970866 h 3970866"/>
                <a:gd name="connsiteX5" fmla="*/ 931333 w 1320800"/>
                <a:gd name="connsiteY5" fmla="*/ 1346200 h 3970866"/>
                <a:gd name="connsiteX6" fmla="*/ 0 w 1320800"/>
                <a:gd name="connsiteY6" fmla="*/ 254000 h 397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800" h="3970866">
                  <a:moveTo>
                    <a:pt x="0" y="254000"/>
                  </a:moveTo>
                  <a:lnTo>
                    <a:pt x="296333" y="0"/>
                  </a:lnTo>
                  <a:lnTo>
                    <a:pt x="1320800" y="1227666"/>
                  </a:lnTo>
                  <a:lnTo>
                    <a:pt x="1320800" y="3970866"/>
                  </a:lnTo>
                  <a:lnTo>
                    <a:pt x="931333" y="3970866"/>
                  </a:lnTo>
                  <a:lnTo>
                    <a:pt x="931333" y="13462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b="0" dirty="0">
                  <a:solidFill>
                    <a:prstClr val="white"/>
                  </a:solidFill>
                  <a:latin typeface="Arial"/>
                </a:rPr>
                <a:t>C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199B6B-B7BA-5C8E-934F-A282E17D777E}"/>
                </a:ext>
              </a:extLst>
            </p:cNvPr>
            <p:cNvSpPr/>
            <p:nvPr/>
          </p:nvSpPr>
          <p:spPr>
            <a:xfrm flipH="1">
              <a:off x="4730433" y="2760498"/>
              <a:ext cx="1321185" cy="3970356"/>
            </a:xfrm>
            <a:custGeom>
              <a:avLst/>
              <a:gdLst>
                <a:gd name="connsiteX0" fmla="*/ 0 w 1320800"/>
                <a:gd name="connsiteY0" fmla="*/ 254000 h 3970866"/>
                <a:gd name="connsiteX1" fmla="*/ 296333 w 1320800"/>
                <a:gd name="connsiteY1" fmla="*/ 0 h 3970866"/>
                <a:gd name="connsiteX2" fmla="*/ 1320800 w 1320800"/>
                <a:gd name="connsiteY2" fmla="*/ 1227666 h 3970866"/>
                <a:gd name="connsiteX3" fmla="*/ 1320800 w 1320800"/>
                <a:gd name="connsiteY3" fmla="*/ 3970866 h 3970866"/>
                <a:gd name="connsiteX4" fmla="*/ 931333 w 1320800"/>
                <a:gd name="connsiteY4" fmla="*/ 3970866 h 3970866"/>
                <a:gd name="connsiteX5" fmla="*/ 931333 w 1320800"/>
                <a:gd name="connsiteY5" fmla="*/ 1346200 h 3970866"/>
                <a:gd name="connsiteX6" fmla="*/ 0 w 1320800"/>
                <a:gd name="connsiteY6" fmla="*/ 254000 h 397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800" h="3970866">
                  <a:moveTo>
                    <a:pt x="0" y="254000"/>
                  </a:moveTo>
                  <a:lnTo>
                    <a:pt x="296333" y="0"/>
                  </a:lnTo>
                  <a:lnTo>
                    <a:pt x="1320800" y="1227666"/>
                  </a:lnTo>
                  <a:lnTo>
                    <a:pt x="1320800" y="3970866"/>
                  </a:lnTo>
                  <a:lnTo>
                    <a:pt x="931333" y="3970866"/>
                  </a:lnTo>
                  <a:lnTo>
                    <a:pt x="931333" y="13462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7C678FA-27FA-4C37-491C-B437E482CF8E}"/>
                </a:ext>
              </a:extLst>
            </p:cNvPr>
            <p:cNvSpPr/>
            <p:nvPr/>
          </p:nvSpPr>
          <p:spPr>
            <a:xfrm rot="19200000" flipH="1">
              <a:off x="3107535" y="1390478"/>
              <a:ext cx="403343" cy="1357320"/>
            </a:xfrm>
            <a:custGeom>
              <a:avLst/>
              <a:gdLst>
                <a:gd name="connsiteX0" fmla="*/ 0 w 402348"/>
                <a:gd name="connsiteY0" fmla="*/ 0 h 1358082"/>
                <a:gd name="connsiteX1" fmla="*/ 226321 w 402348"/>
                <a:gd name="connsiteY1" fmla="*/ 0 h 1358082"/>
                <a:gd name="connsiteX2" fmla="*/ 226321 w 402348"/>
                <a:gd name="connsiteY2" fmla="*/ 201197 h 1358082"/>
                <a:gd name="connsiteX3" fmla="*/ 402348 w 402348"/>
                <a:gd name="connsiteY3" fmla="*/ 201197 h 1358082"/>
                <a:gd name="connsiteX4" fmla="*/ 402348 w 402348"/>
                <a:gd name="connsiteY4" fmla="*/ 1358082 h 1358082"/>
                <a:gd name="connsiteX5" fmla="*/ 25147 w 402348"/>
                <a:gd name="connsiteY5" fmla="*/ 1358082 h 1358082"/>
                <a:gd name="connsiteX6" fmla="*/ 0 w 402348"/>
                <a:gd name="connsiteY6" fmla="*/ 0 h 13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48" h="1358082">
                  <a:moveTo>
                    <a:pt x="0" y="0"/>
                  </a:moveTo>
                  <a:lnTo>
                    <a:pt x="226321" y="0"/>
                  </a:lnTo>
                  <a:lnTo>
                    <a:pt x="226321" y="201197"/>
                  </a:lnTo>
                  <a:lnTo>
                    <a:pt x="402348" y="201197"/>
                  </a:lnTo>
                  <a:lnTo>
                    <a:pt x="402348" y="1358082"/>
                  </a:lnTo>
                  <a:lnTo>
                    <a:pt x="25147" y="1358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9728145-AB25-5D92-3907-96B268CEF594}"/>
                </a:ext>
              </a:extLst>
            </p:cNvPr>
            <p:cNvSpPr/>
            <p:nvPr/>
          </p:nvSpPr>
          <p:spPr>
            <a:xfrm rot="2400000" flipH="1">
              <a:off x="6145308" y="1707980"/>
              <a:ext cx="401755" cy="1357320"/>
            </a:xfrm>
            <a:custGeom>
              <a:avLst/>
              <a:gdLst>
                <a:gd name="connsiteX0" fmla="*/ 0 w 402348"/>
                <a:gd name="connsiteY0" fmla="*/ 0 h 1358082"/>
                <a:gd name="connsiteX1" fmla="*/ 226321 w 402348"/>
                <a:gd name="connsiteY1" fmla="*/ 0 h 1358082"/>
                <a:gd name="connsiteX2" fmla="*/ 226321 w 402348"/>
                <a:gd name="connsiteY2" fmla="*/ 201197 h 1358082"/>
                <a:gd name="connsiteX3" fmla="*/ 402348 w 402348"/>
                <a:gd name="connsiteY3" fmla="*/ 201197 h 1358082"/>
                <a:gd name="connsiteX4" fmla="*/ 402348 w 402348"/>
                <a:gd name="connsiteY4" fmla="*/ 1358082 h 1358082"/>
                <a:gd name="connsiteX5" fmla="*/ 25147 w 402348"/>
                <a:gd name="connsiteY5" fmla="*/ 1358082 h 1358082"/>
                <a:gd name="connsiteX6" fmla="*/ 0 w 402348"/>
                <a:gd name="connsiteY6" fmla="*/ 0 h 13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48" h="1358082">
                  <a:moveTo>
                    <a:pt x="0" y="0"/>
                  </a:moveTo>
                  <a:lnTo>
                    <a:pt x="226321" y="0"/>
                  </a:lnTo>
                  <a:lnTo>
                    <a:pt x="226321" y="201197"/>
                  </a:lnTo>
                  <a:lnTo>
                    <a:pt x="402348" y="201197"/>
                  </a:lnTo>
                  <a:lnTo>
                    <a:pt x="402348" y="1358082"/>
                  </a:lnTo>
                  <a:lnTo>
                    <a:pt x="25147" y="1358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71BE0E-A029-9968-7FE2-7B44DACC87B1}"/>
                </a:ext>
              </a:extLst>
            </p:cNvPr>
            <p:cNvSpPr/>
            <p:nvPr/>
          </p:nvSpPr>
          <p:spPr>
            <a:xfrm rot="2400000" flipH="1">
              <a:off x="4936869" y="2371558"/>
              <a:ext cx="384287" cy="120809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2F08D44-58FA-596D-02A5-A11E3FD58AA2}"/>
                </a:ext>
              </a:extLst>
            </p:cNvPr>
            <p:cNvSpPr/>
            <p:nvPr/>
          </p:nvSpPr>
          <p:spPr>
            <a:xfrm rot="2400000">
              <a:off x="5732438" y="1317453"/>
              <a:ext cx="403343" cy="1357320"/>
            </a:xfrm>
            <a:custGeom>
              <a:avLst/>
              <a:gdLst>
                <a:gd name="connsiteX0" fmla="*/ 0 w 402348"/>
                <a:gd name="connsiteY0" fmla="*/ 0 h 1358082"/>
                <a:gd name="connsiteX1" fmla="*/ 226321 w 402348"/>
                <a:gd name="connsiteY1" fmla="*/ 0 h 1358082"/>
                <a:gd name="connsiteX2" fmla="*/ 226321 w 402348"/>
                <a:gd name="connsiteY2" fmla="*/ 201197 h 1358082"/>
                <a:gd name="connsiteX3" fmla="*/ 402348 w 402348"/>
                <a:gd name="connsiteY3" fmla="*/ 201197 h 1358082"/>
                <a:gd name="connsiteX4" fmla="*/ 402348 w 402348"/>
                <a:gd name="connsiteY4" fmla="*/ 1358082 h 1358082"/>
                <a:gd name="connsiteX5" fmla="*/ 25147 w 402348"/>
                <a:gd name="connsiteY5" fmla="*/ 1358082 h 1358082"/>
                <a:gd name="connsiteX6" fmla="*/ 0 w 402348"/>
                <a:gd name="connsiteY6" fmla="*/ 0 h 13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48" h="1358082">
                  <a:moveTo>
                    <a:pt x="0" y="0"/>
                  </a:moveTo>
                  <a:lnTo>
                    <a:pt x="226321" y="0"/>
                  </a:lnTo>
                  <a:lnTo>
                    <a:pt x="226321" y="201197"/>
                  </a:lnTo>
                  <a:lnTo>
                    <a:pt x="402348" y="201197"/>
                  </a:lnTo>
                  <a:lnTo>
                    <a:pt x="402348" y="1358082"/>
                  </a:lnTo>
                  <a:lnTo>
                    <a:pt x="25147" y="1358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498383-4846-9633-34CC-FDF24EF42D6B}"/>
                </a:ext>
              </a:extLst>
            </p:cNvPr>
            <p:cNvSpPr txBox="1"/>
            <p:nvPr/>
          </p:nvSpPr>
          <p:spPr>
            <a:xfrm rot="18600000">
              <a:off x="4918782" y="2264353"/>
              <a:ext cx="1222381" cy="3382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600" b="0" dirty="0">
                  <a:solidFill>
                    <a:srgbClr val="FFFFFF"/>
                  </a:solidFill>
                  <a:latin typeface="Arial"/>
                  <a:ea typeface="+mn-ea"/>
                </a:rPr>
                <a:t>Light Chain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6B9C09-D5A8-378E-F463-1DA4A51C9F70}"/>
                </a:ext>
              </a:extLst>
            </p:cNvPr>
            <p:cNvCxnSpPr/>
            <p:nvPr/>
          </p:nvCxnSpPr>
          <p:spPr>
            <a:xfrm>
              <a:off x="4455715" y="4301967"/>
              <a:ext cx="27471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72C769-08EF-B43C-8154-83572BF2E9BA}"/>
                </a:ext>
              </a:extLst>
            </p:cNvPr>
            <p:cNvCxnSpPr/>
            <p:nvPr/>
          </p:nvCxnSpPr>
          <p:spPr>
            <a:xfrm>
              <a:off x="4455715" y="4468656"/>
              <a:ext cx="274718" cy="158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BFE72-CC58-F048-0C60-41006CC64DD9}"/>
                </a:ext>
              </a:extLst>
            </p:cNvPr>
            <p:cNvSpPr txBox="1"/>
            <p:nvPr/>
          </p:nvSpPr>
          <p:spPr>
            <a:xfrm rot="18600000">
              <a:off x="5214957" y="2731874"/>
              <a:ext cx="1360494" cy="3382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600" b="0" dirty="0">
                  <a:solidFill>
                    <a:srgbClr val="FFFFFF"/>
                  </a:solidFill>
                  <a:latin typeface="Arial"/>
                  <a:ea typeface="+mn-ea"/>
                </a:rPr>
                <a:t>Heavy Chain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96C82E-0B9B-9D7C-404E-37A7B1C6077F}"/>
                </a:ext>
              </a:extLst>
            </p:cNvPr>
            <p:cNvSpPr txBox="1"/>
            <p:nvPr/>
          </p:nvSpPr>
          <p:spPr>
            <a:xfrm rot="2972889">
              <a:off x="3145038" y="3240652"/>
              <a:ext cx="1287468" cy="4605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chemeClr val="bg1"/>
                  </a:solidFill>
                  <a:latin typeface="+mj-lt"/>
                  <a:ea typeface="ＭＳ Ｐゴシック" charset="0"/>
                  <a:cs typeface="ＭＳ Ｐゴシック" charset="0"/>
                </a:rPr>
                <a:t>Constant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7EC406-ED70-641B-900F-7454F06F68AC}"/>
                </a:ext>
              </a:extLst>
            </p:cNvPr>
            <p:cNvSpPr txBox="1"/>
            <p:nvPr/>
          </p:nvSpPr>
          <p:spPr>
            <a:xfrm rot="5400000">
              <a:off x="3716673" y="4309045"/>
              <a:ext cx="1073155" cy="4620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chemeClr val="bg1"/>
                  </a:solidFill>
                  <a:latin typeface="+mj-lt"/>
                  <a:ea typeface="ＭＳ Ｐゴシック" charset="0"/>
                  <a:cs typeface="ＭＳ Ｐゴシック" charset="0"/>
                </a:rPr>
                <a:t>Region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6E34891-9BB1-72DA-806B-E87648B7C3F5}"/>
              </a:ext>
            </a:extLst>
          </p:cNvPr>
          <p:cNvSpPr txBox="1"/>
          <p:nvPr/>
        </p:nvSpPr>
        <p:spPr>
          <a:xfrm>
            <a:off x="5676900" y="3825875"/>
            <a:ext cx="276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2000" b="0" u="sng" dirty="0">
                <a:latin typeface="+mj-lt"/>
                <a:ea typeface="ＭＳ Ｐゴシック" charset="0"/>
                <a:cs typeface="ＭＳ Ｐゴシック" charset="0"/>
              </a:rPr>
              <a:t>Effector Function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4F916F-7D1D-8E06-CB5C-F7A4A46CEEFE}"/>
              </a:ext>
            </a:extLst>
          </p:cNvPr>
          <p:cNvSpPr txBox="1"/>
          <p:nvPr/>
        </p:nvSpPr>
        <p:spPr>
          <a:xfrm>
            <a:off x="5305425" y="2767013"/>
            <a:ext cx="3071813" cy="708025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b="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Infinite repertoire</a:t>
            </a:r>
          </a:p>
          <a:p>
            <a:pPr>
              <a:defRPr/>
            </a:pPr>
            <a:r>
              <a:rPr lang="en-US" sz="2000" b="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     10</a:t>
            </a:r>
            <a:r>
              <a:rPr lang="en-US" sz="2000" b="0" baseline="3000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000" b="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-10</a:t>
            </a:r>
            <a:r>
              <a:rPr lang="en-US" sz="2000" b="0" baseline="3000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13</a:t>
            </a:r>
            <a:r>
              <a:rPr lang="en-US" sz="2000" b="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 different B cells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995123-E663-790D-3E9E-D6FE93E449B5}"/>
              </a:ext>
            </a:extLst>
          </p:cNvPr>
          <p:cNvSpPr/>
          <p:nvPr/>
        </p:nvSpPr>
        <p:spPr>
          <a:xfrm>
            <a:off x="1830388" y="6056313"/>
            <a:ext cx="1538287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468A294E-5692-4B25-FE93-88D264E1A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936625"/>
            <a:ext cx="741363" cy="603250"/>
          </a:xfrm>
          <a:prstGeom prst="sun">
            <a:avLst>
              <a:gd name="adj" fmla="val 25000"/>
            </a:avLst>
          </a:prstGeom>
          <a:solidFill>
            <a:srgbClr val="C0504D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1512" name="TextBox 20">
            <a:extLst>
              <a:ext uri="{FF2B5EF4-FFF2-40B4-BE49-F238E27FC236}">
                <a16:creationId xmlns:a16="http://schemas.microsoft.com/office/drawing/2014/main" id="{FA93AAED-B004-83AA-A23E-D5AD9FE6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290638"/>
            <a:ext cx="26209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/>
              <a:t>Bacteria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Virus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Parasite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Allergens and toxins</a:t>
            </a:r>
          </a:p>
        </p:txBody>
      </p:sp>
      <p:sp>
        <p:nvSpPr>
          <p:cNvPr id="21513" name="TextBox 21">
            <a:extLst>
              <a:ext uri="{FF2B5EF4-FFF2-40B4-BE49-F238E27FC236}">
                <a16:creationId xmlns:a16="http://schemas.microsoft.com/office/drawing/2014/main" id="{A9DDC7AB-B6AE-60E2-2925-1EEB1FA2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4200525"/>
            <a:ext cx="36353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/>
              <a:t>Engage macrophages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Activate complement cascade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Bind to mast cells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NK cells</a:t>
            </a:r>
          </a:p>
        </p:txBody>
      </p:sp>
      <p:sp>
        <p:nvSpPr>
          <p:cNvPr id="21514" name="TextBox 28">
            <a:extLst>
              <a:ext uri="{FF2B5EF4-FFF2-40B4-BE49-F238E27FC236}">
                <a16:creationId xmlns:a16="http://schemas.microsoft.com/office/drawing/2014/main" id="{8576AAF6-5277-5DEA-980C-EA05BB99D8B3}"/>
              </a:ext>
            </a:extLst>
          </p:cNvPr>
          <p:cNvSpPr txBox="1">
            <a:spLocks noChangeArrowheads="1"/>
          </p:cNvSpPr>
          <p:nvPr/>
        </p:nvSpPr>
        <p:spPr bwMode="auto">
          <a:xfrm rot="7559310" flipV="1">
            <a:off x="4592638" y="1071562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rgbClr val="FFFFFF"/>
              </a:solidFill>
            </a:endParaRPr>
          </a:p>
        </p:txBody>
      </p:sp>
      <p:sp>
        <p:nvSpPr>
          <p:cNvPr id="21515" name="TextBox 2">
            <a:extLst>
              <a:ext uri="{FF2B5EF4-FFF2-40B4-BE49-F238E27FC236}">
                <a16:creationId xmlns:a16="http://schemas.microsoft.com/office/drawing/2014/main" id="{4F582606-5DD2-892A-2FED-FCCFA9DC9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87788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u="sng"/>
              <a:t>Antigen binding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25B4CD4-55CA-D24C-C666-A1C4BCFA63C7}"/>
              </a:ext>
            </a:extLst>
          </p:cNvPr>
          <p:cNvSpPr/>
          <p:nvPr/>
        </p:nvSpPr>
        <p:spPr>
          <a:xfrm>
            <a:off x="3368675" y="4527550"/>
            <a:ext cx="1181100" cy="166688"/>
          </a:xfrm>
          <a:prstGeom prst="rightArrow">
            <a:avLst/>
          </a:prstGeom>
          <a:solidFill>
            <a:srgbClr val="000090"/>
          </a:solidFill>
          <a:ln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1517" name="TextBox 14">
            <a:extLst>
              <a:ext uri="{FF2B5EF4-FFF2-40B4-BE49-F238E27FC236}">
                <a16:creationId xmlns:a16="http://schemas.microsoft.com/office/drawing/2014/main" id="{83FFEC2A-A657-C6C7-747E-F64C08BE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14400"/>
            <a:ext cx="120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Variable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regions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56BA92-A695-578D-B6BD-A0822BFBD293}"/>
              </a:ext>
            </a:extLst>
          </p:cNvPr>
          <p:cNvCxnSpPr/>
          <p:nvPr/>
        </p:nvCxnSpPr>
        <p:spPr>
          <a:xfrm>
            <a:off x="3260725" y="1536700"/>
            <a:ext cx="336550" cy="152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4B195A6-4F68-A805-0450-B65CF66E1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782" y="304800"/>
            <a:ext cx="9398934" cy="537704"/>
          </a:xfrm>
        </p:spPr>
        <p:txBody>
          <a:bodyPr/>
          <a:lstStyle/>
          <a:p>
            <a:r>
              <a:rPr lang="en-US" altLang="en-US" sz="3494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Model systems to study CSR and SHM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F0074B5-EC91-7B47-886E-18AB7D05A7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4200" y="2209800"/>
            <a:ext cx="3626783" cy="89617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 vivo CSR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NP-CGG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Infection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2882FA-0FF9-74A9-0CF6-8CF41C2B2994}"/>
              </a:ext>
            </a:extLst>
          </p:cNvPr>
          <p:cNvSpPr/>
          <p:nvPr/>
        </p:nvSpPr>
        <p:spPr>
          <a:xfrm>
            <a:off x="-228600" y="0"/>
            <a:ext cx="9829799" cy="9143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18"/>
          </a:p>
        </p:txBody>
      </p:sp>
      <p:sp>
        <p:nvSpPr>
          <p:cNvPr id="29698" name="TextBox 4">
            <a:extLst>
              <a:ext uri="{FF2B5EF4-FFF2-40B4-BE49-F238E27FC236}">
                <a16:creationId xmlns:a16="http://schemas.microsoft.com/office/drawing/2014/main" id="{8C297988-61D0-B8C5-7EB5-6A0031B96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65568"/>
            <a:ext cx="7079182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718">
                <a:solidFill>
                  <a:srgbClr val="FFFF00"/>
                </a:solidFill>
              </a:rPr>
              <a:t>Activation Induced Cytidine Deaminase (AID)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15A567B1-144C-8F85-B9D5-8C17FD4C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021" y="2023783"/>
            <a:ext cx="739588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3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0640A5C3-FCFD-9E51-582C-FDD99BEC3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023783"/>
            <a:ext cx="739588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30">
                <a:solidFill>
                  <a:srgbClr val="0000FF"/>
                </a:solidFill>
              </a:rPr>
              <a:t>U</a:t>
            </a:r>
            <a:endParaRPr lang="en-US" altLang="en-US" sz="2330"/>
          </a:p>
        </p:txBody>
      </p:sp>
      <p:grpSp>
        <p:nvGrpSpPr>
          <p:cNvPr id="29701" name="Group 7">
            <a:extLst>
              <a:ext uri="{FF2B5EF4-FFF2-40B4-BE49-F238E27FC236}">
                <a16:creationId xmlns:a16="http://schemas.microsoft.com/office/drawing/2014/main" id="{E0E8B604-8CE6-22C2-281E-2985653271EC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2541494"/>
            <a:ext cx="6434418" cy="1775012"/>
            <a:chOff x="816" y="1968"/>
            <a:chExt cx="4176" cy="1152"/>
          </a:xfrm>
        </p:grpSpPr>
        <p:pic>
          <p:nvPicPr>
            <p:cNvPr id="29707" name="Picture 2">
              <a:extLst>
                <a:ext uri="{FF2B5EF4-FFF2-40B4-BE49-F238E27FC236}">
                  <a16:creationId xmlns:a16="http://schemas.microsoft.com/office/drawing/2014/main" id="{B7CF11AC-04A1-4D59-3DCB-31EF5885A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96" b="11415"/>
            <a:stretch>
              <a:fillRect/>
            </a:stretch>
          </p:blipFill>
          <p:spPr bwMode="auto">
            <a:xfrm>
              <a:off x="816" y="1968"/>
              <a:ext cx="417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Rectangle 6">
              <a:extLst>
                <a:ext uri="{FF2B5EF4-FFF2-40B4-BE49-F238E27FC236}">
                  <a16:creationId xmlns:a16="http://schemas.microsoft.com/office/drawing/2014/main" id="{F83662DC-5274-A45F-BF0D-BA48ABB7F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12"/>
              <a:ext cx="832" cy="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330"/>
            </a:p>
          </p:txBody>
        </p:sp>
      </p:grpSp>
      <p:sp>
        <p:nvSpPr>
          <p:cNvPr id="29702" name="Line 8">
            <a:extLst>
              <a:ext uri="{FF2B5EF4-FFF2-40B4-BE49-F238E27FC236}">
                <a16:creationId xmlns:a16="http://schemas.microsoft.com/office/drawing/2014/main" id="{04802807-7070-1BFE-BD37-B10659C07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304179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9703" name="Line 9">
            <a:extLst>
              <a:ext uri="{FF2B5EF4-FFF2-40B4-BE49-F238E27FC236}">
                <a16:creationId xmlns:a16="http://schemas.microsoft.com/office/drawing/2014/main" id="{E63743E2-9A92-CC1F-B74D-F9BBED28A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3503" y="4310343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29704" name="Text Box 10">
            <a:extLst>
              <a:ext uri="{FF2B5EF4-FFF2-40B4-BE49-F238E27FC236}">
                <a16:creationId xmlns:a16="http://schemas.microsoft.com/office/drawing/2014/main" id="{5DA7DA74-AA3D-2C39-2D23-58B96824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91" y="4723280"/>
            <a:ext cx="1325096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30">
                <a:solidFill>
                  <a:srgbClr val="C10000"/>
                </a:solidFill>
              </a:rPr>
              <a:t>DNA</a:t>
            </a:r>
          </a:p>
        </p:txBody>
      </p:sp>
      <p:sp>
        <p:nvSpPr>
          <p:cNvPr id="29705" name="Text Box 11">
            <a:extLst>
              <a:ext uri="{FF2B5EF4-FFF2-40B4-BE49-F238E27FC236}">
                <a16:creationId xmlns:a16="http://schemas.microsoft.com/office/drawing/2014/main" id="{E8B36988-DBA0-5D0D-70BF-5DEC8953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638" y="4673974"/>
            <a:ext cx="1325096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30">
                <a:solidFill>
                  <a:srgbClr val="C10000"/>
                </a:solidFill>
              </a:rPr>
              <a:t>DNA</a:t>
            </a:r>
          </a:p>
        </p:txBody>
      </p:sp>
      <p:sp>
        <p:nvSpPr>
          <p:cNvPr id="29706" name="TextBox 14">
            <a:extLst>
              <a:ext uri="{FF2B5EF4-FFF2-40B4-BE49-F238E27FC236}">
                <a16:creationId xmlns:a16="http://schemas.microsoft.com/office/drawing/2014/main" id="{2D4D2857-2D2A-C960-8343-F1566EABE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587" y="2213303"/>
            <a:ext cx="824265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718">
                <a:solidFill>
                  <a:srgbClr val="000090"/>
                </a:solidFill>
              </a:rPr>
              <a:t>AID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97C9896-5B2E-4CBE-052F-D7B52A532EFC}"/>
              </a:ext>
            </a:extLst>
          </p:cNvPr>
          <p:cNvSpPr/>
          <p:nvPr/>
        </p:nvSpPr>
        <p:spPr>
          <a:xfrm>
            <a:off x="-107115" y="1"/>
            <a:ext cx="9235609" cy="70068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18" dirty="0"/>
          </a:p>
        </p:txBody>
      </p:sp>
      <p:sp>
        <p:nvSpPr>
          <p:cNvPr id="30722" name="Rectangle 30">
            <a:extLst>
              <a:ext uri="{FF2B5EF4-FFF2-40B4-BE49-F238E27FC236}">
                <a16:creationId xmlns:a16="http://schemas.microsoft.com/office/drawing/2014/main" id="{26B3BAF2-DB28-8A80-6AC2-98EB2B99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60" y="3980611"/>
            <a:ext cx="184731" cy="36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747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30723" name="Line 50">
            <a:extLst>
              <a:ext uri="{FF2B5EF4-FFF2-40B4-BE49-F238E27FC236}">
                <a16:creationId xmlns:a16="http://schemas.microsoft.com/office/drawing/2014/main" id="{60E8AF12-1C28-ABAC-3370-98ADF0947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949" y="1228725"/>
            <a:ext cx="343908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46131" name="Rectangle 51">
            <a:extLst>
              <a:ext uri="{FF2B5EF4-FFF2-40B4-BE49-F238E27FC236}">
                <a16:creationId xmlns:a16="http://schemas.microsoft.com/office/drawing/2014/main" id="{2873064C-C26C-EDA6-4D02-EC7FBC3B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560" y="1040747"/>
            <a:ext cx="825874" cy="362090"/>
          </a:xfrm>
          <a:prstGeom prst="rect">
            <a:avLst/>
          </a:prstGeom>
          <a:gradFill rotWithShape="0">
            <a:gsLst>
              <a:gs pos="0">
                <a:srgbClr val="408000"/>
              </a:gs>
              <a:gs pos="100000">
                <a:srgbClr val="4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118">
              <a:latin typeface="+mj-lt"/>
              <a:ea typeface="Arial" pitchFamily="-112" charset="0"/>
              <a:cs typeface="Chalkboard"/>
            </a:endParaRPr>
          </a:p>
        </p:txBody>
      </p:sp>
      <p:sp>
        <p:nvSpPr>
          <p:cNvPr id="30725" name="Text Box 52">
            <a:extLst>
              <a:ext uri="{FF2B5EF4-FFF2-40B4-BE49-F238E27FC236}">
                <a16:creationId xmlns:a16="http://schemas.microsoft.com/office/drawing/2014/main" id="{EE42F317-6B28-6169-D6FF-66A96FC34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03" y="1059237"/>
            <a:ext cx="805842" cy="362090"/>
          </a:xfrm>
          <a:prstGeom prst="rect">
            <a:avLst/>
          </a:prstGeom>
          <a:gradFill rotWithShape="0">
            <a:gsLst>
              <a:gs pos="0">
                <a:srgbClr val="FF8000"/>
              </a:gs>
              <a:gs pos="100000">
                <a:srgbClr val="763B00"/>
              </a:gs>
            </a:gsLst>
            <a:lin ang="5400000" scaled="1"/>
          </a:gra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330">
              <a:latin typeface="Chalkboard" panose="03050602040202020205" pitchFamily="66" charset="77"/>
              <a:ea typeface="Arial" panose="020B0604020202020204" pitchFamily="34" charset="0"/>
              <a:cs typeface="Chalkboard" panose="03050602040202020205" pitchFamily="66" charset="77"/>
            </a:endParaRPr>
          </a:p>
        </p:txBody>
      </p:sp>
      <p:sp>
        <p:nvSpPr>
          <p:cNvPr id="30726" name="Line 53">
            <a:extLst>
              <a:ext uri="{FF2B5EF4-FFF2-40B4-BE49-F238E27FC236}">
                <a16:creationId xmlns:a16="http://schemas.microsoft.com/office/drawing/2014/main" id="{303921CD-29FD-7A72-538C-CA0B4D9D1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6996" y="1458306"/>
            <a:ext cx="0" cy="25885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30727" name="Line 54">
            <a:extLst>
              <a:ext uri="{FF2B5EF4-FFF2-40B4-BE49-F238E27FC236}">
                <a16:creationId xmlns:a16="http://schemas.microsoft.com/office/drawing/2014/main" id="{65726B01-216C-8261-BC67-0A4CF03D2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16" y="1458306"/>
            <a:ext cx="0" cy="25885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30728" name="Line 55">
            <a:extLst>
              <a:ext uri="{FF2B5EF4-FFF2-40B4-BE49-F238E27FC236}">
                <a16:creationId xmlns:a16="http://schemas.microsoft.com/office/drawing/2014/main" id="{B91FA2EF-59ED-2A4D-FCB0-FEA420F19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9117" y="1458306"/>
            <a:ext cx="0" cy="25885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30729" name="Line 56">
            <a:extLst>
              <a:ext uri="{FF2B5EF4-FFF2-40B4-BE49-F238E27FC236}">
                <a16:creationId xmlns:a16="http://schemas.microsoft.com/office/drawing/2014/main" id="{6B856280-9CBA-84BF-296D-27510EEEE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8636" y="1458306"/>
            <a:ext cx="0" cy="25885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46138" name="Text Box 58">
            <a:extLst>
              <a:ext uri="{FF2B5EF4-FFF2-40B4-BE49-F238E27FC236}">
                <a16:creationId xmlns:a16="http://schemas.microsoft.com/office/drawing/2014/main" id="{25DBC02B-A89D-AAB7-9979-E57D71ABC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007" y="1074646"/>
            <a:ext cx="776568" cy="36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2118" dirty="0">
                <a:solidFill>
                  <a:schemeClr val="bg1"/>
                </a:solidFill>
                <a:latin typeface="+mj-lt"/>
                <a:ea typeface="Arial" pitchFamily="-112" charset="0"/>
                <a:cs typeface="Chalkboard"/>
              </a:rPr>
              <a:t>V(D)J</a:t>
            </a:r>
          </a:p>
        </p:txBody>
      </p:sp>
      <p:sp>
        <p:nvSpPr>
          <p:cNvPr id="46140" name="Rectangle 60">
            <a:extLst>
              <a:ext uri="{FF2B5EF4-FFF2-40B4-BE49-F238E27FC236}">
                <a16:creationId xmlns:a16="http://schemas.microsoft.com/office/drawing/2014/main" id="{7DBE3F40-511A-F2AA-467B-D1F48F4CD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083" y="1028421"/>
            <a:ext cx="1657910" cy="36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18" dirty="0">
                <a:solidFill>
                  <a:schemeClr val="bg1"/>
                </a:solidFill>
                <a:latin typeface="+mj-lt"/>
                <a:ea typeface="Arial" pitchFamily="-112" charset="0"/>
                <a:cs typeface="Chalkboard"/>
              </a:rPr>
              <a:t>C</a:t>
            </a:r>
            <a:r>
              <a:rPr lang="en-US" sz="2118" dirty="0">
                <a:solidFill>
                  <a:schemeClr val="bg1"/>
                </a:solidFill>
                <a:latin typeface="Chalkboard"/>
                <a:ea typeface="Arial" pitchFamily="-112" charset="0"/>
                <a:cs typeface="Chalkboard"/>
                <a:sym typeface="Symbol" pitchFamily="-112" charset="2"/>
              </a:rPr>
              <a:t></a:t>
            </a:r>
            <a:endParaRPr lang="en-US" sz="2118" dirty="0">
              <a:latin typeface="Chalkboard"/>
              <a:ea typeface="Arial" pitchFamily="-112" charset="0"/>
              <a:cs typeface="Chalkboard"/>
            </a:endParaRPr>
          </a:p>
        </p:txBody>
      </p:sp>
      <p:sp>
        <p:nvSpPr>
          <p:cNvPr id="30732" name="AutoShape 64">
            <a:extLst>
              <a:ext uri="{FF2B5EF4-FFF2-40B4-BE49-F238E27FC236}">
                <a16:creationId xmlns:a16="http://schemas.microsoft.com/office/drawing/2014/main" id="{BC622FC7-6E72-F76E-18A9-F3646624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948" y="717176"/>
            <a:ext cx="419100" cy="517712"/>
          </a:xfrm>
          <a:custGeom>
            <a:avLst/>
            <a:gdLst>
              <a:gd name="T0" fmla="*/ 302380 w 21600"/>
              <a:gd name="T1" fmla="*/ 0 h 21600"/>
              <a:gd name="T2" fmla="*/ 302380 w 21600"/>
              <a:gd name="T3" fmla="*/ 300235 h 21600"/>
              <a:gd name="T4" fmla="*/ 64710 w 21600"/>
              <a:gd name="T5" fmla="*/ 533400 h 21600"/>
              <a:gd name="T6" fmla="*/ 4318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864A227-E9EC-185E-D032-9CE573183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191" y="162603"/>
            <a:ext cx="7543800" cy="418214"/>
          </a:xfrm>
        </p:spPr>
        <p:txBody>
          <a:bodyPr/>
          <a:lstStyle/>
          <a:p>
            <a:pPr>
              <a:defRPr/>
            </a:pPr>
            <a:r>
              <a:rPr lang="en-US" sz="2718" dirty="0">
                <a:solidFill>
                  <a:srgbClr val="FFFF00"/>
                </a:solidFill>
                <a:latin typeface="+mn-lt"/>
                <a:cs typeface="Chalkboard"/>
              </a:rPr>
              <a:t>Somatic </a:t>
            </a:r>
            <a:r>
              <a:rPr lang="en-US" sz="2718" dirty="0" err="1">
                <a:solidFill>
                  <a:srgbClr val="FFFF00"/>
                </a:solidFill>
                <a:latin typeface="+mn-lt"/>
                <a:cs typeface="Chalkboard"/>
              </a:rPr>
              <a:t>Hypermutation</a:t>
            </a:r>
            <a:endParaRPr lang="en-US" dirty="0">
              <a:solidFill>
                <a:srgbClr val="FFFF00"/>
              </a:solidFill>
              <a:latin typeface="+mn-lt"/>
              <a:cs typeface="Chalkboard"/>
            </a:endParaRPr>
          </a:p>
        </p:txBody>
      </p:sp>
      <p:sp>
        <p:nvSpPr>
          <p:cNvPr id="30734" name="TextBox 1">
            <a:extLst>
              <a:ext uri="{FF2B5EF4-FFF2-40B4-BE49-F238E27FC236}">
                <a16:creationId xmlns:a16="http://schemas.microsoft.com/office/drawing/2014/main" id="{4349F30E-BD7F-3ECA-6B38-E190C48B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462" y="1031502"/>
            <a:ext cx="617477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 i="1">
                <a:solidFill>
                  <a:schemeClr val="bg1"/>
                </a:solidFill>
              </a:rPr>
              <a:t>Igh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7600BE-EB60-5035-ED74-105AF6F0D750}"/>
              </a:ext>
            </a:extLst>
          </p:cNvPr>
          <p:cNvCxnSpPr/>
          <p:nvPr/>
        </p:nvCxnSpPr>
        <p:spPr>
          <a:xfrm>
            <a:off x="1066660" y="4339618"/>
            <a:ext cx="65022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F88DF6-4DC0-54B0-1E03-2F3517BCAB92}"/>
              </a:ext>
            </a:extLst>
          </p:cNvPr>
          <p:cNvCxnSpPr/>
          <p:nvPr/>
        </p:nvCxnSpPr>
        <p:spPr>
          <a:xfrm>
            <a:off x="1045090" y="4543005"/>
            <a:ext cx="64868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7" name="TextBox 4">
            <a:extLst>
              <a:ext uri="{FF2B5EF4-FFF2-40B4-BE49-F238E27FC236}">
                <a16:creationId xmlns:a16="http://schemas.microsoft.com/office/drawing/2014/main" id="{2C9A52BF-6B89-3742-1EC1-DBA0F4A3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137" y="4160885"/>
            <a:ext cx="40107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38" name="TextBox 31">
            <a:extLst>
              <a:ext uri="{FF2B5EF4-FFF2-40B4-BE49-F238E27FC236}">
                <a16:creationId xmlns:a16="http://schemas.microsoft.com/office/drawing/2014/main" id="{8E9CDF9E-EEE4-873A-A44E-28435222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33" y="4364272"/>
            <a:ext cx="41710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B1A522-35C1-00B6-673E-500D4716F01A}"/>
              </a:ext>
            </a:extLst>
          </p:cNvPr>
          <p:cNvCxnSpPr/>
          <p:nvPr/>
        </p:nvCxnSpPr>
        <p:spPr>
          <a:xfrm>
            <a:off x="1849392" y="4339618"/>
            <a:ext cx="64868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A103A-2329-0C30-B8A2-A3665744337E}"/>
              </a:ext>
            </a:extLst>
          </p:cNvPr>
          <p:cNvCxnSpPr/>
          <p:nvPr/>
        </p:nvCxnSpPr>
        <p:spPr>
          <a:xfrm>
            <a:off x="1849392" y="4543005"/>
            <a:ext cx="64868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55F976-B845-7066-9A1D-98697813773C}"/>
              </a:ext>
            </a:extLst>
          </p:cNvPr>
          <p:cNvCxnSpPr/>
          <p:nvPr/>
        </p:nvCxnSpPr>
        <p:spPr>
          <a:xfrm>
            <a:off x="3612077" y="4348864"/>
            <a:ext cx="65022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B8243B-DA4C-6BB0-1080-66499B90BB17}"/>
              </a:ext>
            </a:extLst>
          </p:cNvPr>
          <p:cNvCxnSpPr/>
          <p:nvPr/>
        </p:nvCxnSpPr>
        <p:spPr>
          <a:xfrm>
            <a:off x="3612077" y="4555331"/>
            <a:ext cx="65022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3" name="TextBox 36">
            <a:extLst>
              <a:ext uri="{FF2B5EF4-FFF2-40B4-BE49-F238E27FC236}">
                <a16:creationId xmlns:a16="http://schemas.microsoft.com/office/drawing/2014/main" id="{A3BC093B-AA13-78EE-337E-9AC509FE4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227" y="3955957"/>
            <a:ext cx="40107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744" name="TextBox 37">
            <a:extLst>
              <a:ext uri="{FF2B5EF4-FFF2-40B4-BE49-F238E27FC236}">
                <a16:creationId xmlns:a16="http://schemas.microsoft.com/office/drawing/2014/main" id="{80E47383-DCF1-21E5-375F-77FB4C78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605" y="4373517"/>
            <a:ext cx="41710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8F5B4A2-F4B4-A85F-6CBE-F2EF9B37D93C}"/>
              </a:ext>
            </a:extLst>
          </p:cNvPr>
          <p:cNvCxnSpPr/>
          <p:nvPr/>
        </p:nvCxnSpPr>
        <p:spPr>
          <a:xfrm>
            <a:off x="4363992" y="4353485"/>
            <a:ext cx="64868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3C28F6-FC29-B7E0-0FEA-EDA6DD8B16BC}"/>
              </a:ext>
            </a:extLst>
          </p:cNvPr>
          <p:cNvCxnSpPr/>
          <p:nvPr/>
        </p:nvCxnSpPr>
        <p:spPr>
          <a:xfrm>
            <a:off x="4391727" y="4555331"/>
            <a:ext cx="64868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7" name="TextBox 6">
            <a:extLst>
              <a:ext uri="{FF2B5EF4-FFF2-40B4-BE49-F238E27FC236}">
                <a16:creationId xmlns:a16="http://schemas.microsoft.com/office/drawing/2014/main" id="{71A36A52-F6EF-8079-EC58-5F8976AD6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4120824"/>
            <a:ext cx="357790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chemeClr val="bg1"/>
                </a:solidFill>
              </a:rPr>
              <a:t>^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89F93B-E864-7154-DCE1-D4932BC2A0E9}"/>
              </a:ext>
            </a:extLst>
          </p:cNvPr>
          <p:cNvCxnSpPr/>
          <p:nvPr/>
        </p:nvCxnSpPr>
        <p:spPr>
          <a:xfrm>
            <a:off x="6008034" y="4325751"/>
            <a:ext cx="64868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BEE001-751D-991E-F106-E321705B7794}"/>
              </a:ext>
            </a:extLst>
          </p:cNvPr>
          <p:cNvCxnSpPr/>
          <p:nvPr/>
        </p:nvCxnSpPr>
        <p:spPr>
          <a:xfrm>
            <a:off x="6008034" y="4532219"/>
            <a:ext cx="64868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0" name="TextBox 54">
            <a:extLst>
              <a:ext uri="{FF2B5EF4-FFF2-40B4-BE49-F238E27FC236}">
                <a16:creationId xmlns:a16="http://schemas.microsoft.com/office/drawing/2014/main" id="{4C43C40F-975C-57B4-F5AD-08F9AC28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562" y="4350404"/>
            <a:ext cx="41710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BE80662-39CD-4800-A316-310F6E91624D}"/>
              </a:ext>
            </a:extLst>
          </p:cNvPr>
          <p:cNvCxnSpPr/>
          <p:nvPr/>
        </p:nvCxnSpPr>
        <p:spPr>
          <a:xfrm>
            <a:off x="6758409" y="4330374"/>
            <a:ext cx="65022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82DAA8-4964-B264-94BC-E3B5E3B9636B}"/>
              </a:ext>
            </a:extLst>
          </p:cNvPr>
          <p:cNvCxnSpPr/>
          <p:nvPr/>
        </p:nvCxnSpPr>
        <p:spPr>
          <a:xfrm>
            <a:off x="6787683" y="4532219"/>
            <a:ext cx="64868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A08404-B720-FFCA-A42F-2334AD7D5604}"/>
              </a:ext>
            </a:extLst>
          </p:cNvPr>
          <p:cNvSpPr/>
          <p:nvPr/>
        </p:nvSpPr>
        <p:spPr>
          <a:xfrm flipH="1">
            <a:off x="6635145" y="4225599"/>
            <a:ext cx="163326" cy="167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18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6CA18F-A30F-4864-18EE-4F06D23299CC}"/>
              </a:ext>
            </a:extLst>
          </p:cNvPr>
          <p:cNvCxnSpPr/>
          <p:nvPr/>
        </p:nvCxnSpPr>
        <p:spPr>
          <a:xfrm>
            <a:off x="2716866" y="4442853"/>
            <a:ext cx="591671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28CBEDD-9195-FCAE-66B4-03AC0C441080}"/>
              </a:ext>
            </a:extLst>
          </p:cNvPr>
          <p:cNvCxnSpPr/>
          <p:nvPr/>
        </p:nvCxnSpPr>
        <p:spPr>
          <a:xfrm>
            <a:off x="5212976" y="4436689"/>
            <a:ext cx="591671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6" name="TextBox 10">
            <a:extLst>
              <a:ext uri="{FF2B5EF4-FFF2-40B4-BE49-F238E27FC236}">
                <a16:creationId xmlns:a16="http://schemas.microsoft.com/office/drawing/2014/main" id="{1DCAC266-49F3-EECA-2270-52E5E59A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591" y="4002181"/>
            <a:ext cx="734496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rgbClr val="FFFF00"/>
                </a:solidFill>
              </a:rPr>
              <a:t>AID</a:t>
            </a:r>
          </a:p>
        </p:txBody>
      </p:sp>
      <p:sp>
        <p:nvSpPr>
          <p:cNvPr id="30757" name="TextBox 59">
            <a:extLst>
              <a:ext uri="{FF2B5EF4-FFF2-40B4-BE49-F238E27FC236}">
                <a16:creationId xmlns:a16="http://schemas.microsoft.com/office/drawing/2014/main" id="{12FBD6A8-0787-886D-5435-0BD21869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100" y="3986773"/>
            <a:ext cx="849913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rgbClr val="FFFF00"/>
                </a:solidFill>
              </a:rPr>
              <a:t>UNG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626E9CB-27A1-15A7-8258-76E9A6B72371}"/>
              </a:ext>
            </a:extLst>
          </p:cNvPr>
          <p:cNvCxnSpPr/>
          <p:nvPr/>
        </p:nvCxnSpPr>
        <p:spPr>
          <a:xfrm>
            <a:off x="4310063" y="4812646"/>
            <a:ext cx="4623" cy="648681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421BF8-EDB4-94F8-EC95-44252F277E61}"/>
              </a:ext>
            </a:extLst>
          </p:cNvPr>
          <p:cNvCxnSpPr/>
          <p:nvPr/>
        </p:nvCxnSpPr>
        <p:spPr>
          <a:xfrm>
            <a:off x="6712184" y="4798780"/>
            <a:ext cx="4622" cy="65022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60" name="TextBox 12">
            <a:extLst>
              <a:ext uri="{FF2B5EF4-FFF2-40B4-BE49-F238E27FC236}">
                <a16:creationId xmlns:a16="http://schemas.microsoft.com/office/drawing/2014/main" id="{AEDDEF09-BDEC-1724-6991-F865A775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816" y="4991380"/>
            <a:ext cx="2524474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rgbClr val="FFFF00"/>
                </a:solidFill>
              </a:rPr>
              <a:t>Replication/repair</a:t>
            </a:r>
          </a:p>
        </p:txBody>
      </p:sp>
      <p:sp>
        <p:nvSpPr>
          <p:cNvPr id="30761" name="TextBox 13">
            <a:extLst>
              <a:ext uri="{FF2B5EF4-FFF2-40B4-BE49-F238E27FC236}">
                <a16:creationId xmlns:a16="http://schemas.microsoft.com/office/drawing/2014/main" id="{65C7463A-10A3-DE96-E74F-59CD808F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821" y="5616949"/>
            <a:ext cx="234532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chemeClr val="bg1"/>
                </a:solidFill>
              </a:rPr>
              <a:t>Ts+Tv mutations</a:t>
            </a:r>
          </a:p>
        </p:txBody>
      </p:sp>
      <p:sp>
        <p:nvSpPr>
          <p:cNvPr id="30762" name="TextBox 62">
            <a:extLst>
              <a:ext uri="{FF2B5EF4-FFF2-40B4-BE49-F238E27FC236}">
                <a16:creationId xmlns:a16="http://schemas.microsoft.com/office/drawing/2014/main" id="{DE4A0AEF-CE32-E5CE-3D82-F75FD55CA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432" y="5632357"/>
            <a:ext cx="1827552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>
                <a:solidFill>
                  <a:schemeClr val="bg1"/>
                </a:solidFill>
              </a:rPr>
              <a:t>Ts mutations</a:t>
            </a:r>
          </a:p>
        </p:txBody>
      </p:sp>
      <p:sp>
        <p:nvSpPr>
          <p:cNvPr id="30763" name="Text Box 2">
            <a:extLst>
              <a:ext uri="{FF2B5EF4-FFF2-40B4-BE49-F238E27FC236}">
                <a16:creationId xmlns:a16="http://schemas.microsoft.com/office/drawing/2014/main" id="{3C57BC51-2B6D-3D6A-97B2-41D9ADD6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231" y="2968299"/>
            <a:ext cx="3617819" cy="9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65">
                <a:solidFill>
                  <a:srgbClr val="FFFFFF"/>
                </a:solidFill>
              </a:rPr>
              <a:t>Mutation rate</a:t>
            </a:r>
          </a:p>
          <a:p>
            <a:r>
              <a:rPr lang="en-US" altLang="en-US" sz="1165">
                <a:solidFill>
                  <a:srgbClr val="FFFFFF"/>
                </a:solidFill>
              </a:rPr>
              <a:t> ~1x10</a:t>
            </a:r>
            <a:r>
              <a:rPr lang="en-US" altLang="en-US" sz="1165" baseline="30000">
                <a:solidFill>
                  <a:srgbClr val="FFFFFF"/>
                </a:solidFill>
              </a:rPr>
              <a:t>-2</a:t>
            </a:r>
            <a:r>
              <a:rPr lang="en-US" altLang="en-US" sz="1165">
                <a:solidFill>
                  <a:srgbClr val="FFFFFF"/>
                </a:solidFill>
              </a:rPr>
              <a:t>-10</a:t>
            </a:r>
            <a:r>
              <a:rPr lang="en-US" altLang="en-US" sz="1165" baseline="30000">
                <a:solidFill>
                  <a:srgbClr val="FFFFFF"/>
                </a:solidFill>
              </a:rPr>
              <a:t>-3</a:t>
            </a:r>
            <a:r>
              <a:rPr lang="en-US" altLang="en-US" sz="1165">
                <a:solidFill>
                  <a:srgbClr val="FFFFFF"/>
                </a:solidFill>
              </a:rPr>
              <a:t>/bp/generation</a:t>
            </a:r>
          </a:p>
          <a:p>
            <a:endParaRPr lang="en-US" altLang="en-US" sz="1165">
              <a:solidFill>
                <a:srgbClr val="FFFFFF"/>
              </a:solidFill>
            </a:endParaRPr>
          </a:p>
          <a:p>
            <a:endParaRPr lang="en-US" altLang="en-US" sz="1165">
              <a:solidFill>
                <a:srgbClr val="FFFFFF"/>
              </a:solidFill>
            </a:endParaRPr>
          </a:p>
          <a:p>
            <a:endParaRPr lang="en-US" altLang="en-US" sz="1165">
              <a:solidFill>
                <a:srgbClr val="FFFFFF"/>
              </a:solidFill>
            </a:endParaRPr>
          </a:p>
        </p:txBody>
      </p:sp>
      <p:sp>
        <p:nvSpPr>
          <p:cNvPr id="30764" name="Line 50">
            <a:extLst>
              <a:ext uri="{FF2B5EF4-FFF2-40B4-BE49-F238E27FC236}">
                <a16:creationId xmlns:a16="http://schemas.microsoft.com/office/drawing/2014/main" id="{D47F1E93-3248-4568-B963-C8312DC0E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265" y="2302669"/>
            <a:ext cx="343908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46" name="Rectangle 51">
            <a:extLst>
              <a:ext uri="{FF2B5EF4-FFF2-40B4-BE49-F238E27FC236}">
                <a16:creationId xmlns:a16="http://schemas.microsoft.com/office/drawing/2014/main" id="{0261ECAC-3639-0F25-324E-44461D46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876" y="2114691"/>
            <a:ext cx="825874" cy="362089"/>
          </a:xfrm>
          <a:prstGeom prst="rect">
            <a:avLst/>
          </a:prstGeom>
          <a:solidFill>
            <a:srgbClr val="00206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118">
              <a:latin typeface="+mj-lt"/>
              <a:ea typeface="Arial" pitchFamily="-112" charset="0"/>
              <a:cs typeface="Chalkboard"/>
            </a:endParaRPr>
          </a:p>
        </p:txBody>
      </p:sp>
      <p:sp>
        <p:nvSpPr>
          <p:cNvPr id="30766" name="Text Box 52">
            <a:extLst>
              <a:ext uri="{FF2B5EF4-FFF2-40B4-BE49-F238E27FC236}">
                <a16:creationId xmlns:a16="http://schemas.microsoft.com/office/drawing/2014/main" id="{179EE08C-3C2B-428A-116D-85BD87E8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619" y="2133180"/>
            <a:ext cx="805843" cy="362089"/>
          </a:xfrm>
          <a:prstGeom prst="rect">
            <a:avLst/>
          </a:prstGeom>
          <a:gradFill rotWithShape="0">
            <a:gsLst>
              <a:gs pos="0">
                <a:srgbClr val="FF8000"/>
              </a:gs>
              <a:gs pos="100000">
                <a:srgbClr val="763B00"/>
              </a:gs>
            </a:gsLst>
            <a:lin ang="5400000" scaled="1"/>
          </a:gra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330">
              <a:latin typeface="Chalkboard" panose="03050602040202020205" pitchFamily="66" charset="77"/>
              <a:ea typeface="Arial" panose="020B0604020202020204" pitchFamily="34" charset="0"/>
              <a:cs typeface="Chalkboard" panose="03050602040202020205" pitchFamily="66" charset="77"/>
            </a:endParaRPr>
          </a:p>
        </p:txBody>
      </p:sp>
      <p:sp>
        <p:nvSpPr>
          <p:cNvPr id="30767" name="Line 53">
            <a:extLst>
              <a:ext uri="{FF2B5EF4-FFF2-40B4-BE49-F238E27FC236}">
                <a16:creationId xmlns:a16="http://schemas.microsoft.com/office/drawing/2014/main" id="{AAC6DD3C-ECD8-BF2B-4E91-E8CE520FB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3312" y="2532250"/>
            <a:ext cx="0" cy="25885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30768" name="Line 54">
            <a:extLst>
              <a:ext uri="{FF2B5EF4-FFF2-40B4-BE49-F238E27FC236}">
                <a16:creationId xmlns:a16="http://schemas.microsoft.com/office/drawing/2014/main" id="{7B0A29DB-844E-A3F4-C49F-7C8465D8B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2831" y="2532250"/>
            <a:ext cx="0" cy="25885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30769" name="Line 55">
            <a:extLst>
              <a:ext uri="{FF2B5EF4-FFF2-40B4-BE49-F238E27FC236}">
                <a16:creationId xmlns:a16="http://schemas.microsoft.com/office/drawing/2014/main" id="{1397256B-F1B6-C8C2-D84A-D24C2F275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432" y="2532250"/>
            <a:ext cx="0" cy="25885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30770" name="Line 56">
            <a:extLst>
              <a:ext uri="{FF2B5EF4-FFF2-40B4-BE49-F238E27FC236}">
                <a16:creationId xmlns:a16="http://schemas.microsoft.com/office/drawing/2014/main" id="{4B8059A9-A6B2-5CA1-35E0-877F3BEB8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4952" y="2532250"/>
            <a:ext cx="0" cy="25885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43D722AB-E042-CB4B-95A4-568F6E9B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324" y="2117772"/>
            <a:ext cx="841282" cy="38366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2118" dirty="0">
                <a:solidFill>
                  <a:schemeClr val="bg1"/>
                </a:solidFill>
                <a:latin typeface="+mj-lt"/>
                <a:ea typeface="Arial" pitchFamily="-112" charset="0"/>
                <a:cs typeface="Chalkboard"/>
              </a:rPr>
              <a:t>VJ</a:t>
            </a:r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id="{653535D6-A6D0-AD42-56CD-2C1C7EC0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399" y="2102364"/>
            <a:ext cx="1657910" cy="36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18" dirty="0" err="1">
                <a:solidFill>
                  <a:schemeClr val="bg1"/>
                </a:solidFill>
                <a:latin typeface="+mj-lt"/>
                <a:ea typeface="Arial" pitchFamily="-112" charset="0"/>
                <a:cs typeface="Chalkboard"/>
              </a:rPr>
              <a:t>C</a:t>
            </a:r>
            <a:r>
              <a:rPr lang="en-US" sz="2118" dirty="0" err="1">
                <a:solidFill>
                  <a:schemeClr val="bg1"/>
                </a:solidFill>
                <a:latin typeface="Chalkboard"/>
                <a:ea typeface="Arial" pitchFamily="-112" charset="0"/>
                <a:cs typeface="Chalkboard"/>
                <a:sym typeface="Symbol" pitchFamily="-112" charset="2"/>
              </a:rPr>
              <a:t>k</a:t>
            </a:r>
            <a:r>
              <a:rPr lang="en-US" sz="2118" dirty="0">
                <a:solidFill>
                  <a:schemeClr val="bg1"/>
                </a:solidFill>
                <a:latin typeface="Chalkboard"/>
                <a:ea typeface="Arial" pitchFamily="-112" charset="0"/>
                <a:cs typeface="Chalkboard"/>
                <a:sym typeface="Symbol" pitchFamily="-112" charset="2"/>
              </a:rPr>
              <a:t>/l</a:t>
            </a:r>
            <a:endParaRPr lang="en-US" sz="2118" dirty="0">
              <a:latin typeface="Chalkboard"/>
              <a:ea typeface="Arial" pitchFamily="-112" charset="0"/>
              <a:cs typeface="Chalkboard"/>
            </a:endParaRPr>
          </a:p>
        </p:txBody>
      </p:sp>
      <p:sp>
        <p:nvSpPr>
          <p:cNvPr id="30773" name="AutoShape 64">
            <a:extLst>
              <a:ext uri="{FF2B5EF4-FFF2-40B4-BE49-F238E27FC236}">
                <a16:creationId xmlns:a16="http://schemas.microsoft.com/office/drawing/2014/main" id="{FE3291C9-2CEE-8B55-302A-0B934C05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264" y="1791121"/>
            <a:ext cx="419100" cy="517712"/>
          </a:xfrm>
          <a:custGeom>
            <a:avLst/>
            <a:gdLst>
              <a:gd name="T0" fmla="*/ 302380 w 21600"/>
              <a:gd name="T1" fmla="*/ 0 h 21600"/>
              <a:gd name="T2" fmla="*/ 302380 w 21600"/>
              <a:gd name="T3" fmla="*/ 300235 h 21600"/>
              <a:gd name="T4" fmla="*/ 64710 w 21600"/>
              <a:gd name="T5" fmla="*/ 533400 h 21600"/>
              <a:gd name="T6" fmla="*/ 4318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30774" name="TextBox 64">
            <a:extLst>
              <a:ext uri="{FF2B5EF4-FFF2-40B4-BE49-F238E27FC236}">
                <a16:creationId xmlns:a16="http://schemas.microsoft.com/office/drawing/2014/main" id="{25553DC8-D82A-5A70-7632-8D92A4B0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779" y="2105446"/>
            <a:ext cx="766557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0" i="1">
                <a:solidFill>
                  <a:schemeClr val="bg1"/>
                </a:solidFill>
              </a:rPr>
              <a:t>Igk/l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1">
            <a:extLst>
              <a:ext uri="{FF2B5EF4-FFF2-40B4-BE49-F238E27FC236}">
                <a16:creationId xmlns:a16="http://schemas.microsoft.com/office/drawing/2014/main" id="{D3DE2F54-F45A-CCAA-C0CB-5E76C8A8B41C}"/>
              </a:ext>
            </a:extLst>
          </p:cNvPr>
          <p:cNvGrpSpPr>
            <a:grpSpLocks/>
          </p:cNvGrpSpPr>
          <p:nvPr/>
        </p:nvGrpSpPr>
        <p:grpSpPr bwMode="auto">
          <a:xfrm>
            <a:off x="926447" y="1036125"/>
            <a:ext cx="6965997" cy="550069"/>
            <a:chOff x="1049454" y="1239102"/>
            <a:chExt cx="7176758" cy="567514"/>
          </a:xfrm>
        </p:grpSpPr>
        <p:grpSp>
          <p:nvGrpSpPr>
            <p:cNvPr id="32903" name="Group 151">
              <a:extLst>
                <a:ext uri="{FF2B5EF4-FFF2-40B4-BE49-F238E27FC236}">
                  <a16:creationId xmlns:a16="http://schemas.microsoft.com/office/drawing/2014/main" id="{986F8149-257E-25C4-B74A-5EC5C9567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8193" y="1239102"/>
              <a:ext cx="4562475" cy="361950"/>
              <a:chOff x="1352" y="1204"/>
              <a:chExt cx="2874" cy="228"/>
            </a:xfrm>
          </p:grpSpPr>
          <p:sp>
            <p:nvSpPr>
              <p:cNvPr id="32935" name="AutoShape 128">
                <a:extLst>
                  <a:ext uri="{FF2B5EF4-FFF2-40B4-BE49-F238E27FC236}">
                    <a16:creationId xmlns:a16="http://schemas.microsoft.com/office/drawing/2014/main" id="{2839CC62-BBBB-B211-7C79-BD51DFEB7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2" y="1204"/>
                <a:ext cx="189" cy="228"/>
              </a:xfrm>
              <a:custGeom>
                <a:avLst/>
                <a:gdLst>
                  <a:gd name="T0" fmla="*/ 132 w 21600"/>
                  <a:gd name="T1" fmla="*/ 0 h 21600"/>
                  <a:gd name="T2" fmla="*/ 132 w 21600"/>
                  <a:gd name="T3" fmla="*/ 128 h 21600"/>
                  <a:gd name="T4" fmla="*/ 28 w 21600"/>
                  <a:gd name="T5" fmla="*/ 228 h 21600"/>
                  <a:gd name="T6" fmla="*/ 189 w 21600"/>
                  <a:gd name="T7" fmla="*/ 64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57 w 21600"/>
                  <a:gd name="T13" fmla="*/ 2937 h 21600"/>
                  <a:gd name="T14" fmla="*/ 18171 w 21600"/>
                  <a:gd name="T15" fmla="*/ 92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118"/>
              </a:p>
            </p:txBody>
          </p:sp>
          <p:sp>
            <p:nvSpPr>
              <p:cNvPr id="32936" name="AutoShape 129">
                <a:extLst>
                  <a:ext uri="{FF2B5EF4-FFF2-40B4-BE49-F238E27FC236}">
                    <a16:creationId xmlns:a16="http://schemas.microsoft.com/office/drawing/2014/main" id="{F8B81650-81A5-6D1B-1CA8-37E0C2D04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" y="1204"/>
                <a:ext cx="189" cy="228"/>
              </a:xfrm>
              <a:custGeom>
                <a:avLst/>
                <a:gdLst>
                  <a:gd name="T0" fmla="*/ 132 w 21600"/>
                  <a:gd name="T1" fmla="*/ 0 h 21600"/>
                  <a:gd name="T2" fmla="*/ 132 w 21600"/>
                  <a:gd name="T3" fmla="*/ 128 h 21600"/>
                  <a:gd name="T4" fmla="*/ 28 w 21600"/>
                  <a:gd name="T5" fmla="*/ 228 h 21600"/>
                  <a:gd name="T6" fmla="*/ 189 w 21600"/>
                  <a:gd name="T7" fmla="*/ 64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57 w 21600"/>
                  <a:gd name="T13" fmla="*/ 2937 h 21600"/>
                  <a:gd name="T14" fmla="*/ 18171 w 21600"/>
                  <a:gd name="T15" fmla="*/ 92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118"/>
              </a:p>
            </p:txBody>
          </p:sp>
        </p:grpSp>
        <p:sp>
          <p:nvSpPr>
            <p:cNvPr id="32904" name="Line 3">
              <a:extLst>
                <a:ext uri="{FF2B5EF4-FFF2-40B4-BE49-F238E27FC236}">
                  <a16:creationId xmlns:a16="http://schemas.microsoft.com/office/drawing/2014/main" id="{EFC682D4-B59E-5CA5-0BCB-447D62500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454" y="1591527"/>
              <a:ext cx="71767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905" name="Rectangle 4">
              <a:extLst>
                <a:ext uri="{FF2B5EF4-FFF2-40B4-BE49-F238E27FC236}">
                  <a16:creationId xmlns:a16="http://schemas.microsoft.com/office/drawing/2014/main" id="{F5228DE1-8757-1E81-BE15-839579CA0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6" y="1347052"/>
              <a:ext cx="284162" cy="447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906" name="Rectangle 5">
              <a:extLst>
                <a:ext uri="{FF2B5EF4-FFF2-40B4-BE49-F238E27FC236}">
                  <a16:creationId xmlns:a16="http://schemas.microsoft.com/office/drawing/2014/main" id="{DBFDAF10-171F-A834-89F5-7A036B0B1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068" y="1329590"/>
              <a:ext cx="284162" cy="447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907" name="Rectangle 6">
              <a:extLst>
                <a:ext uri="{FF2B5EF4-FFF2-40B4-BE49-F238E27FC236}">
                  <a16:creationId xmlns:a16="http://schemas.microsoft.com/office/drawing/2014/main" id="{D124596E-2292-CED2-0C6B-5042F60F9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393" y="1323240"/>
              <a:ext cx="284162" cy="447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908" name="Rectangle 7">
              <a:extLst>
                <a:ext uri="{FF2B5EF4-FFF2-40B4-BE49-F238E27FC236}">
                  <a16:creationId xmlns:a16="http://schemas.microsoft.com/office/drawing/2014/main" id="{73795DC0-82F3-5F60-FA3F-ECC3813D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3281" y="1323240"/>
              <a:ext cx="284162" cy="447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909" name="Rectangle 8">
              <a:extLst>
                <a:ext uri="{FF2B5EF4-FFF2-40B4-BE49-F238E27FC236}">
                  <a16:creationId xmlns:a16="http://schemas.microsoft.com/office/drawing/2014/main" id="{4BAE2EAE-8421-F6DE-EC10-BF6489F06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268" y="1358165"/>
              <a:ext cx="284162" cy="446088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910" name="Rectangle 9">
              <a:extLst>
                <a:ext uri="{FF2B5EF4-FFF2-40B4-BE49-F238E27FC236}">
                  <a16:creationId xmlns:a16="http://schemas.microsoft.com/office/drawing/2014/main" id="{DDC4DDA9-E49A-AD48-819A-5986A189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881" y="1323240"/>
              <a:ext cx="285750" cy="447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911" name="Rectangle 16">
              <a:extLst>
                <a:ext uri="{FF2B5EF4-FFF2-40B4-BE49-F238E27FC236}">
                  <a16:creationId xmlns:a16="http://schemas.microsoft.com/office/drawing/2014/main" id="{8A0D5B1A-812D-10C3-5C49-CF6A87FD3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906" y="1334352"/>
              <a:ext cx="284162" cy="447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912" name="Rectangle 18">
              <a:extLst>
                <a:ext uri="{FF2B5EF4-FFF2-40B4-BE49-F238E27FC236}">
                  <a16:creationId xmlns:a16="http://schemas.microsoft.com/office/drawing/2014/main" id="{B8EBA1D5-C092-A0D8-CD0F-262AF0DD1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318" y="1329590"/>
              <a:ext cx="284162" cy="447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913" name="Text Box 19">
              <a:extLst>
                <a:ext uri="{FF2B5EF4-FFF2-40B4-BE49-F238E27FC236}">
                  <a16:creationId xmlns:a16="http://schemas.microsoft.com/office/drawing/2014/main" id="{FE9BC4D7-75FF-AA9E-1E29-1FBB7C9C0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746" y="1409440"/>
              <a:ext cx="431373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 C</a:t>
              </a:r>
              <a:r>
                <a:rPr lang="en-US" altLang="en-US" sz="1165">
                  <a:solidFill>
                    <a:schemeClr val="bg1"/>
                  </a:solidFill>
                  <a:latin typeface="Symbol" pitchFamily="2" charset="2"/>
                </a:rPr>
                <a:t>m</a:t>
              </a:r>
              <a:endParaRPr lang="en-US" altLang="en-US" sz="1165">
                <a:solidFill>
                  <a:schemeClr val="bg1"/>
                </a:solidFill>
              </a:endParaRPr>
            </a:p>
          </p:txBody>
        </p:sp>
        <p:sp>
          <p:nvSpPr>
            <p:cNvPr id="32914" name="Text Box 20">
              <a:extLst>
                <a:ext uri="{FF2B5EF4-FFF2-40B4-BE49-F238E27FC236}">
                  <a16:creationId xmlns:a16="http://schemas.microsoft.com/office/drawing/2014/main" id="{9360CCE8-B778-0BAA-A338-5D3FB2B85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054" y="1409440"/>
              <a:ext cx="380177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C</a:t>
              </a:r>
              <a:r>
                <a:rPr lang="en-US" altLang="en-US" sz="1165">
                  <a:solidFill>
                    <a:schemeClr val="bg1"/>
                  </a:solidFill>
                  <a:latin typeface="Symbol" pitchFamily="2" charset="2"/>
                </a:rPr>
                <a:t>d</a:t>
              </a:r>
              <a:endParaRPr lang="en-US" altLang="en-US" sz="1165">
                <a:solidFill>
                  <a:schemeClr val="bg1"/>
                </a:solidFill>
              </a:endParaRPr>
            </a:p>
          </p:txBody>
        </p:sp>
        <p:sp>
          <p:nvSpPr>
            <p:cNvPr id="32915" name="Text Box 29">
              <a:extLst>
                <a:ext uri="{FF2B5EF4-FFF2-40B4-BE49-F238E27FC236}">
                  <a16:creationId xmlns:a16="http://schemas.microsoft.com/office/drawing/2014/main" id="{10A6591C-86CE-29A8-B6A3-8AEB9D333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053" y="1409440"/>
              <a:ext cx="444584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C</a:t>
              </a:r>
              <a:r>
                <a:rPr lang="en-US" altLang="en-US" sz="1165">
                  <a:solidFill>
                    <a:schemeClr val="bg1"/>
                  </a:solidFill>
                  <a:latin typeface="Symbol" pitchFamily="2" charset="2"/>
                </a:rPr>
                <a:t>g</a:t>
              </a:r>
              <a:r>
                <a:rPr lang="en-US" altLang="en-US" sz="1165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2916" name="Text Box 30">
              <a:extLst>
                <a:ext uri="{FF2B5EF4-FFF2-40B4-BE49-F238E27FC236}">
                  <a16:creationId xmlns:a16="http://schemas.microsoft.com/office/drawing/2014/main" id="{90B2E8B2-A1D2-5EFF-845E-66B21DB07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409" y="1409440"/>
              <a:ext cx="530463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C</a:t>
              </a:r>
              <a:r>
                <a:rPr lang="en-US" altLang="en-US" sz="1165">
                  <a:solidFill>
                    <a:schemeClr val="bg1"/>
                  </a:solidFill>
                  <a:latin typeface="Symbol" pitchFamily="2" charset="2"/>
                </a:rPr>
                <a:t>g</a:t>
              </a:r>
              <a:r>
                <a:rPr lang="en-US" altLang="en-US" sz="1165">
                  <a:solidFill>
                    <a:schemeClr val="bg1"/>
                  </a:solidFill>
                </a:rPr>
                <a:t>2b</a:t>
              </a:r>
            </a:p>
          </p:txBody>
        </p:sp>
        <p:sp>
          <p:nvSpPr>
            <p:cNvPr id="32917" name="Text Box 31">
              <a:extLst>
                <a:ext uri="{FF2B5EF4-FFF2-40B4-BE49-F238E27FC236}">
                  <a16:creationId xmlns:a16="http://schemas.microsoft.com/office/drawing/2014/main" id="{F3ED65BF-1BF0-4A4E-0E09-3E41F2141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2" y="1409440"/>
              <a:ext cx="444584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C</a:t>
              </a:r>
              <a:r>
                <a:rPr lang="en-US" altLang="en-US" sz="1165">
                  <a:solidFill>
                    <a:schemeClr val="bg1"/>
                  </a:solidFill>
                  <a:latin typeface="Symbol" pitchFamily="2" charset="2"/>
                </a:rPr>
                <a:t>g</a:t>
              </a:r>
              <a:r>
                <a:rPr lang="en-US" altLang="en-US" sz="1165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2918" name="Text Box 32">
              <a:extLst>
                <a:ext uri="{FF2B5EF4-FFF2-40B4-BE49-F238E27FC236}">
                  <a16:creationId xmlns:a16="http://schemas.microsoft.com/office/drawing/2014/main" id="{A2715729-8BFA-F61E-9748-107C2D01B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6446" y="1409440"/>
              <a:ext cx="700087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C</a:t>
              </a:r>
              <a:r>
                <a:rPr lang="en-US" altLang="en-US" sz="1165">
                  <a:solidFill>
                    <a:schemeClr val="bg1"/>
                  </a:solidFill>
                  <a:latin typeface="Symbol" pitchFamily="2" charset="2"/>
                </a:rPr>
                <a:t>g</a:t>
              </a:r>
              <a:r>
                <a:rPr lang="en-US" altLang="en-US" sz="1165">
                  <a:solidFill>
                    <a:schemeClr val="bg1"/>
                  </a:solidFill>
                </a:rPr>
                <a:t>2a</a:t>
              </a:r>
            </a:p>
          </p:txBody>
        </p:sp>
        <p:sp>
          <p:nvSpPr>
            <p:cNvPr id="32919" name="Text Box 33">
              <a:extLst>
                <a:ext uri="{FF2B5EF4-FFF2-40B4-BE49-F238E27FC236}">
                  <a16:creationId xmlns:a16="http://schemas.microsoft.com/office/drawing/2014/main" id="{86C56097-7906-8F09-B4D3-B0F5C720B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9942" y="1390196"/>
              <a:ext cx="401646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C</a:t>
              </a:r>
              <a:r>
                <a:rPr lang="en-US" altLang="en-US" sz="1165">
                  <a:solidFill>
                    <a:schemeClr val="bg1"/>
                  </a:solidFill>
                  <a:latin typeface="Symbol" pitchFamily="2" charset="2"/>
                </a:rPr>
                <a:t>a</a:t>
              </a:r>
              <a:endParaRPr lang="en-US" altLang="en-US" sz="1165">
                <a:solidFill>
                  <a:schemeClr val="bg1"/>
                </a:solidFill>
              </a:endParaRPr>
            </a:p>
          </p:txBody>
        </p:sp>
        <p:sp>
          <p:nvSpPr>
            <p:cNvPr id="32920" name="Text Box 34">
              <a:extLst>
                <a:ext uri="{FF2B5EF4-FFF2-40B4-BE49-F238E27FC236}">
                  <a16:creationId xmlns:a16="http://schemas.microsoft.com/office/drawing/2014/main" id="{C4F9458B-0617-9BE7-8FE6-46FCC066A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323" y="1409440"/>
              <a:ext cx="371919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C</a:t>
              </a:r>
              <a:r>
                <a:rPr lang="en-US" altLang="en-US" sz="1165">
                  <a:solidFill>
                    <a:schemeClr val="bg1"/>
                  </a:solidFill>
                  <a:latin typeface="Symbol" pitchFamily="2" charset="2"/>
                </a:rPr>
                <a:t>e</a:t>
              </a:r>
              <a:endParaRPr lang="en-US" altLang="en-US" sz="1165">
                <a:solidFill>
                  <a:schemeClr val="bg1"/>
                </a:solidFill>
              </a:endParaRPr>
            </a:p>
          </p:txBody>
        </p:sp>
        <p:sp>
          <p:nvSpPr>
            <p:cNvPr id="115799" name="Rectangle 87">
              <a:extLst>
                <a:ext uri="{FF2B5EF4-FFF2-40B4-BE49-F238E27FC236}">
                  <a16:creationId xmlns:a16="http://schemas.microsoft.com/office/drawing/2014/main" id="{EEEB0C4E-5510-7E33-3CF9-A1C464EF9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276" y="1359917"/>
              <a:ext cx="190491" cy="4466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65">
                <a:latin typeface="Times" pitchFamily="2" charset="0"/>
              </a:endParaRPr>
            </a:p>
          </p:txBody>
        </p:sp>
        <p:sp>
          <p:nvSpPr>
            <p:cNvPr id="115800" name="Rectangle 88">
              <a:extLst>
                <a:ext uri="{FF2B5EF4-FFF2-40B4-BE49-F238E27FC236}">
                  <a16:creationId xmlns:a16="http://schemas.microsoft.com/office/drawing/2014/main" id="{E454FB72-3241-52C6-F72D-6B23CD696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130" y="1359917"/>
              <a:ext cx="188904" cy="4466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65">
                <a:latin typeface="Times" pitchFamily="2" charset="0"/>
              </a:endParaRPr>
            </a:p>
          </p:txBody>
        </p:sp>
        <p:sp>
          <p:nvSpPr>
            <p:cNvPr id="115801" name="Rectangle 89">
              <a:extLst>
                <a:ext uri="{FF2B5EF4-FFF2-40B4-BE49-F238E27FC236}">
                  <a16:creationId xmlns:a16="http://schemas.microsoft.com/office/drawing/2014/main" id="{B84045FD-41C8-505E-A375-FF1F2C1C6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35" y="1359917"/>
              <a:ext cx="190491" cy="4466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65">
                <a:latin typeface="Times" pitchFamily="2" charset="0"/>
              </a:endParaRPr>
            </a:p>
          </p:txBody>
        </p:sp>
        <p:grpSp>
          <p:nvGrpSpPr>
            <p:cNvPr id="32924" name="Group 160">
              <a:extLst>
                <a:ext uri="{FF2B5EF4-FFF2-40B4-BE49-F238E27FC236}">
                  <a16:creationId xmlns:a16="http://schemas.microsoft.com/office/drawing/2014/main" id="{EAE27375-47C2-80F1-2D61-422822140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1218" y="1377218"/>
              <a:ext cx="5522913" cy="327025"/>
              <a:chOff x="1398" y="1291"/>
              <a:chExt cx="3479" cy="206"/>
            </a:xfrm>
          </p:grpSpPr>
          <p:sp>
            <p:nvSpPr>
              <p:cNvPr id="32926" name="Oval 10">
                <a:extLst>
                  <a:ext uri="{FF2B5EF4-FFF2-40B4-BE49-F238E27FC236}">
                    <a16:creationId xmlns:a16="http://schemas.microsoft.com/office/drawing/2014/main" id="{E14E49E1-83F1-BE29-3A81-AEC482D98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1334"/>
                <a:ext cx="219" cy="1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927" name="Oval 11">
                <a:extLst>
                  <a:ext uri="{FF2B5EF4-FFF2-40B4-BE49-F238E27FC236}">
                    <a16:creationId xmlns:a16="http://schemas.microsoft.com/office/drawing/2014/main" id="{719EEA71-0BC1-0DA9-F8F8-F031FA939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1335"/>
                <a:ext cx="218" cy="1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928" name="Oval 12">
                <a:extLst>
                  <a:ext uri="{FF2B5EF4-FFF2-40B4-BE49-F238E27FC236}">
                    <a16:creationId xmlns:a16="http://schemas.microsoft.com/office/drawing/2014/main" id="{1A36B8A8-23EF-EB59-75CC-37F830688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" y="1335"/>
                <a:ext cx="219" cy="1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929" name="Oval 13">
                <a:extLst>
                  <a:ext uri="{FF2B5EF4-FFF2-40B4-BE49-F238E27FC236}">
                    <a16:creationId xmlns:a16="http://schemas.microsoft.com/office/drawing/2014/main" id="{4342DA42-96F8-CEBB-AC4F-638E204A7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6" y="1335"/>
                <a:ext cx="219" cy="1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930" name="Oval 15">
                <a:extLst>
                  <a:ext uri="{FF2B5EF4-FFF2-40B4-BE49-F238E27FC236}">
                    <a16:creationId xmlns:a16="http://schemas.microsoft.com/office/drawing/2014/main" id="{1E8DAA5C-641F-D2E3-5CED-56C04CBB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1335"/>
                <a:ext cx="219" cy="1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grpSp>
            <p:nvGrpSpPr>
              <p:cNvPr id="32931" name="Group 158">
                <a:extLst>
                  <a:ext uri="{FF2B5EF4-FFF2-40B4-BE49-F238E27FC236}">
                    <a16:creationId xmlns:a16="http://schemas.microsoft.com/office/drawing/2014/main" id="{B475CDFF-644A-7A93-E1E7-93E90D04C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8" y="1291"/>
                <a:ext cx="232" cy="192"/>
                <a:chOff x="1398" y="1287"/>
                <a:chExt cx="232" cy="192"/>
              </a:xfrm>
            </p:grpSpPr>
            <p:sp>
              <p:nvSpPr>
                <p:cNvPr id="32933" name="Oval 17">
                  <a:extLst>
                    <a:ext uri="{FF2B5EF4-FFF2-40B4-BE49-F238E27FC236}">
                      <a16:creationId xmlns:a16="http://schemas.microsoft.com/office/drawing/2014/main" id="{FECEBDED-F5EB-1704-7D42-57F864316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8" y="1317"/>
                  <a:ext cx="219" cy="16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165"/>
                </a:p>
              </p:txBody>
            </p:sp>
            <p:sp>
              <p:nvSpPr>
                <p:cNvPr id="32934" name="Text Box 156">
                  <a:extLst>
                    <a:ext uri="{FF2B5EF4-FFF2-40B4-BE49-F238E27FC236}">
                      <a16:creationId xmlns:a16="http://schemas.microsoft.com/office/drawing/2014/main" id="{C05B2440-5B4C-783C-E15C-5C1E99CDDC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8" y="1287"/>
                  <a:ext cx="232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65">
                      <a:solidFill>
                        <a:schemeClr val="bg1"/>
                      </a:solidFill>
                    </a:rPr>
                    <a:t>S</a:t>
                  </a:r>
                  <a:r>
                    <a:rPr lang="en-US" altLang="en-US" sz="1165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</a:p>
              </p:txBody>
            </p:sp>
          </p:grpSp>
          <p:sp>
            <p:nvSpPr>
              <p:cNvPr id="32932" name="Oval 14">
                <a:extLst>
                  <a:ext uri="{FF2B5EF4-FFF2-40B4-BE49-F238E27FC236}">
                    <a16:creationId xmlns:a16="http://schemas.microsoft.com/office/drawing/2014/main" id="{8CEBDA68-E594-2EEC-AA9F-1A0F73749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1334"/>
                <a:ext cx="218" cy="16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165">
                    <a:solidFill>
                      <a:schemeClr val="bg1"/>
                    </a:solidFill>
                  </a:rPr>
                  <a:t>S</a:t>
                </a:r>
                <a:r>
                  <a:rPr lang="en-US" altLang="en-US" sz="1165">
                    <a:solidFill>
                      <a:schemeClr val="bg1"/>
                    </a:solidFill>
                    <a:latin typeface="Symbol" pitchFamily="2" charset="2"/>
                  </a:rPr>
                  <a:t>e</a:t>
                </a:r>
                <a:endParaRPr lang="en-US" altLang="en-US" sz="1165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925" name="Text Box 25">
              <a:extLst>
                <a:ext uri="{FF2B5EF4-FFF2-40B4-BE49-F238E27FC236}">
                  <a16:creationId xmlns:a16="http://schemas.microsoft.com/office/drawing/2014/main" id="{9E911C7E-782B-8107-E4F5-92BD6357D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8769" y="1447928"/>
              <a:ext cx="591569" cy="2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165">
                  <a:solidFill>
                    <a:schemeClr val="bg1"/>
                  </a:solidFill>
                </a:rPr>
                <a:t>V(D)J</a:t>
              </a:r>
            </a:p>
          </p:txBody>
        </p:sp>
      </p:grpSp>
      <p:sp>
        <p:nvSpPr>
          <p:cNvPr id="32770" name="TextBox 25">
            <a:extLst>
              <a:ext uri="{FF2B5EF4-FFF2-40B4-BE49-F238E27FC236}">
                <a16:creationId xmlns:a16="http://schemas.microsoft.com/office/drawing/2014/main" id="{405E3C4E-88BF-648D-9848-0E7B1892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10" y="1233348"/>
            <a:ext cx="409086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65" i="1">
                <a:latin typeface="Helvetica" pitchFamily="2" charset="0"/>
              </a:rPr>
              <a:t>Igh</a:t>
            </a:r>
          </a:p>
        </p:txBody>
      </p:sp>
      <p:grpSp>
        <p:nvGrpSpPr>
          <p:cNvPr id="32771" name="Group 9">
            <a:extLst>
              <a:ext uri="{FF2B5EF4-FFF2-40B4-BE49-F238E27FC236}">
                <a16:creationId xmlns:a16="http://schemas.microsoft.com/office/drawing/2014/main" id="{70A93AA1-86DC-0A08-D33D-169345237570}"/>
              </a:ext>
            </a:extLst>
          </p:cNvPr>
          <p:cNvGrpSpPr>
            <a:grpSpLocks/>
          </p:cNvGrpSpPr>
          <p:nvPr/>
        </p:nvGrpSpPr>
        <p:grpSpPr bwMode="auto">
          <a:xfrm>
            <a:off x="1367118" y="1429031"/>
            <a:ext cx="2973761" cy="1995071"/>
            <a:chOff x="1270519" y="1368362"/>
            <a:chExt cx="3063820" cy="2055865"/>
          </a:xfrm>
        </p:grpSpPr>
        <p:sp>
          <p:nvSpPr>
            <p:cNvPr id="198" name="Text Box 32">
              <a:extLst>
                <a:ext uri="{FF2B5EF4-FFF2-40B4-BE49-F238E27FC236}">
                  <a16:creationId xmlns:a16="http://schemas.microsoft.com/office/drawing/2014/main" id="{E487BBDE-F2D9-A853-C5FB-1EB7B1785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769" y="2344835"/>
              <a:ext cx="471021" cy="2798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65" dirty="0">
                  <a:latin typeface="+mj-lt"/>
                  <a:cs typeface="Helvetica"/>
                </a:rPr>
                <a:t>AID</a:t>
              </a:r>
            </a:p>
          </p:txBody>
        </p:sp>
        <p:sp>
          <p:nvSpPr>
            <p:cNvPr id="32875" name="Line 38">
              <a:extLst>
                <a:ext uri="{FF2B5EF4-FFF2-40B4-BE49-F238E27FC236}">
                  <a16:creationId xmlns:a16="http://schemas.microsoft.com/office/drawing/2014/main" id="{72CF7181-63CF-0B41-42D5-D453B8E5F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673" y="2345010"/>
              <a:ext cx="0" cy="390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67FC86B-31BD-D4FC-4158-7E99F7B43E8C}"/>
                </a:ext>
              </a:extLst>
            </p:cNvPr>
            <p:cNvSpPr txBox="1"/>
            <p:nvPr/>
          </p:nvSpPr>
          <p:spPr>
            <a:xfrm>
              <a:off x="2926252" y="2721133"/>
              <a:ext cx="1408087" cy="4646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65" dirty="0">
                  <a:solidFill>
                    <a:srgbClr val="000000"/>
                  </a:solidFill>
                  <a:latin typeface="+mj-lt"/>
                  <a:cs typeface="Helvetica"/>
                </a:rPr>
                <a:t>Deaminated</a:t>
              </a:r>
            </a:p>
            <a:p>
              <a:pPr>
                <a:defRPr/>
              </a:pPr>
              <a:r>
                <a:rPr lang="en-US" sz="1165" dirty="0">
                  <a:solidFill>
                    <a:srgbClr val="000000"/>
                  </a:solidFill>
                  <a:latin typeface="+mj-lt"/>
                  <a:cs typeface="Helvetica"/>
                </a:rPr>
                <a:t> DNA</a:t>
              </a:r>
            </a:p>
          </p:txBody>
        </p:sp>
        <p:sp>
          <p:nvSpPr>
            <p:cNvPr id="32877" name="Text Box 15">
              <a:extLst>
                <a:ext uri="{FF2B5EF4-FFF2-40B4-BE49-F238E27FC236}">
                  <a16:creationId xmlns:a16="http://schemas.microsoft.com/office/drawing/2014/main" id="{AB6C0CDD-2943-D2F0-CBBE-89706D39D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893" y="2524900"/>
              <a:ext cx="300913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FF0000"/>
                  </a:solidFill>
                  <a:latin typeface="Helvetica" pitchFamily="2" charset="0"/>
                </a:rPr>
                <a:t>U</a:t>
              </a:r>
              <a:endParaRPr lang="en-US" altLang="en-US" sz="1165">
                <a:latin typeface="Helvetica" pitchFamily="2" charset="0"/>
              </a:endParaRPr>
            </a:p>
          </p:txBody>
        </p:sp>
        <p:sp>
          <p:nvSpPr>
            <p:cNvPr id="32878" name="Text Box 16">
              <a:extLst>
                <a:ext uri="{FF2B5EF4-FFF2-40B4-BE49-F238E27FC236}">
                  <a16:creationId xmlns:a16="http://schemas.microsoft.com/office/drawing/2014/main" id="{A67B2331-B8E4-6D35-C148-9DF8A2954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305" y="3144337"/>
              <a:ext cx="309170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latin typeface="Helvetica" pitchFamily="2" charset="0"/>
                </a:rPr>
                <a:t>G</a:t>
              </a:r>
            </a:p>
          </p:txBody>
        </p:sp>
        <p:sp>
          <p:nvSpPr>
            <p:cNvPr id="245" name="Block Arc 244">
              <a:extLst>
                <a:ext uri="{FF2B5EF4-FFF2-40B4-BE49-F238E27FC236}">
                  <a16:creationId xmlns:a16="http://schemas.microsoft.com/office/drawing/2014/main" id="{F4C098DF-97A7-3ADB-06DF-C16BD0ACE965}"/>
                </a:ext>
              </a:extLst>
            </p:cNvPr>
            <p:cNvSpPr/>
            <p:nvPr/>
          </p:nvSpPr>
          <p:spPr>
            <a:xfrm>
              <a:off x="1697549" y="2778293"/>
              <a:ext cx="126998" cy="192119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2880" name="Line 4">
              <a:extLst>
                <a:ext uri="{FF2B5EF4-FFF2-40B4-BE49-F238E27FC236}">
                  <a16:creationId xmlns:a16="http://schemas.microsoft.com/office/drawing/2014/main" id="{2F046182-FF25-C02B-BD1C-CB04256B7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0269" y="2866069"/>
              <a:ext cx="4494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47" name="Block Arc 246">
              <a:extLst>
                <a:ext uri="{FF2B5EF4-FFF2-40B4-BE49-F238E27FC236}">
                  <a16:creationId xmlns:a16="http://schemas.microsoft.com/office/drawing/2014/main" id="{EA64A91B-9CF9-37F9-4A75-F71D14263326}"/>
                </a:ext>
              </a:extLst>
            </p:cNvPr>
            <p:cNvSpPr/>
            <p:nvPr/>
          </p:nvSpPr>
          <p:spPr>
            <a:xfrm flipV="1">
              <a:off x="1697549" y="3021221"/>
              <a:ext cx="126998" cy="192118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2882" name="Line 4">
              <a:extLst>
                <a:ext uri="{FF2B5EF4-FFF2-40B4-BE49-F238E27FC236}">
                  <a16:creationId xmlns:a16="http://schemas.microsoft.com/office/drawing/2014/main" id="{D14170E6-5104-314A-8B06-D46D28020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519" y="2866069"/>
              <a:ext cx="444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83" name="Line 4">
              <a:extLst>
                <a:ext uri="{FF2B5EF4-FFF2-40B4-BE49-F238E27FC236}">
                  <a16:creationId xmlns:a16="http://schemas.microsoft.com/office/drawing/2014/main" id="{E8298788-A390-82E1-9BE9-CC0F984A4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519" y="3120813"/>
              <a:ext cx="426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84" name="Line 4">
              <a:extLst>
                <a:ext uri="{FF2B5EF4-FFF2-40B4-BE49-F238E27FC236}">
                  <a16:creationId xmlns:a16="http://schemas.microsoft.com/office/drawing/2014/main" id="{3C135938-2C66-E77B-828B-463A0B48F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3763" y="3120813"/>
              <a:ext cx="4359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85" name="Text Box 15">
              <a:extLst>
                <a:ext uri="{FF2B5EF4-FFF2-40B4-BE49-F238E27FC236}">
                  <a16:creationId xmlns:a16="http://schemas.microsoft.com/office/drawing/2014/main" id="{24180CF6-8B0B-4EF9-64B0-EA1DAEF3A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475" y="3144337"/>
              <a:ext cx="300913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FF0000"/>
                  </a:solidFill>
                  <a:latin typeface="Helvetica" pitchFamily="2" charset="0"/>
                </a:rPr>
                <a:t>U</a:t>
              </a:r>
              <a:endParaRPr lang="en-US" altLang="en-US" sz="1165">
                <a:latin typeface="Helvetica" pitchFamily="2" charset="0"/>
              </a:endParaRPr>
            </a:p>
          </p:txBody>
        </p:sp>
        <p:sp>
          <p:nvSpPr>
            <p:cNvPr id="32886" name="Text Box 16">
              <a:extLst>
                <a:ext uri="{FF2B5EF4-FFF2-40B4-BE49-F238E27FC236}">
                  <a16:creationId xmlns:a16="http://schemas.microsoft.com/office/drawing/2014/main" id="{65F7CEA7-002E-7F73-008B-1FEBEDCA6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254" y="2524900"/>
              <a:ext cx="309170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latin typeface="Helvetica" pitchFamily="2" charset="0"/>
                </a:rPr>
                <a:t>G</a:t>
              </a:r>
            </a:p>
          </p:txBody>
        </p:sp>
        <p:sp>
          <p:nvSpPr>
            <p:cNvPr id="253" name="Block Arc 252">
              <a:extLst>
                <a:ext uri="{FF2B5EF4-FFF2-40B4-BE49-F238E27FC236}">
                  <a16:creationId xmlns:a16="http://schemas.microsoft.com/office/drawing/2014/main" id="{8BB5D2B8-78CC-2009-14DB-A6215C5544E0}"/>
                </a:ext>
              </a:extLst>
            </p:cNvPr>
            <p:cNvSpPr/>
            <p:nvPr/>
          </p:nvSpPr>
          <p:spPr>
            <a:xfrm>
              <a:off x="2246814" y="2778293"/>
              <a:ext cx="126998" cy="192119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2888" name="Line 4">
              <a:extLst>
                <a:ext uri="{FF2B5EF4-FFF2-40B4-BE49-F238E27FC236}">
                  <a16:creationId xmlns:a16="http://schemas.microsoft.com/office/drawing/2014/main" id="{7904CE65-61E5-89E6-AF62-57096483B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0057" y="2866069"/>
              <a:ext cx="291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55" name="Block Arc 254">
              <a:extLst>
                <a:ext uri="{FF2B5EF4-FFF2-40B4-BE49-F238E27FC236}">
                  <a16:creationId xmlns:a16="http://schemas.microsoft.com/office/drawing/2014/main" id="{E3F9CEFA-BE82-167B-6CE4-0E8CE84062E4}"/>
                </a:ext>
              </a:extLst>
            </p:cNvPr>
            <p:cNvSpPr/>
            <p:nvPr/>
          </p:nvSpPr>
          <p:spPr>
            <a:xfrm flipV="1">
              <a:off x="2246814" y="3021221"/>
              <a:ext cx="126998" cy="192118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2890" name="Line 4">
              <a:extLst>
                <a:ext uri="{FF2B5EF4-FFF2-40B4-BE49-F238E27FC236}">
                  <a16:creationId xmlns:a16="http://schemas.microsoft.com/office/drawing/2014/main" id="{31F1CCF2-74CB-F70F-E0B9-962EE3B7D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551" y="3120813"/>
              <a:ext cx="254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91" name="Text Box 5">
              <a:extLst>
                <a:ext uri="{FF2B5EF4-FFF2-40B4-BE49-F238E27FC236}">
                  <a16:creationId xmlns:a16="http://schemas.microsoft.com/office/drawing/2014/main" id="{C982BF9A-CE69-06DD-8EBE-EFEA2D47D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0846" y="1796867"/>
              <a:ext cx="300913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FF0000"/>
                  </a:solidFill>
                  <a:latin typeface="Helvetica" pitchFamily="2" charset="0"/>
                </a:rPr>
                <a:t>C</a:t>
              </a:r>
              <a:endParaRPr lang="en-US" altLang="en-US" sz="1165">
                <a:latin typeface="Helvetica" pitchFamily="2" charset="0"/>
              </a:endParaRPr>
            </a:p>
          </p:txBody>
        </p:sp>
        <p:sp>
          <p:nvSpPr>
            <p:cNvPr id="32892" name="Text Box 6">
              <a:extLst>
                <a:ext uri="{FF2B5EF4-FFF2-40B4-BE49-F238E27FC236}">
                  <a16:creationId xmlns:a16="http://schemas.microsoft.com/office/drawing/2014/main" id="{D61E23B1-7302-8FD5-A100-20720A6AE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495" y="2069916"/>
              <a:ext cx="309170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latin typeface="Helvetica" pitchFamily="2" charset="0"/>
                </a:rPr>
                <a:t>G</a:t>
              </a:r>
            </a:p>
          </p:txBody>
        </p:sp>
        <p:sp>
          <p:nvSpPr>
            <p:cNvPr id="32893" name="Line 7">
              <a:extLst>
                <a:ext uri="{FF2B5EF4-FFF2-40B4-BE49-F238E27FC236}">
                  <a16:creationId xmlns:a16="http://schemas.microsoft.com/office/drawing/2014/main" id="{2C6EA91D-4A4D-14C3-2836-376FB4A3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0653" y="1941153"/>
              <a:ext cx="3112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94" name="Line 10">
              <a:extLst>
                <a:ext uri="{FF2B5EF4-FFF2-40B4-BE49-F238E27FC236}">
                  <a16:creationId xmlns:a16="http://schemas.microsoft.com/office/drawing/2014/main" id="{A32F775C-7B16-0544-A9EE-E18974625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6528" y="2214202"/>
              <a:ext cx="295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95" name="Line 7">
              <a:extLst>
                <a:ext uri="{FF2B5EF4-FFF2-40B4-BE49-F238E27FC236}">
                  <a16:creationId xmlns:a16="http://schemas.microsoft.com/office/drawing/2014/main" id="{4D885469-2DF1-ECCB-0EA9-4F2C27732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300" y="1941153"/>
              <a:ext cx="323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96" name="Line 7">
              <a:extLst>
                <a:ext uri="{FF2B5EF4-FFF2-40B4-BE49-F238E27FC236}">
                  <a16:creationId xmlns:a16="http://schemas.microsoft.com/office/drawing/2014/main" id="{73A6A6BB-39C1-D363-80DD-8ACA45D15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588" y="2214202"/>
              <a:ext cx="3254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97" name="Text Box 5">
              <a:extLst>
                <a:ext uri="{FF2B5EF4-FFF2-40B4-BE49-F238E27FC236}">
                  <a16:creationId xmlns:a16="http://schemas.microsoft.com/office/drawing/2014/main" id="{F0D6B008-DC7B-B117-E0D6-0A88286E1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304" y="2075861"/>
              <a:ext cx="300913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FF0000"/>
                  </a:solidFill>
                  <a:latin typeface="Helvetica" pitchFamily="2" charset="0"/>
                </a:rPr>
                <a:t>C</a:t>
              </a:r>
              <a:endParaRPr lang="en-US" altLang="en-US" sz="1165">
                <a:latin typeface="Helvetica" pitchFamily="2" charset="0"/>
              </a:endParaRPr>
            </a:p>
          </p:txBody>
        </p:sp>
        <p:sp>
          <p:nvSpPr>
            <p:cNvPr id="32898" name="Text Box 6">
              <a:extLst>
                <a:ext uri="{FF2B5EF4-FFF2-40B4-BE49-F238E27FC236}">
                  <a16:creationId xmlns:a16="http://schemas.microsoft.com/office/drawing/2014/main" id="{9371878E-C5C6-4B5D-595C-2A1FE2997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3731" y="1798988"/>
              <a:ext cx="309170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latin typeface="Helvetica" pitchFamily="2" charset="0"/>
                </a:rPr>
                <a:t>G</a:t>
              </a:r>
            </a:p>
          </p:txBody>
        </p:sp>
        <p:sp>
          <p:nvSpPr>
            <p:cNvPr id="32899" name="Line 7">
              <a:extLst>
                <a:ext uri="{FF2B5EF4-FFF2-40B4-BE49-F238E27FC236}">
                  <a16:creationId xmlns:a16="http://schemas.microsoft.com/office/drawing/2014/main" id="{56E5C8BE-73F9-F1C3-9F4C-65AA1AB85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5764" y="1941153"/>
              <a:ext cx="2572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900" name="Line 10">
              <a:extLst>
                <a:ext uri="{FF2B5EF4-FFF2-40B4-BE49-F238E27FC236}">
                  <a16:creationId xmlns:a16="http://schemas.microsoft.com/office/drawing/2014/main" id="{85067D57-254F-813A-9A5B-ADB60B9A2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5764" y="2214202"/>
              <a:ext cx="295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F1504078-FAE8-BA39-A58C-27ACC4E44EE0}"/>
                </a:ext>
              </a:extLst>
            </p:cNvPr>
            <p:cNvCxnSpPr>
              <a:stCxn id="32933" idx="3"/>
              <a:endCxn id="32895" idx="0"/>
            </p:cNvCxnSpPr>
            <p:nvPr/>
          </p:nvCxnSpPr>
          <p:spPr>
            <a:xfrm flipH="1">
              <a:off x="1365767" y="1368362"/>
              <a:ext cx="598477" cy="57318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488F701-DA70-E4E4-B504-75B60A3E0AF9}"/>
                </a:ext>
              </a:extLst>
            </p:cNvPr>
            <p:cNvCxnSpPr>
              <a:endCxn id="32899" idx="1"/>
            </p:cNvCxnSpPr>
            <p:nvPr/>
          </p:nvCxnSpPr>
          <p:spPr>
            <a:xfrm>
              <a:off x="2143628" y="1404881"/>
              <a:ext cx="469892" cy="53666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2" name="Group 8">
            <a:extLst>
              <a:ext uri="{FF2B5EF4-FFF2-40B4-BE49-F238E27FC236}">
                <a16:creationId xmlns:a16="http://schemas.microsoft.com/office/drawing/2014/main" id="{23F6B46B-AE4D-6477-2FC3-BCC34BD6E8A3}"/>
              </a:ext>
            </a:extLst>
          </p:cNvPr>
          <p:cNvGrpSpPr>
            <a:grpSpLocks/>
          </p:cNvGrpSpPr>
          <p:nvPr/>
        </p:nvGrpSpPr>
        <p:grpSpPr bwMode="auto">
          <a:xfrm>
            <a:off x="3214548" y="4992923"/>
            <a:ext cx="1904553" cy="607079"/>
            <a:chOff x="3174004" y="5040212"/>
            <a:chExt cx="1961270" cy="62502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752E41-F47F-07E2-319B-62C7D1832311}"/>
                </a:ext>
              </a:extLst>
            </p:cNvPr>
            <p:cNvCxnSpPr/>
            <p:nvPr/>
          </p:nvCxnSpPr>
          <p:spPr>
            <a:xfrm>
              <a:off x="3174004" y="5052903"/>
              <a:ext cx="872682" cy="34582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E2EBC34-869D-615F-5053-EEB06DE46FE2}"/>
                </a:ext>
              </a:extLst>
            </p:cNvPr>
            <p:cNvCxnSpPr/>
            <p:nvPr/>
          </p:nvCxnSpPr>
          <p:spPr>
            <a:xfrm flipH="1">
              <a:off x="4111740" y="5040212"/>
              <a:ext cx="853641" cy="35375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E1BD8ED-D671-438A-A3AD-8584564DCE38}"/>
                </a:ext>
              </a:extLst>
            </p:cNvPr>
            <p:cNvCxnSpPr/>
            <p:nvPr/>
          </p:nvCxnSpPr>
          <p:spPr>
            <a:xfrm>
              <a:off x="4087940" y="5398727"/>
              <a:ext cx="0" cy="26650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873" name="TextBox 1">
              <a:extLst>
                <a:ext uri="{FF2B5EF4-FFF2-40B4-BE49-F238E27FC236}">
                  <a16:creationId xmlns:a16="http://schemas.microsoft.com/office/drawing/2014/main" id="{1D1085AB-F5A6-7240-A53E-2C8A3100E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055" y="5360039"/>
              <a:ext cx="979219" cy="27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000000"/>
                  </a:solidFill>
                </a:rPr>
                <a:t>End-joining</a:t>
              </a:r>
            </a:p>
          </p:txBody>
        </p:sp>
      </p:grpSp>
      <p:sp>
        <p:nvSpPr>
          <p:cNvPr id="32773" name="Line 37">
            <a:extLst>
              <a:ext uri="{FF2B5EF4-FFF2-40B4-BE49-F238E27FC236}">
                <a16:creationId xmlns:a16="http://schemas.microsoft.com/office/drawing/2014/main" id="{0AE2A621-21AF-4BA9-AE48-D0BA846EA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096" y="6059161"/>
            <a:ext cx="29753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32774" name="Rectangle 38">
            <a:extLst>
              <a:ext uri="{FF2B5EF4-FFF2-40B4-BE49-F238E27FC236}">
                <a16:creationId xmlns:a16="http://schemas.microsoft.com/office/drawing/2014/main" id="{839D7B4A-9539-FA45-4B3E-851C604C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170" y="5834203"/>
            <a:ext cx="275805" cy="434509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165"/>
          </a:p>
        </p:txBody>
      </p:sp>
      <p:sp>
        <p:nvSpPr>
          <p:cNvPr id="32775" name="Rectangle 39">
            <a:extLst>
              <a:ext uri="{FF2B5EF4-FFF2-40B4-BE49-F238E27FC236}">
                <a16:creationId xmlns:a16="http://schemas.microsoft.com/office/drawing/2014/main" id="{7C52100B-DDF7-FFF7-0D00-08FB299CB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624" y="5834203"/>
            <a:ext cx="275804" cy="43450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165"/>
          </a:p>
        </p:txBody>
      </p:sp>
      <p:sp>
        <p:nvSpPr>
          <p:cNvPr id="32776" name="Oval 40">
            <a:extLst>
              <a:ext uri="{FF2B5EF4-FFF2-40B4-BE49-F238E27FC236}">
                <a16:creationId xmlns:a16="http://schemas.microsoft.com/office/drawing/2014/main" id="{4497DCA0-C0FE-8CCC-468D-AF322CAC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790" y="5929735"/>
            <a:ext cx="337436" cy="24961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165"/>
          </a:p>
        </p:txBody>
      </p:sp>
      <p:sp>
        <p:nvSpPr>
          <p:cNvPr id="32777" name="Text Box 48">
            <a:extLst>
              <a:ext uri="{FF2B5EF4-FFF2-40B4-BE49-F238E27FC236}">
                <a16:creationId xmlns:a16="http://schemas.microsoft.com/office/drawing/2014/main" id="{642F8B59-F3DD-4B2A-94D3-3F52BCE5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02" y="5897376"/>
            <a:ext cx="389851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165">
                <a:solidFill>
                  <a:schemeClr val="bg1"/>
                </a:solidFill>
              </a:rPr>
              <a:t>C</a:t>
            </a:r>
            <a:r>
              <a:rPr lang="en-US" altLang="en-US" sz="1165">
                <a:solidFill>
                  <a:schemeClr val="bg1"/>
                </a:solidFill>
                <a:latin typeface="Symbol" pitchFamily="2" charset="2"/>
              </a:rPr>
              <a:t>a</a:t>
            </a:r>
            <a:endParaRPr lang="en-US" altLang="en-US" sz="1165">
              <a:solidFill>
                <a:schemeClr val="bg1"/>
              </a:solidFill>
            </a:endParaRPr>
          </a:p>
        </p:txBody>
      </p:sp>
      <p:sp>
        <p:nvSpPr>
          <p:cNvPr id="32778" name="Text Box 49">
            <a:extLst>
              <a:ext uri="{FF2B5EF4-FFF2-40B4-BE49-F238E27FC236}">
                <a16:creationId xmlns:a16="http://schemas.microsoft.com/office/drawing/2014/main" id="{F2D5EBFB-4E8F-11A8-5767-A6DA156A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416" y="5897376"/>
            <a:ext cx="360997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165">
                <a:solidFill>
                  <a:schemeClr val="bg1"/>
                </a:solidFill>
              </a:rPr>
              <a:t>C</a:t>
            </a:r>
            <a:r>
              <a:rPr lang="en-US" altLang="en-US" sz="1165">
                <a:solidFill>
                  <a:schemeClr val="bg1"/>
                </a:solidFill>
                <a:latin typeface="Symbol" pitchFamily="2" charset="2"/>
              </a:rPr>
              <a:t>e</a:t>
            </a:r>
            <a:endParaRPr lang="en-US" altLang="en-US" sz="1165">
              <a:solidFill>
                <a:schemeClr val="bg1"/>
              </a:solidFill>
            </a:endParaRPr>
          </a:p>
        </p:txBody>
      </p:sp>
      <p:sp>
        <p:nvSpPr>
          <p:cNvPr id="190" name="Rectangle 97">
            <a:extLst>
              <a:ext uri="{FF2B5EF4-FFF2-40B4-BE49-F238E27FC236}">
                <a16:creationId xmlns:a16="http://schemas.microsoft.com/office/drawing/2014/main" id="{9F890C6B-CBD6-0038-4088-36F5E5735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237" y="5832662"/>
            <a:ext cx="184897" cy="43296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65">
              <a:latin typeface="Times" pitchFamily="2" charset="0"/>
            </a:endParaRPr>
          </a:p>
        </p:txBody>
      </p:sp>
      <p:sp>
        <p:nvSpPr>
          <p:cNvPr id="192" name="Rectangle 98">
            <a:extLst>
              <a:ext uri="{FF2B5EF4-FFF2-40B4-BE49-F238E27FC236}">
                <a16:creationId xmlns:a16="http://schemas.microsoft.com/office/drawing/2014/main" id="{652B1550-F6D1-68EE-4726-7BBE2A259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644" y="5832662"/>
            <a:ext cx="183356" cy="43296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65">
              <a:latin typeface="Times" pitchFamily="2" charset="0"/>
            </a:endParaRPr>
          </a:p>
        </p:txBody>
      </p:sp>
      <p:sp>
        <p:nvSpPr>
          <p:cNvPr id="193" name="Rectangle 99">
            <a:extLst>
              <a:ext uri="{FF2B5EF4-FFF2-40B4-BE49-F238E27FC236}">
                <a16:creationId xmlns:a16="http://schemas.microsoft.com/office/drawing/2014/main" id="{4F5D4343-C970-E7A1-D194-03D7DB7F3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511" y="5832662"/>
            <a:ext cx="184897" cy="43296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65">
              <a:latin typeface="Times" pitchFamily="2" charset="0"/>
            </a:endParaRPr>
          </a:p>
        </p:txBody>
      </p:sp>
      <p:sp>
        <p:nvSpPr>
          <p:cNvPr id="32782" name="AutoShape 130">
            <a:extLst>
              <a:ext uri="{FF2B5EF4-FFF2-40B4-BE49-F238E27FC236}">
                <a16:creationId xmlns:a16="http://schemas.microsoft.com/office/drawing/2014/main" id="{76F2C0AF-0E72-443A-B297-EE20C92C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564" y="5704775"/>
            <a:ext cx="292754" cy="349763"/>
          </a:xfrm>
          <a:custGeom>
            <a:avLst/>
            <a:gdLst>
              <a:gd name="T0" fmla="*/ 211221 w 21600"/>
              <a:gd name="T1" fmla="*/ 0 h 21600"/>
              <a:gd name="T2" fmla="*/ 211221 w 21600"/>
              <a:gd name="T3" fmla="*/ 202837 h 21600"/>
              <a:gd name="T4" fmla="*/ 45202 w 21600"/>
              <a:gd name="T5" fmla="*/ 360362 h 21600"/>
              <a:gd name="T6" fmla="*/ 301625 w 21600"/>
              <a:gd name="T7" fmla="*/ 1014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118"/>
          </a:p>
        </p:txBody>
      </p:sp>
      <p:grpSp>
        <p:nvGrpSpPr>
          <p:cNvPr id="32783" name="Group 141">
            <a:extLst>
              <a:ext uri="{FF2B5EF4-FFF2-40B4-BE49-F238E27FC236}">
                <a16:creationId xmlns:a16="http://schemas.microsoft.com/office/drawing/2014/main" id="{BA53F7D2-84CA-1E32-FC4A-27D88C8397B4}"/>
              </a:ext>
            </a:extLst>
          </p:cNvPr>
          <p:cNvGrpSpPr>
            <a:grpSpLocks/>
          </p:cNvGrpSpPr>
          <p:nvPr/>
        </p:nvGrpSpPr>
        <p:grpSpPr bwMode="auto">
          <a:xfrm>
            <a:off x="2927958" y="5901999"/>
            <a:ext cx="337436" cy="300457"/>
            <a:chOff x="3431" y="3582"/>
            <a:chExt cx="176" cy="143"/>
          </a:xfrm>
        </p:grpSpPr>
        <p:sp>
          <p:nvSpPr>
            <p:cNvPr id="32866" name="Oval 142">
              <a:extLst>
                <a:ext uri="{FF2B5EF4-FFF2-40B4-BE49-F238E27FC236}">
                  <a16:creationId xmlns:a16="http://schemas.microsoft.com/office/drawing/2014/main" id="{42E73A4F-807F-FC08-87F8-6C32DD620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3584"/>
              <a:ext cx="111" cy="1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867" name="Oval 143">
              <a:extLst>
                <a:ext uri="{FF2B5EF4-FFF2-40B4-BE49-F238E27FC236}">
                  <a16:creationId xmlns:a16="http://schemas.microsoft.com/office/drawing/2014/main" id="{5C9F5E59-14F0-6C74-2F78-51FB6FACA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3582"/>
              <a:ext cx="101" cy="13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165"/>
            </a:p>
          </p:txBody>
        </p:sp>
        <p:sp>
          <p:nvSpPr>
            <p:cNvPr id="32868" name="Rectangle 144">
              <a:extLst>
                <a:ext uri="{FF2B5EF4-FFF2-40B4-BE49-F238E27FC236}">
                  <a16:creationId xmlns:a16="http://schemas.microsoft.com/office/drawing/2014/main" id="{58C970FA-7E91-B950-AA98-A9ABA4447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3583"/>
              <a:ext cx="27" cy="1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  <p:sp>
          <p:nvSpPr>
            <p:cNvPr id="32869" name="Rectangle 145">
              <a:extLst>
                <a:ext uri="{FF2B5EF4-FFF2-40B4-BE49-F238E27FC236}">
                  <a16:creationId xmlns:a16="http://schemas.microsoft.com/office/drawing/2014/main" id="{E7C85385-D4D7-4C57-767E-6C571E4AC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3583"/>
              <a:ext cx="27" cy="1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165"/>
            </a:p>
          </p:txBody>
        </p:sp>
      </p:grpSp>
      <p:sp>
        <p:nvSpPr>
          <p:cNvPr id="32784" name="Text Box 25">
            <a:extLst>
              <a:ext uri="{FF2B5EF4-FFF2-40B4-BE49-F238E27FC236}">
                <a16:creationId xmlns:a16="http://schemas.microsoft.com/office/drawing/2014/main" id="{4F96C689-32F1-70BF-3251-F314022F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212" y="5914326"/>
            <a:ext cx="574196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165"/>
              <a:t>V(D)J</a:t>
            </a:r>
          </a:p>
        </p:txBody>
      </p:sp>
      <p:grpSp>
        <p:nvGrpSpPr>
          <p:cNvPr id="32785" name="Group 180">
            <a:extLst>
              <a:ext uri="{FF2B5EF4-FFF2-40B4-BE49-F238E27FC236}">
                <a16:creationId xmlns:a16="http://schemas.microsoft.com/office/drawing/2014/main" id="{64E47A2F-26EC-A210-8027-A85D608EEFAB}"/>
              </a:ext>
            </a:extLst>
          </p:cNvPr>
          <p:cNvGrpSpPr>
            <a:grpSpLocks/>
          </p:cNvGrpSpPr>
          <p:nvPr/>
        </p:nvGrpSpPr>
        <p:grpSpPr bwMode="auto">
          <a:xfrm>
            <a:off x="5453344" y="5470573"/>
            <a:ext cx="1249596" cy="1157147"/>
            <a:chOff x="772318" y="4679349"/>
            <a:chExt cx="1525588" cy="1563688"/>
          </a:xfrm>
        </p:grpSpPr>
        <p:grpSp>
          <p:nvGrpSpPr>
            <p:cNvPr id="32848" name="Group 190">
              <a:extLst>
                <a:ext uri="{FF2B5EF4-FFF2-40B4-BE49-F238E27FC236}">
                  <a16:creationId xmlns:a16="http://schemas.microsoft.com/office/drawing/2014/main" id="{47F3426E-9B47-C54E-DB0D-F78448B26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318" y="4679349"/>
              <a:ext cx="1525588" cy="1563688"/>
              <a:chOff x="6834518" y="3155086"/>
              <a:chExt cx="2046288" cy="2135188"/>
            </a:xfrm>
          </p:grpSpPr>
          <p:sp>
            <p:nvSpPr>
              <p:cNvPr id="32850" name="Oval 56">
                <a:extLst>
                  <a:ext uri="{FF2B5EF4-FFF2-40B4-BE49-F238E27FC236}">
                    <a16:creationId xmlns:a16="http://schemas.microsoft.com/office/drawing/2014/main" id="{9D27BDEA-BA57-7E6F-7089-3526E37EF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2143" y="3277324"/>
                <a:ext cx="1833563" cy="18748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1" name="Rectangle 57">
                <a:extLst>
                  <a:ext uri="{FF2B5EF4-FFF2-40B4-BE49-F238E27FC236}">
                    <a16:creationId xmlns:a16="http://schemas.microsoft.com/office/drawing/2014/main" id="{85E944BE-8D68-1811-A52E-61E1F7793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0118" y="3204299"/>
                <a:ext cx="284163" cy="4476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2" name="Rectangle 58">
                <a:extLst>
                  <a:ext uri="{FF2B5EF4-FFF2-40B4-BE49-F238E27FC236}">
                    <a16:creationId xmlns:a16="http://schemas.microsoft.com/office/drawing/2014/main" id="{35559950-3CF9-9F53-C6C9-2B46E3D90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4856" y="3221761"/>
                <a:ext cx="284163" cy="4476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3" name="Rectangle 59">
                <a:extLst>
                  <a:ext uri="{FF2B5EF4-FFF2-40B4-BE49-F238E27FC236}">
                    <a16:creationId xmlns:a16="http://schemas.microsoft.com/office/drawing/2014/main" id="{802BF05A-6B20-A00B-299E-1C00E1561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4518" y="4236174"/>
                <a:ext cx="284163" cy="4460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4" name="Oval 60">
                <a:extLst>
                  <a:ext uri="{FF2B5EF4-FFF2-40B4-BE49-F238E27FC236}">
                    <a16:creationId xmlns:a16="http://schemas.microsoft.com/office/drawing/2014/main" id="{CEF33297-A675-9CAC-7DC3-FC8EA0199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926127">
                <a:off x="6763081" y="3750399"/>
                <a:ext cx="379412" cy="2365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5" name="Oval 61">
                <a:extLst>
                  <a:ext uri="{FF2B5EF4-FFF2-40B4-BE49-F238E27FC236}">
                    <a16:creationId xmlns:a16="http://schemas.microsoft.com/office/drawing/2014/main" id="{922E207D-1C66-F4A4-0BAA-4100021A3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793">
                <a:off x="8487106" y="3732936"/>
                <a:ext cx="377825" cy="2365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6" name="Oval 62">
                <a:extLst>
                  <a:ext uri="{FF2B5EF4-FFF2-40B4-BE49-F238E27FC236}">
                    <a16:creationId xmlns:a16="http://schemas.microsoft.com/office/drawing/2014/main" id="{CA3F07F5-6327-AE36-E035-50FFC00D0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9706" y="3155086"/>
                <a:ext cx="347663" cy="2587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7" name="Oval 63">
                <a:extLst>
                  <a:ext uri="{FF2B5EF4-FFF2-40B4-BE49-F238E27FC236}">
                    <a16:creationId xmlns:a16="http://schemas.microsoft.com/office/drawing/2014/main" id="{FAE42397-9E25-827D-8E36-D04C3F9D5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7406" y="4617174"/>
                <a:ext cx="347663" cy="2571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8" name="Rectangle 64">
                <a:extLst>
                  <a:ext uri="{FF2B5EF4-FFF2-40B4-BE49-F238E27FC236}">
                    <a16:creationId xmlns:a16="http://schemas.microsoft.com/office/drawing/2014/main" id="{5219A318-8757-685F-4569-4C79C2CA9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6643" y="4098061"/>
                <a:ext cx="284163" cy="4476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59" name="Rectangle 66">
                <a:extLst>
                  <a:ext uri="{FF2B5EF4-FFF2-40B4-BE49-F238E27FC236}">
                    <a16:creationId xmlns:a16="http://schemas.microsoft.com/office/drawing/2014/main" id="{938E051B-1BE2-E030-AB8E-F6BD24408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6743" y="4821961"/>
                <a:ext cx="284163" cy="4476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sp>
            <p:nvSpPr>
              <p:cNvPr id="32860" name="Rectangle 67">
                <a:extLst>
                  <a:ext uri="{FF2B5EF4-FFF2-40B4-BE49-F238E27FC236}">
                    <a16:creationId xmlns:a16="http://schemas.microsoft.com/office/drawing/2014/main" id="{15DDBE54-4BC9-5BD1-56D5-6DDDEA1E0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9006" y="4821961"/>
                <a:ext cx="284163" cy="4476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-65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165"/>
              </a:p>
            </p:txBody>
          </p:sp>
          <p:grpSp>
            <p:nvGrpSpPr>
              <p:cNvPr id="32861" name="Group 136">
                <a:extLst>
                  <a:ext uri="{FF2B5EF4-FFF2-40B4-BE49-F238E27FC236}">
                    <a16:creationId xmlns:a16="http://schemas.microsoft.com/office/drawing/2014/main" id="{8C3070E2-B129-AD35-C171-6E1A74C0F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66368" y="4985474"/>
                <a:ext cx="347663" cy="304800"/>
                <a:chOff x="3431" y="3583"/>
                <a:chExt cx="176" cy="142"/>
              </a:xfrm>
            </p:grpSpPr>
            <p:sp>
              <p:nvSpPr>
                <p:cNvPr id="32862" name="Oval 137">
                  <a:extLst>
                    <a:ext uri="{FF2B5EF4-FFF2-40B4-BE49-F238E27FC236}">
                      <a16:creationId xmlns:a16="http://schemas.microsoft.com/office/drawing/2014/main" id="{58F584EE-A1EB-83B7-C24A-2996D9EC6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1" y="3584"/>
                  <a:ext cx="111" cy="14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165"/>
                </a:p>
              </p:txBody>
            </p:sp>
            <p:sp>
              <p:nvSpPr>
                <p:cNvPr id="32863" name="Oval 138">
                  <a:extLst>
                    <a:ext uri="{FF2B5EF4-FFF2-40B4-BE49-F238E27FC236}">
                      <a16:creationId xmlns:a16="http://schemas.microsoft.com/office/drawing/2014/main" id="{83928038-3A3A-A090-0E1E-715D14598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6" y="3586"/>
                  <a:ext cx="101" cy="139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sz="1165"/>
                </a:p>
              </p:txBody>
            </p:sp>
            <p:sp>
              <p:nvSpPr>
                <p:cNvPr id="32864" name="Rectangle 139">
                  <a:extLst>
                    <a:ext uri="{FF2B5EF4-FFF2-40B4-BE49-F238E27FC236}">
                      <a16:creationId xmlns:a16="http://schemas.microsoft.com/office/drawing/2014/main" id="{E02F60E0-E06C-AFEC-1F8D-FD742D2ED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2" y="3583"/>
                  <a:ext cx="27" cy="1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165"/>
                </a:p>
              </p:txBody>
            </p:sp>
            <p:sp>
              <p:nvSpPr>
                <p:cNvPr id="32865" name="Rectangle 140">
                  <a:extLst>
                    <a:ext uri="{FF2B5EF4-FFF2-40B4-BE49-F238E27FC236}">
                      <a16:creationId xmlns:a16="http://schemas.microsoft.com/office/drawing/2014/main" id="{2CC253A2-E960-E87D-D5A3-BB32F4EA6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8" y="3583"/>
                  <a:ext cx="27" cy="140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" pitchFamily="-65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165"/>
                </a:p>
              </p:txBody>
            </p:sp>
          </p:grpSp>
        </p:grpSp>
        <p:sp>
          <p:nvSpPr>
            <p:cNvPr id="195" name="Text Box 65">
              <a:extLst>
                <a:ext uri="{FF2B5EF4-FFF2-40B4-BE49-F238E27FC236}">
                  <a16:creationId xmlns:a16="http://schemas.microsoft.com/office/drawing/2014/main" id="{DB2CFAA2-C03A-D423-FB66-65ABB1326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203" y="5183226"/>
              <a:ext cx="867365" cy="60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65" dirty="0">
                  <a:latin typeface="+mj-lt"/>
                  <a:cs typeface="Helvetica"/>
                </a:rPr>
                <a:t>Excised </a:t>
              </a:r>
            </a:p>
            <a:p>
              <a:pPr algn="ctr">
                <a:defRPr/>
              </a:pPr>
              <a:r>
                <a:rPr lang="en-US" sz="1165" dirty="0">
                  <a:latin typeface="+mj-lt"/>
                  <a:cs typeface="Helvetica"/>
                </a:rPr>
                <a:t>Circle</a:t>
              </a:r>
            </a:p>
          </p:txBody>
        </p:sp>
      </p:grpSp>
      <p:grpSp>
        <p:nvGrpSpPr>
          <p:cNvPr id="32786" name="Group 3">
            <a:extLst>
              <a:ext uri="{FF2B5EF4-FFF2-40B4-BE49-F238E27FC236}">
                <a16:creationId xmlns:a16="http://schemas.microsoft.com/office/drawing/2014/main" id="{EFCCDCA3-18DB-EDD8-97F0-CAF229462F80}"/>
              </a:ext>
            </a:extLst>
          </p:cNvPr>
          <p:cNvGrpSpPr>
            <a:grpSpLocks/>
          </p:cNvGrpSpPr>
          <p:nvPr/>
        </p:nvGrpSpPr>
        <p:grpSpPr bwMode="auto">
          <a:xfrm>
            <a:off x="5533466" y="1430572"/>
            <a:ext cx="2159223" cy="3519207"/>
            <a:chOff x="5563278" y="1369756"/>
            <a:chExt cx="2224311" cy="3626893"/>
          </a:xfrm>
        </p:grpSpPr>
        <p:sp>
          <p:nvSpPr>
            <p:cNvPr id="32807" name="Line 38">
              <a:extLst>
                <a:ext uri="{FF2B5EF4-FFF2-40B4-BE49-F238E27FC236}">
                  <a16:creationId xmlns:a16="http://schemas.microsoft.com/office/drawing/2014/main" id="{B22F0E6E-62AC-EC52-D520-A2C9B714C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9654" y="2344234"/>
              <a:ext cx="0" cy="390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08" name="Text Box 15">
              <a:extLst>
                <a:ext uri="{FF2B5EF4-FFF2-40B4-BE49-F238E27FC236}">
                  <a16:creationId xmlns:a16="http://schemas.microsoft.com/office/drawing/2014/main" id="{7A47E8C8-3EA1-0763-25B5-0D8660139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5874" y="2507188"/>
              <a:ext cx="300872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FF0000"/>
                  </a:solidFill>
                  <a:latin typeface="Helvetica" pitchFamily="2" charset="0"/>
                </a:rPr>
                <a:t>U</a:t>
              </a:r>
              <a:endParaRPr lang="en-US" altLang="en-US" sz="1165">
                <a:latin typeface="Helvetica" pitchFamily="2" charset="0"/>
              </a:endParaRPr>
            </a:p>
          </p:txBody>
        </p:sp>
        <p:sp>
          <p:nvSpPr>
            <p:cNvPr id="32809" name="Text Box 16">
              <a:extLst>
                <a:ext uri="{FF2B5EF4-FFF2-40B4-BE49-F238E27FC236}">
                  <a16:creationId xmlns:a16="http://schemas.microsoft.com/office/drawing/2014/main" id="{63088B7A-D55C-44F9-9BD1-CA5882534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4286" y="3126625"/>
              <a:ext cx="309128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latin typeface="Helvetica" pitchFamily="2" charset="0"/>
                </a:rPr>
                <a:t>G</a:t>
              </a:r>
            </a:p>
          </p:txBody>
        </p:sp>
        <p:sp>
          <p:nvSpPr>
            <p:cNvPr id="152" name="Block Arc 151">
              <a:extLst>
                <a:ext uri="{FF2B5EF4-FFF2-40B4-BE49-F238E27FC236}">
                  <a16:creationId xmlns:a16="http://schemas.microsoft.com/office/drawing/2014/main" id="{7EAC2198-1B16-81E9-6771-8F433478E63A}"/>
                </a:ext>
              </a:extLst>
            </p:cNvPr>
            <p:cNvSpPr/>
            <p:nvPr/>
          </p:nvSpPr>
          <p:spPr>
            <a:xfrm>
              <a:off x="6080723" y="2760806"/>
              <a:ext cx="126980" cy="192142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2811" name="Line 4">
              <a:extLst>
                <a:ext uri="{FF2B5EF4-FFF2-40B4-BE49-F238E27FC236}">
                  <a16:creationId xmlns:a16="http://schemas.microsoft.com/office/drawing/2014/main" id="{51496EC1-D058-F022-3692-BD88AC461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4250" y="2848357"/>
              <a:ext cx="4494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154" name="Block Arc 153">
              <a:extLst>
                <a:ext uri="{FF2B5EF4-FFF2-40B4-BE49-F238E27FC236}">
                  <a16:creationId xmlns:a16="http://schemas.microsoft.com/office/drawing/2014/main" id="{BA58E98B-1E85-F9A2-79B7-886A6129ACC1}"/>
                </a:ext>
              </a:extLst>
            </p:cNvPr>
            <p:cNvSpPr/>
            <p:nvPr/>
          </p:nvSpPr>
          <p:spPr>
            <a:xfrm flipV="1">
              <a:off x="6080723" y="3003763"/>
              <a:ext cx="126980" cy="190555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2813" name="Line 4">
              <a:extLst>
                <a:ext uri="{FF2B5EF4-FFF2-40B4-BE49-F238E27FC236}">
                  <a16:creationId xmlns:a16="http://schemas.microsoft.com/office/drawing/2014/main" id="{C835C3D7-186E-01D1-D098-D5B8E1A18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4500" y="2848357"/>
              <a:ext cx="4445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14" name="Line 4">
              <a:extLst>
                <a:ext uri="{FF2B5EF4-FFF2-40B4-BE49-F238E27FC236}">
                  <a16:creationId xmlns:a16="http://schemas.microsoft.com/office/drawing/2014/main" id="{C017B7EF-1D58-1BED-118F-72CDEBE57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4500" y="3103101"/>
              <a:ext cx="4262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15" name="Line 4">
              <a:extLst>
                <a:ext uri="{FF2B5EF4-FFF2-40B4-BE49-F238E27FC236}">
                  <a16:creationId xmlns:a16="http://schemas.microsoft.com/office/drawing/2014/main" id="{40A2F900-22A7-0C14-006B-0BF8276F2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7744" y="3103101"/>
              <a:ext cx="4359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16" name="Text Box 15">
              <a:extLst>
                <a:ext uri="{FF2B5EF4-FFF2-40B4-BE49-F238E27FC236}">
                  <a16:creationId xmlns:a16="http://schemas.microsoft.com/office/drawing/2014/main" id="{5FC40F5E-345F-8925-9297-EF9B1F59F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6456" y="3126625"/>
              <a:ext cx="300872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FF0000"/>
                  </a:solidFill>
                  <a:latin typeface="Helvetica" pitchFamily="2" charset="0"/>
                </a:rPr>
                <a:t>U</a:t>
              </a:r>
              <a:endParaRPr lang="en-US" altLang="en-US" sz="1165">
                <a:latin typeface="Helvetica" pitchFamily="2" charset="0"/>
              </a:endParaRPr>
            </a:p>
          </p:txBody>
        </p:sp>
        <p:sp>
          <p:nvSpPr>
            <p:cNvPr id="32817" name="Text Box 16">
              <a:extLst>
                <a:ext uri="{FF2B5EF4-FFF2-40B4-BE49-F238E27FC236}">
                  <a16:creationId xmlns:a16="http://schemas.microsoft.com/office/drawing/2014/main" id="{E0B3D401-1ABC-0A50-78C4-EF1AF691D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4235" y="2507188"/>
              <a:ext cx="309128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latin typeface="Helvetica" pitchFamily="2" charset="0"/>
                </a:rPr>
                <a:t>G</a:t>
              </a:r>
            </a:p>
          </p:txBody>
        </p:sp>
        <p:sp>
          <p:nvSpPr>
            <p:cNvPr id="160" name="Block Arc 159">
              <a:extLst>
                <a:ext uri="{FF2B5EF4-FFF2-40B4-BE49-F238E27FC236}">
                  <a16:creationId xmlns:a16="http://schemas.microsoft.com/office/drawing/2014/main" id="{00AF9237-AB94-557C-F909-DDB157F5123C}"/>
                </a:ext>
              </a:extLst>
            </p:cNvPr>
            <p:cNvSpPr/>
            <p:nvPr/>
          </p:nvSpPr>
          <p:spPr>
            <a:xfrm>
              <a:off x="6629914" y="2760806"/>
              <a:ext cx="126980" cy="192142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2819" name="Line 4">
              <a:extLst>
                <a:ext uri="{FF2B5EF4-FFF2-40B4-BE49-F238E27FC236}">
                  <a16:creationId xmlns:a16="http://schemas.microsoft.com/office/drawing/2014/main" id="{B14474C4-1243-EB3E-6403-74FDBEE23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4038" y="2848357"/>
              <a:ext cx="2918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162" name="Block Arc 161">
              <a:extLst>
                <a:ext uri="{FF2B5EF4-FFF2-40B4-BE49-F238E27FC236}">
                  <a16:creationId xmlns:a16="http://schemas.microsoft.com/office/drawing/2014/main" id="{B557CC86-0022-5A3A-883E-7ABFBEFFEE97}"/>
                </a:ext>
              </a:extLst>
            </p:cNvPr>
            <p:cNvSpPr/>
            <p:nvPr/>
          </p:nvSpPr>
          <p:spPr>
            <a:xfrm flipV="1">
              <a:off x="6629914" y="3003763"/>
              <a:ext cx="126980" cy="190555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2821" name="Line 4">
              <a:extLst>
                <a:ext uri="{FF2B5EF4-FFF2-40B4-BE49-F238E27FC236}">
                  <a16:creationId xmlns:a16="http://schemas.microsoft.com/office/drawing/2014/main" id="{EBA63CCF-E329-0604-6806-719ACB751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7532" y="3103101"/>
              <a:ext cx="2547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22" name="Text Box 5">
              <a:extLst>
                <a:ext uri="{FF2B5EF4-FFF2-40B4-BE49-F238E27FC236}">
                  <a16:creationId xmlns:a16="http://schemas.microsoft.com/office/drawing/2014/main" id="{E7C46B7D-C518-B0FD-B0A9-A1CF9A578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4826" y="1762222"/>
              <a:ext cx="300872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FF0000"/>
                  </a:solidFill>
                  <a:latin typeface="Helvetica" pitchFamily="2" charset="0"/>
                </a:rPr>
                <a:t>C</a:t>
              </a:r>
              <a:endParaRPr lang="en-US" altLang="en-US" sz="1165">
                <a:latin typeface="Helvetica" pitchFamily="2" charset="0"/>
              </a:endParaRPr>
            </a:p>
          </p:txBody>
        </p:sp>
        <p:sp>
          <p:nvSpPr>
            <p:cNvPr id="32823" name="Text Box 6">
              <a:extLst>
                <a:ext uri="{FF2B5EF4-FFF2-40B4-BE49-F238E27FC236}">
                  <a16:creationId xmlns:a16="http://schemas.microsoft.com/office/drawing/2014/main" id="{3AB089BF-2BD0-BC04-E38A-57E5105E4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8476" y="2035271"/>
              <a:ext cx="309128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latin typeface="Helvetica" pitchFamily="2" charset="0"/>
                </a:rPr>
                <a:t>G</a:t>
              </a:r>
            </a:p>
          </p:txBody>
        </p:sp>
        <p:sp>
          <p:nvSpPr>
            <p:cNvPr id="32824" name="Line 7">
              <a:extLst>
                <a:ext uri="{FF2B5EF4-FFF2-40B4-BE49-F238E27FC236}">
                  <a16:creationId xmlns:a16="http://schemas.microsoft.com/office/drawing/2014/main" id="{9A895F4A-3555-48B1-CD5F-7FC9971ED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4634" y="1906508"/>
              <a:ext cx="3112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25" name="Line 10">
              <a:extLst>
                <a:ext uri="{FF2B5EF4-FFF2-40B4-BE49-F238E27FC236}">
                  <a16:creationId xmlns:a16="http://schemas.microsoft.com/office/drawing/2014/main" id="{2E8D65BE-4E9E-AD4C-AE3E-B4B673CF2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0509" y="2179557"/>
              <a:ext cx="2954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26" name="Line 7">
              <a:extLst>
                <a:ext uri="{FF2B5EF4-FFF2-40B4-BE49-F238E27FC236}">
                  <a16:creationId xmlns:a16="http://schemas.microsoft.com/office/drawing/2014/main" id="{D293DC05-98DC-5CE6-613A-10546EA37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281" y="1906508"/>
              <a:ext cx="3238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27" name="Line 7">
              <a:extLst>
                <a:ext uri="{FF2B5EF4-FFF2-40B4-BE49-F238E27FC236}">
                  <a16:creationId xmlns:a16="http://schemas.microsoft.com/office/drawing/2014/main" id="{75367603-2477-7051-6D1A-0D78B59BD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4569" y="2179557"/>
              <a:ext cx="3254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28" name="Text Box 5">
              <a:extLst>
                <a:ext uri="{FF2B5EF4-FFF2-40B4-BE49-F238E27FC236}">
                  <a16:creationId xmlns:a16="http://schemas.microsoft.com/office/drawing/2014/main" id="{C5E4D72C-24BF-05DD-FB8C-3E72C5A50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6285" y="2041216"/>
              <a:ext cx="300872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solidFill>
                    <a:srgbClr val="FF0000"/>
                  </a:solidFill>
                  <a:latin typeface="Helvetica" pitchFamily="2" charset="0"/>
                </a:rPr>
                <a:t>C</a:t>
              </a:r>
              <a:endParaRPr lang="en-US" altLang="en-US" sz="1165">
                <a:latin typeface="Helvetica" pitchFamily="2" charset="0"/>
              </a:endParaRPr>
            </a:p>
          </p:txBody>
        </p:sp>
        <p:sp>
          <p:nvSpPr>
            <p:cNvPr id="32829" name="Text Box 6">
              <a:extLst>
                <a:ext uri="{FF2B5EF4-FFF2-40B4-BE49-F238E27FC236}">
                  <a16:creationId xmlns:a16="http://schemas.microsoft.com/office/drawing/2014/main" id="{DC4A2B36-169E-07C0-D8A6-7FFA0D37B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712" y="1764343"/>
              <a:ext cx="309128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>
                  <a:latin typeface="Helvetica" pitchFamily="2" charset="0"/>
                </a:rPr>
                <a:t>G</a:t>
              </a:r>
            </a:p>
          </p:txBody>
        </p:sp>
        <p:sp>
          <p:nvSpPr>
            <p:cNvPr id="32830" name="Line 7">
              <a:extLst>
                <a:ext uri="{FF2B5EF4-FFF2-40B4-BE49-F238E27FC236}">
                  <a16:creationId xmlns:a16="http://schemas.microsoft.com/office/drawing/2014/main" id="{5EC87709-18E4-2D1F-B870-023464E64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9745" y="1906508"/>
              <a:ext cx="2572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31" name="Line 10">
              <a:extLst>
                <a:ext uri="{FF2B5EF4-FFF2-40B4-BE49-F238E27FC236}">
                  <a16:creationId xmlns:a16="http://schemas.microsoft.com/office/drawing/2014/main" id="{FB852C40-5E23-295E-4487-AC1ED1A6A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9745" y="2179557"/>
              <a:ext cx="2954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32" name="Line 17">
              <a:extLst>
                <a:ext uri="{FF2B5EF4-FFF2-40B4-BE49-F238E27FC236}">
                  <a16:creationId xmlns:a16="http://schemas.microsoft.com/office/drawing/2014/main" id="{89FB7ED8-11F7-39AD-4A36-29B76BADD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3778" y="3846983"/>
              <a:ext cx="8541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33" name="Line 22">
              <a:extLst>
                <a:ext uri="{FF2B5EF4-FFF2-40B4-BE49-F238E27FC236}">
                  <a16:creationId xmlns:a16="http://schemas.microsoft.com/office/drawing/2014/main" id="{0FF508B2-ED16-0B1E-D58F-0E34915B4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3278" y="3845395"/>
              <a:ext cx="3960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34" name="Line 13">
              <a:extLst>
                <a:ext uri="{FF2B5EF4-FFF2-40B4-BE49-F238E27FC236}">
                  <a16:creationId xmlns:a16="http://schemas.microsoft.com/office/drawing/2014/main" id="{D90FDFD6-CCCC-CB75-5296-CF366D0EA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3278" y="4070821"/>
              <a:ext cx="9518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185" name="Lightning Bolt 184">
              <a:extLst>
                <a:ext uri="{FF2B5EF4-FFF2-40B4-BE49-F238E27FC236}">
                  <a16:creationId xmlns:a16="http://schemas.microsoft.com/office/drawing/2014/main" id="{D9686F72-14D7-6CED-2490-18E053D725EB}"/>
                </a:ext>
              </a:extLst>
            </p:cNvPr>
            <p:cNvSpPr/>
            <p:nvPr/>
          </p:nvSpPr>
          <p:spPr>
            <a:xfrm>
              <a:off x="5563278" y="3686584"/>
              <a:ext cx="398402" cy="142916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atin typeface="Helvetica"/>
                <a:cs typeface="Helvetica"/>
              </a:endParaRPr>
            </a:p>
          </p:txBody>
        </p:sp>
        <p:sp>
          <p:nvSpPr>
            <p:cNvPr id="32836" name="Line 17">
              <a:extLst>
                <a:ext uri="{FF2B5EF4-FFF2-40B4-BE49-F238E27FC236}">
                  <a16:creationId xmlns:a16="http://schemas.microsoft.com/office/drawing/2014/main" id="{12D3034C-F310-4381-7060-5EB614B11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7081" y="4069073"/>
              <a:ext cx="2308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187" name="Lightning Bolt 186">
              <a:extLst>
                <a:ext uri="{FF2B5EF4-FFF2-40B4-BE49-F238E27FC236}">
                  <a16:creationId xmlns:a16="http://schemas.microsoft.com/office/drawing/2014/main" id="{A5BC5574-D9E5-89B0-148A-8512D52C56E6}"/>
                </a:ext>
              </a:extLst>
            </p:cNvPr>
            <p:cNvSpPr/>
            <p:nvPr/>
          </p:nvSpPr>
          <p:spPr>
            <a:xfrm flipV="1">
              <a:off x="6269607" y="4086749"/>
              <a:ext cx="396814" cy="142916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atin typeface="Helvetica"/>
                <a:cs typeface="Helvetica"/>
              </a:endParaRPr>
            </a:p>
          </p:txBody>
        </p:sp>
        <p:sp>
          <p:nvSpPr>
            <p:cNvPr id="32838" name="Line 38">
              <a:extLst>
                <a:ext uri="{FF2B5EF4-FFF2-40B4-BE49-F238E27FC236}">
                  <a16:creationId xmlns:a16="http://schemas.microsoft.com/office/drawing/2014/main" id="{716AC17F-1110-86E1-DB7B-C1D9B0954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9654" y="3383869"/>
              <a:ext cx="0" cy="390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319CF3-8BA9-B1BA-FF9D-E445C0FD6D38}"/>
                </a:ext>
              </a:extLst>
            </p:cNvPr>
            <p:cNvCxnSpPr>
              <a:stCxn id="32932" idx="3"/>
              <a:endCxn id="32826" idx="0"/>
            </p:cNvCxnSpPr>
            <p:nvPr/>
          </p:nvCxnSpPr>
          <p:spPr>
            <a:xfrm flipH="1">
              <a:off x="5748987" y="1388811"/>
              <a:ext cx="495224" cy="51767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29D48B-E28E-AF5D-AB9E-1E1ACC1BDE20}"/>
                </a:ext>
              </a:extLst>
            </p:cNvPr>
            <p:cNvCxnSpPr>
              <a:endCxn id="32830" idx="1"/>
            </p:cNvCxnSpPr>
            <p:nvPr/>
          </p:nvCxnSpPr>
          <p:spPr>
            <a:xfrm>
              <a:off x="6528329" y="1369756"/>
              <a:ext cx="468241" cy="53672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 Box 32">
              <a:extLst>
                <a:ext uri="{FF2B5EF4-FFF2-40B4-BE49-F238E27FC236}">
                  <a16:creationId xmlns:a16="http://schemas.microsoft.com/office/drawing/2014/main" id="{0ED1F458-1295-1762-BC9C-567A0724E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7859" y="2362228"/>
              <a:ext cx="470957" cy="2799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65" dirty="0">
                  <a:latin typeface="+mj-lt"/>
                  <a:cs typeface="Helvetica"/>
                </a:rPr>
                <a:t>AID</a:t>
              </a:r>
            </a:p>
          </p:txBody>
        </p:sp>
        <p:sp>
          <p:nvSpPr>
            <p:cNvPr id="32842" name="TextBox 264">
              <a:extLst>
                <a:ext uri="{FF2B5EF4-FFF2-40B4-BE49-F238E27FC236}">
                  <a16:creationId xmlns:a16="http://schemas.microsoft.com/office/drawing/2014/main" id="{F50224EE-2F59-B664-B065-B4614B5BE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7119" y="3380392"/>
              <a:ext cx="1420470" cy="2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/>
                <a:t>UNG/APE-1/Msh2</a:t>
              </a:r>
            </a:p>
          </p:txBody>
        </p:sp>
        <p:sp>
          <p:nvSpPr>
            <p:cNvPr id="32843" name="Line 17">
              <a:extLst>
                <a:ext uri="{FF2B5EF4-FFF2-40B4-BE49-F238E27FC236}">
                  <a16:creationId xmlns:a16="http://schemas.microsoft.com/office/drawing/2014/main" id="{7038DBC2-9541-4948-EFFB-EFDFEEC1F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8087" y="4772811"/>
              <a:ext cx="7455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44" name="Line 22">
              <a:extLst>
                <a:ext uri="{FF2B5EF4-FFF2-40B4-BE49-F238E27FC236}">
                  <a16:creationId xmlns:a16="http://schemas.microsoft.com/office/drawing/2014/main" id="{FD6825A0-C5A1-BC73-D975-9A8356749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8907" y="4771223"/>
              <a:ext cx="396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45" name="Line 13">
              <a:extLst>
                <a:ext uri="{FF2B5EF4-FFF2-40B4-BE49-F238E27FC236}">
                  <a16:creationId xmlns:a16="http://schemas.microsoft.com/office/drawing/2014/main" id="{8AE74138-A6DA-F612-EAAA-3DC34C4F4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8907" y="4994901"/>
              <a:ext cx="396080" cy="17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46" name="Line 17">
              <a:extLst>
                <a:ext uri="{FF2B5EF4-FFF2-40B4-BE49-F238E27FC236}">
                  <a16:creationId xmlns:a16="http://schemas.microsoft.com/office/drawing/2014/main" id="{DBCF74B1-7A7D-38F9-D140-706A6C3CC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8721" y="4994901"/>
              <a:ext cx="684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47" name="Line 38">
              <a:extLst>
                <a:ext uri="{FF2B5EF4-FFF2-40B4-BE49-F238E27FC236}">
                  <a16:creationId xmlns:a16="http://schemas.microsoft.com/office/drawing/2014/main" id="{7EF747D1-25BB-4692-E32B-B965A5B7C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6950" y="4290850"/>
              <a:ext cx="0" cy="390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</p:grpSp>
      <p:grpSp>
        <p:nvGrpSpPr>
          <p:cNvPr id="32787" name="Group 10">
            <a:extLst>
              <a:ext uri="{FF2B5EF4-FFF2-40B4-BE49-F238E27FC236}">
                <a16:creationId xmlns:a16="http://schemas.microsoft.com/office/drawing/2014/main" id="{AB3FE680-D564-858C-244A-C67C8534EDAB}"/>
              </a:ext>
            </a:extLst>
          </p:cNvPr>
          <p:cNvGrpSpPr>
            <a:grpSpLocks/>
          </p:cNvGrpSpPr>
          <p:nvPr/>
        </p:nvGrpSpPr>
        <p:grpSpPr bwMode="auto">
          <a:xfrm>
            <a:off x="1279293" y="3308817"/>
            <a:ext cx="3202034" cy="1687168"/>
            <a:chOff x="1179297" y="3304738"/>
            <a:chExt cx="3299031" cy="1738631"/>
          </a:xfrm>
        </p:grpSpPr>
        <p:sp>
          <p:nvSpPr>
            <p:cNvPr id="32791" name="Line 17">
              <a:extLst>
                <a:ext uri="{FF2B5EF4-FFF2-40B4-BE49-F238E27FC236}">
                  <a16:creationId xmlns:a16="http://schemas.microsoft.com/office/drawing/2014/main" id="{D06551F8-3B91-883A-E508-6BD3F5D6A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797" y="3855399"/>
              <a:ext cx="8541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792" name="Line 22">
              <a:extLst>
                <a:ext uri="{FF2B5EF4-FFF2-40B4-BE49-F238E27FC236}">
                  <a16:creationId xmlns:a16="http://schemas.microsoft.com/office/drawing/2014/main" id="{67738C72-7AC1-C91D-905F-1426A94E4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297" y="3853811"/>
              <a:ext cx="396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793" name="Line 13">
              <a:extLst>
                <a:ext uri="{FF2B5EF4-FFF2-40B4-BE49-F238E27FC236}">
                  <a16:creationId xmlns:a16="http://schemas.microsoft.com/office/drawing/2014/main" id="{633958F3-B325-7FB3-9DF2-A55894FDC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297" y="4079237"/>
              <a:ext cx="9518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23" name="Lightning Bolt 222">
              <a:extLst>
                <a:ext uri="{FF2B5EF4-FFF2-40B4-BE49-F238E27FC236}">
                  <a16:creationId xmlns:a16="http://schemas.microsoft.com/office/drawing/2014/main" id="{0E3804AF-2254-B9EC-73CF-4E1370D8BA5C}"/>
                </a:ext>
              </a:extLst>
            </p:cNvPr>
            <p:cNvSpPr/>
            <p:nvPr/>
          </p:nvSpPr>
          <p:spPr>
            <a:xfrm>
              <a:off x="1179297" y="3695339"/>
              <a:ext cx="398458" cy="142903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atin typeface="Helvetica"/>
                <a:cs typeface="Helvetica"/>
              </a:endParaRPr>
            </a:p>
          </p:txBody>
        </p:sp>
        <p:sp>
          <p:nvSpPr>
            <p:cNvPr id="32795" name="Line 17">
              <a:extLst>
                <a:ext uri="{FF2B5EF4-FFF2-40B4-BE49-F238E27FC236}">
                  <a16:creationId xmlns:a16="http://schemas.microsoft.com/office/drawing/2014/main" id="{DD289E36-52C7-951C-9A65-5F1CFEF9F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3100" y="4077489"/>
              <a:ext cx="2308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25" name="Lightning Bolt 224">
              <a:extLst>
                <a:ext uri="{FF2B5EF4-FFF2-40B4-BE49-F238E27FC236}">
                  <a16:creationId xmlns:a16="http://schemas.microsoft.com/office/drawing/2014/main" id="{6D8670CF-9C5C-FF4D-16A8-F37D52B09F29}"/>
                </a:ext>
              </a:extLst>
            </p:cNvPr>
            <p:cNvSpPr/>
            <p:nvPr/>
          </p:nvSpPr>
          <p:spPr>
            <a:xfrm flipV="1">
              <a:off x="1885727" y="4095466"/>
              <a:ext cx="396871" cy="142903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65">
                <a:latin typeface="Helvetica"/>
                <a:cs typeface="Helvetica"/>
              </a:endParaRPr>
            </a:p>
          </p:txBody>
        </p:sp>
        <p:sp>
          <p:nvSpPr>
            <p:cNvPr id="32797" name="Line 38">
              <a:extLst>
                <a:ext uri="{FF2B5EF4-FFF2-40B4-BE49-F238E27FC236}">
                  <a16:creationId xmlns:a16="http://schemas.microsoft.com/office/drawing/2014/main" id="{BF437554-5FEE-B7C2-431D-52EECCD5D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727" y="3304738"/>
              <a:ext cx="0" cy="390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4B7B532-5037-AE45-AECF-F98C48C43465}"/>
                </a:ext>
              </a:extLst>
            </p:cNvPr>
            <p:cNvSpPr txBox="1"/>
            <p:nvPr/>
          </p:nvSpPr>
          <p:spPr>
            <a:xfrm>
              <a:off x="2925529" y="3695339"/>
              <a:ext cx="1552799" cy="4646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65" dirty="0">
                  <a:solidFill>
                    <a:srgbClr val="000000"/>
                  </a:solidFill>
                  <a:latin typeface="+mj-lt"/>
                  <a:cs typeface="Helvetica"/>
                </a:rPr>
                <a:t>Nicks and staggered </a:t>
              </a:r>
            </a:p>
            <a:p>
              <a:pPr>
                <a:defRPr/>
              </a:pPr>
              <a:r>
                <a:rPr lang="en-US" sz="1165" dirty="0">
                  <a:solidFill>
                    <a:srgbClr val="000000"/>
                  </a:solidFill>
                  <a:latin typeface="+mj-lt"/>
                  <a:cs typeface="Helvetica"/>
                </a:rPr>
                <a:t>DNA Breaks</a:t>
              </a:r>
            </a:p>
          </p:txBody>
        </p:sp>
        <p:sp>
          <p:nvSpPr>
            <p:cNvPr id="32799" name="TextBox 2">
              <a:extLst>
                <a:ext uri="{FF2B5EF4-FFF2-40B4-BE49-F238E27FC236}">
                  <a16:creationId xmlns:a16="http://schemas.microsoft.com/office/drawing/2014/main" id="{7AF08E6C-F34B-6D53-F275-576E31DEA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837" y="3375213"/>
              <a:ext cx="1420674" cy="27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/>
                <a:t>UNG/APE-1/Msh2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CD4904B6-C90A-2D02-9665-3841DFDD1838}"/>
                </a:ext>
              </a:extLst>
            </p:cNvPr>
            <p:cNvSpPr txBox="1"/>
            <p:nvPr/>
          </p:nvSpPr>
          <p:spPr>
            <a:xfrm>
              <a:off x="2925529" y="4393974"/>
              <a:ext cx="1295155" cy="6493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65" dirty="0">
                  <a:solidFill>
                    <a:srgbClr val="000000"/>
                  </a:solidFill>
                  <a:latin typeface="+mj-lt"/>
                  <a:cs typeface="Helvetica"/>
                </a:rPr>
                <a:t>Blunt DSBs or </a:t>
              </a:r>
            </a:p>
            <a:p>
              <a:pPr>
                <a:defRPr/>
              </a:pPr>
              <a:r>
                <a:rPr lang="en-US" sz="1165" dirty="0">
                  <a:solidFill>
                    <a:srgbClr val="000000"/>
                  </a:solidFill>
                  <a:latin typeface="+mj-lt"/>
                  <a:cs typeface="Helvetica"/>
                </a:rPr>
                <a:t>DSBs with short </a:t>
              </a:r>
            </a:p>
            <a:p>
              <a:pPr>
                <a:defRPr/>
              </a:pPr>
              <a:r>
                <a:rPr lang="en-US" sz="1165" dirty="0">
                  <a:solidFill>
                    <a:srgbClr val="000000"/>
                  </a:solidFill>
                  <a:latin typeface="+mj-lt"/>
                  <a:cs typeface="Helvetica"/>
                </a:rPr>
                <a:t>overhangs</a:t>
              </a:r>
            </a:p>
          </p:txBody>
        </p:sp>
        <p:sp>
          <p:nvSpPr>
            <p:cNvPr id="32801" name="Line 17">
              <a:extLst>
                <a:ext uri="{FF2B5EF4-FFF2-40B4-BE49-F238E27FC236}">
                  <a16:creationId xmlns:a16="http://schemas.microsoft.com/office/drawing/2014/main" id="{AF6F262A-9C5A-AAFC-57D1-22FF01FB2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00" y="4804684"/>
              <a:ext cx="7134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02" name="Line 22">
              <a:extLst>
                <a:ext uri="{FF2B5EF4-FFF2-40B4-BE49-F238E27FC236}">
                  <a16:creationId xmlns:a16="http://schemas.microsoft.com/office/drawing/2014/main" id="{EE9C732F-F66D-6517-1AD8-3144B0CF5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3066" y="4803096"/>
              <a:ext cx="396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03" name="Line 13">
              <a:extLst>
                <a:ext uri="{FF2B5EF4-FFF2-40B4-BE49-F238E27FC236}">
                  <a16:creationId xmlns:a16="http://schemas.microsoft.com/office/drawing/2014/main" id="{79447FA7-9750-FCE4-1D21-F72849CCA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066" y="5026774"/>
              <a:ext cx="396080" cy="17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04" name="Line 17">
              <a:extLst>
                <a:ext uri="{FF2B5EF4-FFF2-40B4-BE49-F238E27FC236}">
                  <a16:creationId xmlns:a16="http://schemas.microsoft.com/office/drawing/2014/main" id="{8457063A-38A5-DE39-6280-FCEBB229C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00" y="5026774"/>
              <a:ext cx="7134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05" name="Line 38">
              <a:extLst>
                <a:ext uri="{FF2B5EF4-FFF2-40B4-BE49-F238E27FC236}">
                  <a16:creationId xmlns:a16="http://schemas.microsoft.com/office/drawing/2014/main" id="{38093F5A-A74B-1D2E-030F-04CA68150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648" y="4302527"/>
              <a:ext cx="0" cy="390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118"/>
            </a:p>
          </p:txBody>
        </p:sp>
        <p:sp>
          <p:nvSpPr>
            <p:cNvPr id="32806" name="TextBox 21">
              <a:extLst>
                <a:ext uri="{FF2B5EF4-FFF2-40B4-BE49-F238E27FC236}">
                  <a16:creationId xmlns:a16="http://schemas.microsoft.com/office/drawing/2014/main" id="{C2AFEACF-60F9-3ADE-AEDD-212354EAB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199" y="4332236"/>
              <a:ext cx="890522" cy="27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-65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5"/>
                <a:t>Processing</a:t>
              </a:r>
            </a:p>
          </p:txBody>
        </p:sp>
      </p:grpSp>
      <p:sp>
        <p:nvSpPr>
          <p:cNvPr id="32788" name="AutoShape 130">
            <a:extLst>
              <a:ext uri="{FF2B5EF4-FFF2-40B4-BE49-F238E27FC236}">
                <a16:creationId xmlns:a16="http://schemas.microsoft.com/office/drawing/2014/main" id="{CE15C3F1-843C-2CFE-EA65-BAB0E0EA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44" y="1025339"/>
            <a:ext cx="292754" cy="349764"/>
          </a:xfrm>
          <a:custGeom>
            <a:avLst/>
            <a:gdLst>
              <a:gd name="T0" fmla="*/ 211221 w 21600"/>
              <a:gd name="T1" fmla="*/ 0 h 21600"/>
              <a:gd name="T2" fmla="*/ 211221 w 21600"/>
              <a:gd name="T3" fmla="*/ 202837 h 21600"/>
              <a:gd name="T4" fmla="*/ 45202 w 21600"/>
              <a:gd name="T5" fmla="*/ 360362 h 21600"/>
              <a:gd name="T6" fmla="*/ 301625 w 21600"/>
              <a:gd name="T7" fmla="*/ 1014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118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60FE730-FEBE-28FC-FD19-513030A9B8BB}"/>
              </a:ext>
            </a:extLst>
          </p:cNvPr>
          <p:cNvSpPr/>
          <p:nvPr/>
        </p:nvSpPr>
        <p:spPr>
          <a:xfrm>
            <a:off x="-457200" y="-13885"/>
            <a:ext cx="9982199" cy="902093"/>
          </a:xfrm>
          <a:prstGeom prst="rect">
            <a:avLst/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118" kern="0" dirty="0">
                <a:solidFill>
                  <a:srgbClr val="FFFF00"/>
                </a:solidFill>
                <a:latin typeface="Calibri"/>
              </a:rPr>
              <a:t>Class </a:t>
            </a:r>
            <a:r>
              <a:rPr lang="en-US" sz="2118" kern="0">
                <a:solidFill>
                  <a:srgbClr val="FFFF00"/>
                </a:solidFill>
                <a:latin typeface="Calibri"/>
              </a:rPr>
              <a:t>Switch Recombination</a:t>
            </a:r>
            <a:endParaRPr lang="en-US" sz="2118" kern="0" dirty="0">
              <a:solidFill>
                <a:srgbClr val="FFFF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88829" y="814005"/>
            <a:ext cx="1102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Bone Marrow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38CB955-1F4B-5226-21FC-7F4B0B298766}"/>
              </a:ext>
            </a:extLst>
          </p:cNvPr>
          <p:cNvGrpSpPr/>
          <p:nvPr/>
        </p:nvGrpSpPr>
        <p:grpSpPr>
          <a:xfrm>
            <a:off x="6114748" y="4118107"/>
            <a:ext cx="2645276" cy="1096359"/>
            <a:chOff x="6114748" y="4118107"/>
            <a:chExt cx="2645276" cy="1096359"/>
          </a:xfrm>
        </p:grpSpPr>
        <p:sp>
          <p:nvSpPr>
            <p:cNvPr id="152" name="Left Brace 151"/>
            <p:cNvSpPr/>
            <p:nvPr/>
          </p:nvSpPr>
          <p:spPr>
            <a:xfrm rot="16200000">
              <a:off x="7171310" y="3545824"/>
              <a:ext cx="415528" cy="156009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14748" y="4383469"/>
              <a:ext cx="26452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Activation-induced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cytidine deaminase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AID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1945DC9-C6D6-4FF0-493C-B47AC26C8087}"/>
              </a:ext>
            </a:extLst>
          </p:cNvPr>
          <p:cNvGrpSpPr/>
          <p:nvPr/>
        </p:nvGrpSpPr>
        <p:grpSpPr>
          <a:xfrm>
            <a:off x="207178" y="2384737"/>
            <a:ext cx="5190858" cy="4287648"/>
            <a:chOff x="207178" y="2384737"/>
            <a:chExt cx="5190858" cy="4287648"/>
          </a:xfrm>
        </p:grpSpPr>
        <p:sp>
          <p:nvSpPr>
            <p:cNvPr id="100" name="TextBox 99"/>
            <p:cNvSpPr txBox="1"/>
            <p:nvPr/>
          </p:nvSpPr>
          <p:spPr>
            <a:xfrm>
              <a:off x="1701621" y="2384737"/>
              <a:ext cx="1662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V(D)J Recombination 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479BA9C-A717-1E4B-B937-AB624E8F6A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6530" y="3202106"/>
              <a:ext cx="2729791" cy="3474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479BA9C-A717-1E4B-B937-AB624E8F6A45}"/>
                </a:ext>
              </a:extLst>
            </p:cNvPr>
            <p:cNvCxnSpPr>
              <a:cxnSpLocks/>
            </p:cNvCxnSpPr>
            <p:nvPr/>
          </p:nvCxnSpPr>
          <p:spPr>
            <a:xfrm>
              <a:off x="298190" y="3236849"/>
              <a:ext cx="87200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F6168A-6011-0D4A-AC2C-B3387D4B5004}"/>
                </a:ext>
              </a:extLst>
            </p:cNvPr>
            <p:cNvCxnSpPr>
              <a:cxnSpLocks/>
            </p:cNvCxnSpPr>
            <p:nvPr/>
          </p:nvCxnSpPr>
          <p:spPr>
            <a:xfrm>
              <a:off x="3744857" y="4627266"/>
              <a:ext cx="872007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4003BC6-59E1-394C-82A9-2B7F8511312B}"/>
                </a:ext>
              </a:extLst>
            </p:cNvPr>
            <p:cNvCxnSpPr>
              <a:cxnSpLocks/>
            </p:cNvCxnSpPr>
            <p:nvPr/>
          </p:nvCxnSpPr>
          <p:spPr>
            <a:xfrm>
              <a:off x="2048570" y="4589484"/>
              <a:ext cx="178527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E2D1C6D-7708-8342-B055-C449E24D445D}"/>
                </a:ext>
              </a:extLst>
            </p:cNvPr>
            <p:cNvSpPr/>
            <p:nvPr/>
          </p:nvSpPr>
          <p:spPr>
            <a:xfrm>
              <a:off x="207178" y="2963967"/>
              <a:ext cx="205335" cy="481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V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A7160EA-5A4C-FE48-ACA7-E51A1E2FF4F5}"/>
                </a:ext>
              </a:extLst>
            </p:cNvPr>
            <p:cNvSpPr/>
            <p:nvPr/>
          </p:nvSpPr>
          <p:spPr>
            <a:xfrm>
              <a:off x="1045096" y="2978645"/>
              <a:ext cx="205335" cy="481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V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2AF704D-49C4-0441-87AC-D80000EB90B0}"/>
                </a:ext>
              </a:extLst>
            </p:cNvPr>
            <p:cNvSpPr/>
            <p:nvPr/>
          </p:nvSpPr>
          <p:spPr>
            <a:xfrm>
              <a:off x="1599529" y="2986668"/>
              <a:ext cx="205335" cy="4814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0BD66CF-7AD8-D944-8925-BFC41B4E8CD2}"/>
                </a:ext>
              </a:extLst>
            </p:cNvPr>
            <p:cNvSpPr/>
            <p:nvPr/>
          </p:nvSpPr>
          <p:spPr>
            <a:xfrm>
              <a:off x="1917464" y="2978675"/>
              <a:ext cx="205335" cy="4814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8A66B72-FD52-1748-97BC-5D6720C5042D}"/>
                </a:ext>
              </a:extLst>
            </p:cNvPr>
            <p:cNvSpPr/>
            <p:nvPr/>
          </p:nvSpPr>
          <p:spPr>
            <a:xfrm>
              <a:off x="2764843" y="2962689"/>
              <a:ext cx="205335" cy="4814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J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00B5525-FD1F-0D4F-8C06-C555F9C67030}"/>
                </a:ext>
              </a:extLst>
            </p:cNvPr>
            <p:cNvSpPr/>
            <p:nvPr/>
          </p:nvSpPr>
          <p:spPr>
            <a:xfrm>
              <a:off x="3333573" y="2978644"/>
              <a:ext cx="205335" cy="4814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J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74D6550-34F3-A144-BDBB-D9FF6F6B0049}"/>
                </a:ext>
              </a:extLst>
            </p:cNvPr>
            <p:cNvSpPr/>
            <p:nvPr/>
          </p:nvSpPr>
          <p:spPr>
            <a:xfrm>
              <a:off x="3733240" y="2961384"/>
              <a:ext cx="595561" cy="48144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Cµ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BF4B155-FFD2-F344-A9D3-22CC17B5BFBC}"/>
                </a:ext>
              </a:extLst>
            </p:cNvPr>
            <p:cNvSpPr/>
            <p:nvPr/>
          </p:nvSpPr>
          <p:spPr>
            <a:xfrm>
              <a:off x="4802475" y="2961384"/>
              <a:ext cx="595561" cy="48144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  <a:r>
                <a:rPr lang="en-US" sz="1200" dirty="0">
                  <a:latin typeface="Symbol" pitchFamily="2" charset="2"/>
                </a:rPr>
                <a:t>a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E4E7534-6F72-084B-BB6A-BD4E781ED3C9}"/>
                </a:ext>
              </a:extLst>
            </p:cNvPr>
            <p:cNvSpPr/>
            <p:nvPr/>
          </p:nvSpPr>
          <p:spPr>
            <a:xfrm>
              <a:off x="2331601" y="4342521"/>
              <a:ext cx="205335" cy="481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V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44307D5-29D9-2942-9621-E055E47C7A44}"/>
                </a:ext>
              </a:extLst>
            </p:cNvPr>
            <p:cNvSpPr/>
            <p:nvPr/>
          </p:nvSpPr>
          <p:spPr>
            <a:xfrm>
              <a:off x="2509401" y="4342521"/>
              <a:ext cx="205335" cy="4814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E6506E7-5BC3-EC43-B2C0-828DDA2DA166}"/>
                </a:ext>
              </a:extLst>
            </p:cNvPr>
            <p:cNvSpPr/>
            <p:nvPr/>
          </p:nvSpPr>
          <p:spPr>
            <a:xfrm>
              <a:off x="2685824" y="4342520"/>
              <a:ext cx="205335" cy="4814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J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BC4FFA-2C2B-634F-961F-16E15746B962}"/>
                </a:ext>
              </a:extLst>
            </p:cNvPr>
            <p:cNvSpPr/>
            <p:nvPr/>
          </p:nvSpPr>
          <p:spPr>
            <a:xfrm>
              <a:off x="3217072" y="4367600"/>
              <a:ext cx="595561" cy="48144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Cµ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D1F017D-21A2-C64B-B845-FED3919356E9}"/>
                </a:ext>
              </a:extLst>
            </p:cNvPr>
            <p:cNvSpPr/>
            <p:nvPr/>
          </p:nvSpPr>
          <p:spPr>
            <a:xfrm>
              <a:off x="4385530" y="4347722"/>
              <a:ext cx="595561" cy="48144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  <a:r>
                <a:rPr lang="en-US" sz="1200" dirty="0">
                  <a:latin typeface="Symbol" pitchFamily="2" charset="2"/>
                </a:rPr>
                <a:t>a</a:t>
              </a:r>
            </a:p>
          </p:txBody>
        </p:sp>
        <p:sp>
          <p:nvSpPr>
            <p:cNvPr id="121" name="Bent Arrow 120">
              <a:extLst>
                <a:ext uri="{FF2B5EF4-FFF2-40B4-BE49-F238E27FC236}">
                  <a16:creationId xmlns:a16="http://schemas.microsoft.com/office/drawing/2014/main" id="{EE1865E9-CEAD-4C40-B9E3-350F54F1804F}"/>
                </a:ext>
              </a:extLst>
            </p:cNvPr>
            <p:cNvSpPr/>
            <p:nvPr/>
          </p:nvSpPr>
          <p:spPr>
            <a:xfrm>
              <a:off x="2187720" y="4176963"/>
              <a:ext cx="143881" cy="412521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A2C19C1-2E80-2F4F-8345-C8718281D00A}"/>
                </a:ext>
              </a:extLst>
            </p:cNvPr>
            <p:cNvSpPr txBox="1"/>
            <p:nvPr/>
          </p:nvSpPr>
          <p:spPr>
            <a:xfrm>
              <a:off x="3575874" y="5103412"/>
              <a:ext cx="660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+ </a:t>
              </a:r>
              <a:r>
                <a:rPr lang="en-US" sz="1200" dirty="0" err="1"/>
                <a:t>Ig</a:t>
              </a:r>
              <a:r>
                <a:rPr lang="en-US" sz="1200" dirty="0" err="1">
                  <a:latin typeface="Symbol" pitchFamily="2" charset="2"/>
                </a:rPr>
                <a:t>k</a:t>
              </a:r>
              <a:r>
                <a:rPr lang="en-US" sz="1200" dirty="0">
                  <a:latin typeface="Symbol" pitchFamily="2" charset="2"/>
                </a:rPr>
                <a:t>/l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0BD66CF-7AD8-D944-8925-BFC41B4E8CD2}"/>
                </a:ext>
              </a:extLst>
            </p:cNvPr>
            <p:cNvSpPr/>
            <p:nvPr/>
          </p:nvSpPr>
          <p:spPr>
            <a:xfrm>
              <a:off x="2230284" y="2970655"/>
              <a:ext cx="205335" cy="4814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13649" y="2627371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&gt;200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00B5525-FD1F-0D4F-8C06-C555F9C67030}"/>
                </a:ext>
              </a:extLst>
            </p:cNvPr>
            <p:cNvSpPr/>
            <p:nvPr/>
          </p:nvSpPr>
          <p:spPr>
            <a:xfrm>
              <a:off x="3036797" y="2970624"/>
              <a:ext cx="205335" cy="4814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J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479BA9C-A717-1E4B-B937-AB624E8F6A45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 flipV="1">
              <a:off x="4129248" y="3202106"/>
              <a:ext cx="673227" cy="958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/>
            </p:cNvCxnSpPr>
            <p:nvPr/>
          </p:nvCxnSpPr>
          <p:spPr>
            <a:xfrm>
              <a:off x="3620582" y="3584735"/>
              <a:ext cx="0" cy="614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3786960" y="3697671"/>
              <a:ext cx="1223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RAG1/2; NHEJ</a:t>
              </a:r>
            </a:p>
          </p:txBody>
        </p:sp>
        <p:cxnSp>
          <p:nvCxnSpPr>
            <p:cNvPr id="78" name="Straight Arrow Connector 77"/>
            <p:cNvCxnSpPr>
              <a:cxnSpLocks/>
            </p:cNvCxnSpPr>
            <p:nvPr/>
          </p:nvCxnSpPr>
          <p:spPr>
            <a:xfrm>
              <a:off x="3616038" y="5095980"/>
              <a:ext cx="0" cy="5609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6D37B42-2896-1A83-331B-DB8CAB57DF34}"/>
                </a:ext>
              </a:extLst>
            </p:cNvPr>
            <p:cNvGrpSpPr/>
            <p:nvPr/>
          </p:nvGrpSpPr>
          <p:grpSpPr>
            <a:xfrm>
              <a:off x="3141697" y="5656904"/>
              <a:ext cx="803817" cy="1015481"/>
              <a:chOff x="3141697" y="5729922"/>
              <a:chExt cx="803817" cy="1015481"/>
            </a:xfrm>
          </p:grpSpPr>
          <p:sp>
            <p:nvSpPr>
              <p:cNvPr id="28" name="Line 34">
                <a:extLst>
                  <a:ext uri="{FF2B5EF4-FFF2-40B4-BE49-F238E27FC236}">
                    <a16:creationId xmlns:a16="http://schemas.microsoft.com/office/drawing/2014/main" id="{7EA029BF-1939-572D-B93A-6BEF3D95A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5922" y="5729922"/>
                <a:ext cx="130589" cy="1957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9" name="Line 36">
                <a:extLst>
                  <a:ext uri="{FF2B5EF4-FFF2-40B4-BE49-F238E27FC236}">
                    <a16:creationId xmlns:a16="http://schemas.microsoft.com/office/drawing/2014/main" id="{AB87012B-131E-5B4B-8237-FCF195818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136" y="5920365"/>
                <a:ext cx="130589" cy="195799"/>
              </a:xfrm>
              <a:prstGeom prst="line">
                <a:avLst/>
              </a:prstGeom>
              <a:noFill/>
              <a:ln w="57150">
                <a:solidFill>
                  <a:srgbClr val="00009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0" name="Line 38">
                <a:extLst>
                  <a:ext uri="{FF2B5EF4-FFF2-40B4-BE49-F238E27FC236}">
                    <a16:creationId xmlns:a16="http://schemas.microsoft.com/office/drawing/2014/main" id="{7D1106B4-5BB6-0912-1266-68E1B3092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976" y="6106642"/>
                <a:ext cx="0" cy="457062"/>
              </a:xfrm>
              <a:prstGeom prst="line">
                <a:avLst/>
              </a:prstGeom>
              <a:noFill/>
              <a:ln w="57150">
                <a:solidFill>
                  <a:srgbClr val="00009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3" name="Line 41">
                <a:extLst>
                  <a:ext uri="{FF2B5EF4-FFF2-40B4-BE49-F238E27FC236}">
                    <a16:creationId xmlns:a16="http://schemas.microsoft.com/office/drawing/2014/main" id="{436EDAC7-A279-7D5F-B013-1C3754FF4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9790" y="5732303"/>
                <a:ext cx="130589" cy="1957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4" name="Line 42">
                <a:extLst>
                  <a:ext uri="{FF2B5EF4-FFF2-40B4-BE49-F238E27FC236}">
                    <a16:creationId xmlns:a16="http://schemas.microsoft.com/office/drawing/2014/main" id="{2837FAB5-E47C-D002-DB47-9EB996C02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2636" y="5926316"/>
                <a:ext cx="130589" cy="195799"/>
              </a:xfrm>
              <a:prstGeom prst="line">
                <a:avLst/>
              </a:prstGeom>
              <a:noFill/>
              <a:ln w="57150">
                <a:solidFill>
                  <a:srgbClr val="00009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7" name="Line 43">
                <a:extLst>
                  <a:ext uri="{FF2B5EF4-FFF2-40B4-BE49-F238E27FC236}">
                    <a16:creationId xmlns:a16="http://schemas.microsoft.com/office/drawing/2014/main" id="{9315D563-68AA-A8A2-9BAE-78B9648D5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5385" y="6112593"/>
                <a:ext cx="0" cy="457062"/>
              </a:xfrm>
              <a:prstGeom prst="line">
                <a:avLst/>
              </a:prstGeom>
              <a:noFill/>
              <a:ln w="57150">
                <a:solidFill>
                  <a:srgbClr val="00009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8" name="Line 44">
                <a:extLst>
                  <a:ext uri="{FF2B5EF4-FFF2-40B4-BE49-F238E27FC236}">
                    <a16:creationId xmlns:a16="http://schemas.microsoft.com/office/drawing/2014/main" id="{48A96A2A-0801-D84F-6A0D-420C3E027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3694" y="5759507"/>
                <a:ext cx="204819" cy="30649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40" name="Line 45">
                <a:extLst>
                  <a:ext uri="{FF2B5EF4-FFF2-40B4-BE49-F238E27FC236}">
                    <a16:creationId xmlns:a16="http://schemas.microsoft.com/office/drawing/2014/main" id="{3913AA03-22DC-6A96-7CCA-5B8C16182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0695" y="5789994"/>
                <a:ext cx="204819" cy="3064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7AB8A21-9762-29DA-C53C-115C2F29BE41}"/>
                  </a:ext>
                </a:extLst>
              </p:cNvPr>
              <p:cNvSpPr txBox="1"/>
              <p:nvPr/>
            </p:nvSpPr>
            <p:spPr>
              <a:xfrm>
                <a:off x="3141697" y="6109195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</a:t>
                </a:r>
                <a:r>
                  <a:rPr lang="en-US" sz="1200" dirty="0">
                    <a:latin typeface="Symbol" charset="2"/>
                    <a:cs typeface="Symbol" charset="2"/>
                  </a:rPr>
                  <a:t>m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A7F168B-4651-EBFE-A98D-39AAB4D32C1A}"/>
                  </a:ext>
                </a:extLst>
              </p:cNvPr>
              <p:cNvSpPr/>
              <p:nvPr/>
            </p:nvSpPr>
            <p:spPr>
              <a:xfrm>
                <a:off x="3388593" y="6377207"/>
                <a:ext cx="414201" cy="36819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Text Box 86">
                <a:extLst>
                  <a:ext uri="{FF2B5EF4-FFF2-40B4-BE49-F238E27FC236}">
                    <a16:creationId xmlns:a16="http://schemas.microsoft.com/office/drawing/2014/main" id="{59FDB9D5-E867-18B6-9F51-257A3C813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6874" y="6431232"/>
                <a:ext cx="52450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IgM</a:t>
                </a:r>
                <a:r>
                  <a:rPr lang="en-US" sz="1200" baseline="300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+</a:t>
                </a:r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D29F4EF-A902-57A7-894E-F069E2D13BD6}"/>
              </a:ext>
            </a:extLst>
          </p:cNvPr>
          <p:cNvGrpSpPr/>
          <p:nvPr/>
        </p:nvGrpSpPr>
        <p:grpSpPr>
          <a:xfrm>
            <a:off x="2342402" y="4855237"/>
            <a:ext cx="535724" cy="411459"/>
            <a:chOff x="2342402" y="4855237"/>
            <a:chExt cx="535724" cy="4114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EF9A83-9818-903E-57BA-2EBA7541A34E}"/>
                </a:ext>
              </a:extLst>
            </p:cNvPr>
            <p:cNvSpPr txBox="1"/>
            <p:nvPr/>
          </p:nvSpPr>
          <p:spPr>
            <a:xfrm>
              <a:off x="2342402" y="4989697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SHM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71B46A9-E7FF-8743-1A13-5748F25030DE}"/>
                </a:ext>
              </a:extLst>
            </p:cNvPr>
            <p:cNvGrpSpPr/>
            <p:nvPr/>
          </p:nvGrpSpPr>
          <p:grpSpPr>
            <a:xfrm>
              <a:off x="2467757" y="4855237"/>
              <a:ext cx="258420" cy="146273"/>
              <a:chOff x="2467757" y="4855237"/>
              <a:chExt cx="258420" cy="146273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5B1BE8EB-786E-1E88-328B-A0F27803D4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7757" y="4855237"/>
                <a:ext cx="0" cy="1462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133F31C7-C4A3-099C-4F8F-DE831D3A42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53897" y="4855237"/>
                <a:ext cx="0" cy="1462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9687BF3B-CB98-72D4-AA65-F338C371C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0037" y="4855237"/>
                <a:ext cx="0" cy="1462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0A84B962-D748-43E8-856D-D3D3E2993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6177" y="4855237"/>
                <a:ext cx="0" cy="1462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B140031-65F0-C057-A97B-4E1D1CA84A2B}"/>
              </a:ext>
            </a:extLst>
          </p:cNvPr>
          <p:cNvCxnSpPr>
            <a:cxnSpLocks/>
          </p:cNvCxnSpPr>
          <p:nvPr/>
        </p:nvCxnSpPr>
        <p:spPr>
          <a:xfrm flipH="1">
            <a:off x="1818681" y="7961095"/>
            <a:ext cx="986692" cy="9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2231574-404A-D569-F8F0-EACD8D6FE1E5}"/>
              </a:ext>
            </a:extLst>
          </p:cNvPr>
          <p:cNvGrpSpPr/>
          <p:nvPr/>
        </p:nvGrpSpPr>
        <p:grpSpPr>
          <a:xfrm>
            <a:off x="139456" y="5656904"/>
            <a:ext cx="2975669" cy="1127863"/>
            <a:chOff x="139456" y="5656904"/>
            <a:chExt cx="2975669" cy="1127863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7202C3E-2D28-2D9B-966D-ECC1CEAC29A2}"/>
                </a:ext>
              </a:extLst>
            </p:cNvPr>
            <p:cNvGrpSpPr/>
            <p:nvPr/>
          </p:nvGrpSpPr>
          <p:grpSpPr>
            <a:xfrm>
              <a:off x="1902607" y="5656904"/>
              <a:ext cx="669944" cy="1127863"/>
              <a:chOff x="1902607" y="5656904"/>
              <a:chExt cx="669944" cy="112786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2E723F-AB42-9008-0D59-A286FA38FF64}"/>
                  </a:ext>
                </a:extLst>
              </p:cNvPr>
              <p:cNvSpPr txBox="1"/>
              <p:nvPr/>
            </p:nvSpPr>
            <p:spPr>
              <a:xfrm>
                <a:off x="1902607" y="5984452"/>
                <a:ext cx="359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</a:t>
                </a:r>
                <a:r>
                  <a:rPr lang="en-US" sz="1200" dirty="0">
                    <a:latin typeface="Symbol" charset="2"/>
                    <a:cs typeface="Symbol" charset="2"/>
                  </a:rPr>
                  <a:t>g</a:t>
                </a:r>
              </a:p>
              <a:p>
                <a:endParaRPr lang="en-US" sz="12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49" name="Line 34">
                <a:extLst>
                  <a:ext uri="{FF2B5EF4-FFF2-40B4-BE49-F238E27FC236}">
                    <a16:creationId xmlns:a16="http://schemas.microsoft.com/office/drawing/2014/main" id="{43A47171-68F0-169B-779B-88A2D272F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7908" y="5656904"/>
                <a:ext cx="120323" cy="1512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0" name="Line 36">
                <a:extLst>
                  <a:ext uri="{FF2B5EF4-FFF2-40B4-BE49-F238E27FC236}">
                    <a16:creationId xmlns:a16="http://schemas.microsoft.com/office/drawing/2014/main" id="{871B9897-934F-1799-B069-46261D37E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6964" y="5804005"/>
                <a:ext cx="120323" cy="151239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1" name="Line 38">
                <a:extLst>
                  <a:ext uri="{FF2B5EF4-FFF2-40B4-BE49-F238E27FC236}">
                    <a16:creationId xmlns:a16="http://schemas.microsoft.com/office/drawing/2014/main" id="{095D58C3-CE00-8CA8-8E9E-382980124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4754" y="5947889"/>
                <a:ext cx="0" cy="353043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2" name="Line 41">
                <a:extLst>
                  <a:ext uri="{FF2B5EF4-FFF2-40B4-BE49-F238E27FC236}">
                    <a16:creationId xmlns:a16="http://schemas.microsoft.com/office/drawing/2014/main" id="{1B27DA71-255A-62E3-BDBD-43F3662ED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3735" y="5658743"/>
                <a:ext cx="120323" cy="1512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3" name="Line 42">
                <a:extLst>
                  <a:ext uri="{FF2B5EF4-FFF2-40B4-BE49-F238E27FC236}">
                    <a16:creationId xmlns:a16="http://schemas.microsoft.com/office/drawing/2014/main" id="{64EA776B-6E5D-0317-BC07-16A1EADC6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6579" y="5808602"/>
                <a:ext cx="120323" cy="151239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4" name="Line 43">
                <a:extLst>
                  <a:ext uri="{FF2B5EF4-FFF2-40B4-BE49-F238E27FC236}">
                    <a16:creationId xmlns:a16="http://schemas.microsoft.com/office/drawing/2014/main" id="{2F4F809E-AC23-213F-BD59-F8810E111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9112" y="5952486"/>
                <a:ext cx="0" cy="353043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5" name="Line 44">
                <a:extLst>
                  <a:ext uri="{FF2B5EF4-FFF2-40B4-BE49-F238E27FC236}">
                    <a16:creationId xmlns:a16="http://schemas.microsoft.com/office/drawing/2014/main" id="{D4B4238A-DF4B-50F6-2FDA-EC2942FCB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979" y="5699876"/>
                <a:ext cx="188717" cy="23674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6" name="Line 45">
                <a:extLst>
                  <a:ext uri="{FF2B5EF4-FFF2-40B4-BE49-F238E27FC236}">
                    <a16:creationId xmlns:a16="http://schemas.microsoft.com/office/drawing/2014/main" id="{75168233-3A4D-169F-F90C-64C4962FA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3835" y="5704474"/>
                <a:ext cx="188716" cy="2367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9A002A3-6236-F4C3-5040-808855DAD594}"/>
                  </a:ext>
                </a:extLst>
              </p:cNvPr>
              <p:cNvSpPr/>
              <p:nvPr/>
            </p:nvSpPr>
            <p:spPr>
              <a:xfrm>
                <a:off x="2026834" y="6276630"/>
                <a:ext cx="436296" cy="3565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Text Box 86">
                <a:extLst>
                  <a:ext uri="{FF2B5EF4-FFF2-40B4-BE49-F238E27FC236}">
                    <a16:creationId xmlns:a16="http://schemas.microsoft.com/office/drawing/2014/main" id="{E507ACA5-A8DE-73DA-9269-93906109CE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1141" y="6323102"/>
                <a:ext cx="4988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schemeClr val="bg1"/>
                    </a:solidFill>
                    <a:latin typeface="+mj-lt"/>
                    <a:cs typeface="Chalkboard"/>
                  </a:rPr>
                  <a:t>IgG</a:t>
                </a:r>
                <a:r>
                  <a:rPr lang="en-US" sz="1200" baseline="300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+</a:t>
                </a:r>
              </a:p>
              <a:p>
                <a:endParaRPr lang="en-US" sz="1200" dirty="0">
                  <a:solidFill>
                    <a:schemeClr val="bg1"/>
                  </a:solidFill>
                  <a:latin typeface="+mj-lt"/>
                  <a:cs typeface="Chalkboard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4D8C2D4E-DF13-300D-29C5-40A17410E5AD}"/>
                </a:ext>
              </a:extLst>
            </p:cNvPr>
            <p:cNvGrpSpPr/>
            <p:nvPr/>
          </p:nvGrpSpPr>
          <p:grpSpPr>
            <a:xfrm>
              <a:off x="1037506" y="5656904"/>
              <a:ext cx="693493" cy="1008587"/>
              <a:chOff x="1037506" y="5679510"/>
              <a:chExt cx="693493" cy="100858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8D4EC59-361F-C172-74EF-13E44AE2B27C}"/>
                  </a:ext>
                </a:extLst>
              </p:cNvPr>
              <p:cNvSpPr txBox="1"/>
              <p:nvPr/>
            </p:nvSpPr>
            <p:spPr>
              <a:xfrm>
                <a:off x="1037506" y="5976353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C</a:t>
                </a:r>
                <a:r>
                  <a:rPr lang="en-US" sz="1200" dirty="0" err="1">
                    <a:latin typeface="Symbol" charset="2"/>
                    <a:cs typeface="Symbol" charset="2"/>
                  </a:rPr>
                  <a:t>e</a:t>
                </a:r>
                <a:endParaRPr lang="en-US" sz="12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63" name="Line 34">
                <a:extLst>
                  <a:ext uri="{FF2B5EF4-FFF2-40B4-BE49-F238E27FC236}">
                    <a16:creationId xmlns:a16="http://schemas.microsoft.com/office/drawing/2014/main" id="{DA3A22B8-BFC3-1B0F-C90A-3132012F5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4673" y="5679510"/>
                <a:ext cx="124491" cy="15243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4" name="Line 36">
                <a:extLst>
                  <a:ext uri="{FF2B5EF4-FFF2-40B4-BE49-F238E27FC236}">
                    <a16:creationId xmlns:a16="http://schemas.microsoft.com/office/drawing/2014/main" id="{ED629536-8BE7-FC58-CA8C-37707BFD2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7854" y="5827770"/>
                <a:ext cx="124491" cy="15243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5" name="Line 38">
                <a:extLst>
                  <a:ext uri="{FF2B5EF4-FFF2-40B4-BE49-F238E27FC236}">
                    <a16:creationId xmlns:a16="http://schemas.microsoft.com/office/drawing/2014/main" id="{524CDBDF-B4A5-49F8-1C7C-D6021AB8C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9724" y="5972788"/>
                <a:ext cx="0" cy="355825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6" name="Line 41">
                <a:extLst>
                  <a:ext uri="{FF2B5EF4-FFF2-40B4-BE49-F238E27FC236}">
                    <a16:creationId xmlns:a16="http://schemas.microsoft.com/office/drawing/2014/main" id="{D599E62A-15A6-939A-912C-7FE468CBD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5946" y="5681363"/>
                <a:ext cx="124491" cy="15243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7" name="Line 42">
                <a:extLst>
                  <a:ext uri="{FF2B5EF4-FFF2-40B4-BE49-F238E27FC236}">
                    <a16:creationId xmlns:a16="http://schemas.microsoft.com/office/drawing/2014/main" id="{ADF95254-E23F-18CB-128E-47FBFCB20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731" y="5832404"/>
                <a:ext cx="124491" cy="15243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8" name="Line 43">
                <a:extLst>
                  <a:ext uri="{FF2B5EF4-FFF2-40B4-BE49-F238E27FC236}">
                    <a16:creationId xmlns:a16="http://schemas.microsoft.com/office/drawing/2014/main" id="{61742858-D383-C195-1C61-30F241C6C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7352" y="5977421"/>
                <a:ext cx="0" cy="355825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9" name="Line 44">
                <a:extLst>
                  <a:ext uri="{FF2B5EF4-FFF2-40B4-BE49-F238E27FC236}">
                    <a16:creationId xmlns:a16="http://schemas.microsoft.com/office/drawing/2014/main" id="{005A6AA3-1C90-75B0-FE6C-B3A04BCEB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165" y="5731086"/>
                <a:ext cx="195255" cy="23860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0" name="Line 45">
                <a:extLst>
                  <a:ext uri="{FF2B5EF4-FFF2-40B4-BE49-F238E27FC236}">
                    <a16:creationId xmlns:a16="http://schemas.microsoft.com/office/drawing/2014/main" id="{6D047E31-1ABE-40AF-85DA-B5D251795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5744" y="5735535"/>
                <a:ext cx="195255" cy="2386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73ABE73-56F5-9522-B070-1A147E74D74A}"/>
                  </a:ext>
                </a:extLst>
              </p:cNvPr>
              <p:cNvSpPr/>
              <p:nvPr/>
            </p:nvSpPr>
            <p:spPr>
              <a:xfrm>
                <a:off x="1167200" y="6318883"/>
                <a:ext cx="451412" cy="3692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865FEDE0-8C49-4437-5059-CB4A75DA4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3047" y="6385013"/>
                <a:ext cx="48122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IgE</a:t>
                </a:r>
                <a:r>
                  <a:rPr lang="en-US" sz="1200" baseline="300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+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1BDEA28-7A36-8C5A-563D-08BA79806781}"/>
                </a:ext>
              </a:extLst>
            </p:cNvPr>
            <p:cNvGrpSpPr/>
            <p:nvPr/>
          </p:nvGrpSpPr>
          <p:grpSpPr>
            <a:xfrm>
              <a:off x="139456" y="5656904"/>
              <a:ext cx="687190" cy="1018905"/>
              <a:chOff x="139456" y="5706502"/>
              <a:chExt cx="687190" cy="1018905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331C91-725F-BCB6-0873-84D37A812073}"/>
                  </a:ext>
                </a:extLst>
              </p:cNvPr>
              <p:cNvSpPr txBox="1"/>
              <p:nvPr/>
            </p:nvSpPr>
            <p:spPr>
              <a:xfrm>
                <a:off x="139456" y="6020181"/>
                <a:ext cx="438934" cy="27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C</a:t>
                </a:r>
                <a:r>
                  <a:rPr lang="en-US" sz="1200" dirty="0" err="1">
                    <a:latin typeface="Symbol" charset="2"/>
                    <a:cs typeface="Symbol" charset="2"/>
                  </a:rPr>
                  <a:t>a</a:t>
                </a:r>
                <a:endParaRPr lang="en-US" sz="12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77" name="Line 34">
                <a:extLst>
                  <a:ext uri="{FF2B5EF4-FFF2-40B4-BE49-F238E27FC236}">
                    <a16:creationId xmlns:a16="http://schemas.microsoft.com/office/drawing/2014/main" id="{8351EA73-759D-8251-B26B-786BE2BCC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064" y="5706502"/>
                <a:ext cx="115754" cy="15037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9" name="Line 36">
                <a:extLst>
                  <a:ext uri="{FF2B5EF4-FFF2-40B4-BE49-F238E27FC236}">
                    <a16:creationId xmlns:a16="http://schemas.microsoft.com/office/drawing/2014/main" id="{8B5D480E-9459-3091-2B93-9282ABBB7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600" y="5852758"/>
                <a:ext cx="115754" cy="15037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0" name="Line 38">
                <a:extLst>
                  <a:ext uri="{FF2B5EF4-FFF2-40B4-BE49-F238E27FC236}">
                    <a16:creationId xmlns:a16="http://schemas.microsoft.com/office/drawing/2014/main" id="{BD0F1ADD-26E3-E0AE-F615-62E67B684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17" y="5995815"/>
                <a:ext cx="0" cy="351015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2" name="Line 41">
                <a:extLst>
                  <a:ext uri="{FF2B5EF4-FFF2-40B4-BE49-F238E27FC236}">
                    <a16:creationId xmlns:a16="http://schemas.microsoft.com/office/drawing/2014/main" id="{97C0CB45-2545-DFB1-FC86-008FDE425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9963" y="5708330"/>
                <a:ext cx="115754" cy="15037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3" name="Line 42">
                <a:extLst>
                  <a:ext uri="{FF2B5EF4-FFF2-40B4-BE49-F238E27FC236}">
                    <a16:creationId xmlns:a16="http://schemas.microsoft.com/office/drawing/2014/main" id="{D8CC033B-EAB9-2AA4-5A15-D72AABB51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255" y="5857329"/>
                <a:ext cx="115754" cy="15037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4" name="Line 43">
                <a:extLst>
                  <a:ext uri="{FF2B5EF4-FFF2-40B4-BE49-F238E27FC236}">
                    <a16:creationId xmlns:a16="http://schemas.microsoft.com/office/drawing/2014/main" id="{CE112B68-56F1-D632-D8F8-B9ECAD870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9692" y="6000385"/>
                <a:ext cx="0" cy="351015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5" name="Line 44">
                <a:extLst>
                  <a:ext uri="{FF2B5EF4-FFF2-40B4-BE49-F238E27FC236}">
                    <a16:creationId xmlns:a16="http://schemas.microsoft.com/office/drawing/2014/main" id="{7AFF5C49-827D-2DC8-9880-4C6994282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94" y="5747398"/>
                <a:ext cx="181551" cy="2353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6" name="Line 45">
                <a:extLst>
                  <a:ext uri="{FF2B5EF4-FFF2-40B4-BE49-F238E27FC236}">
                    <a16:creationId xmlns:a16="http://schemas.microsoft.com/office/drawing/2014/main" id="{15DE8FDD-B93C-6932-C2DA-200619347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5095" y="5766907"/>
                <a:ext cx="181551" cy="2353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D0EC92D-0074-D297-06FF-D6AC88A68C27}"/>
                  </a:ext>
                </a:extLst>
              </p:cNvPr>
              <p:cNvSpPr/>
              <p:nvPr/>
            </p:nvSpPr>
            <p:spPr>
              <a:xfrm>
                <a:off x="295541" y="6344821"/>
                <a:ext cx="462947" cy="3805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Text Box 86">
                <a:extLst>
                  <a:ext uri="{FF2B5EF4-FFF2-40B4-BE49-F238E27FC236}">
                    <a16:creationId xmlns:a16="http://schemas.microsoft.com/office/drawing/2014/main" id="{6ED1EFF0-853C-23BA-3052-D1A1D92A1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366" y="6394988"/>
                <a:ext cx="48923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IgA</a:t>
                </a:r>
                <a:r>
                  <a:rPr lang="en-US" sz="1200" baseline="30000" dirty="0">
                    <a:solidFill>
                      <a:schemeClr val="bg1"/>
                    </a:solidFill>
                    <a:latin typeface="+mj-lt"/>
                    <a:cs typeface="Chalkboard"/>
                  </a:rPr>
                  <a:t>+</a:t>
                </a: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B37EDAC-BBB4-D273-48E9-D3E02E89D8BD}"/>
                </a:ext>
              </a:extLst>
            </p:cNvPr>
            <p:cNvSpPr txBox="1"/>
            <p:nvPr/>
          </p:nvSpPr>
          <p:spPr>
            <a:xfrm>
              <a:off x="2624285" y="6047538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CSR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0DA589D-7E1A-26BA-4C34-9BCC4F833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2050" y="6394988"/>
              <a:ext cx="38566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8EBACE7-3D42-8206-36DB-6F7006408DCC}"/>
              </a:ext>
            </a:extLst>
          </p:cNvPr>
          <p:cNvGrpSpPr/>
          <p:nvPr/>
        </p:nvGrpSpPr>
        <p:grpSpPr>
          <a:xfrm>
            <a:off x="138548" y="1495565"/>
            <a:ext cx="4934022" cy="755802"/>
            <a:chOff x="138548" y="1495565"/>
            <a:chExt cx="4934022" cy="755802"/>
          </a:xfrm>
        </p:grpSpPr>
        <p:sp>
          <p:nvSpPr>
            <p:cNvPr id="3" name="Oval 2"/>
            <p:cNvSpPr/>
            <p:nvPr/>
          </p:nvSpPr>
          <p:spPr>
            <a:xfrm>
              <a:off x="138548" y="1648694"/>
              <a:ext cx="706581" cy="5818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HSC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72891" y="1669475"/>
              <a:ext cx="831273" cy="5818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Pro-B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39290" y="1648693"/>
              <a:ext cx="831273" cy="5818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Pre-B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998749" y="1600201"/>
              <a:ext cx="942109" cy="623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Naive</a:t>
              </a:r>
            </a:p>
            <a:p>
              <a:pPr algn="ctr"/>
              <a:r>
                <a:rPr lang="en-US" sz="1200" dirty="0"/>
                <a:t>B cell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28256" y="1939639"/>
              <a:ext cx="2545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44438" y="1939639"/>
              <a:ext cx="2545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16038" y="1918857"/>
              <a:ext cx="2545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77619BA-33A8-190B-3F00-71478A5A2171}"/>
                </a:ext>
              </a:extLst>
            </p:cNvPr>
            <p:cNvSpPr txBox="1"/>
            <p:nvPr/>
          </p:nvSpPr>
          <p:spPr>
            <a:xfrm rot="2275192">
              <a:off x="4777296" y="1495565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Y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31853C7-82B2-44C5-64D5-4040AABE81D1}"/>
              </a:ext>
            </a:extLst>
          </p:cNvPr>
          <p:cNvGrpSpPr/>
          <p:nvPr/>
        </p:nvGrpSpPr>
        <p:grpSpPr>
          <a:xfrm>
            <a:off x="5079991" y="673078"/>
            <a:ext cx="3747428" cy="6160532"/>
            <a:chOff x="5079991" y="673078"/>
            <a:chExt cx="3747428" cy="6160532"/>
          </a:xfrm>
        </p:grpSpPr>
        <p:sp>
          <p:nvSpPr>
            <p:cNvPr id="101" name="TextBox 100"/>
            <p:cNvSpPr txBox="1"/>
            <p:nvPr/>
          </p:nvSpPr>
          <p:spPr>
            <a:xfrm>
              <a:off x="6063662" y="3137590"/>
              <a:ext cx="1202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Somatic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Hypermutation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(SHM)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642479" y="3205725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Class Switch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Recombination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(CSR)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6964730" y="2796932"/>
              <a:ext cx="1019621" cy="36249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929206" y="2792465"/>
              <a:ext cx="21178" cy="317989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08896" y="673078"/>
              <a:ext cx="0" cy="6160532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521918" y="1560383"/>
              <a:ext cx="1057657" cy="623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Mature</a:t>
              </a:r>
            </a:p>
            <a:p>
              <a:pPr algn="ctr"/>
              <a:r>
                <a:rPr lang="en-US" sz="1200" dirty="0"/>
                <a:t>B cell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8451" y="1173377"/>
              <a:ext cx="16490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Antigen</a:t>
              </a:r>
              <a:r>
                <a:rPr lang="en-US" sz="1200"/>
                <a:t>+ T cells</a:t>
              </a:r>
              <a:endParaRPr lang="en-US" sz="1200" dirty="0"/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5079991" y="1911929"/>
              <a:ext cx="11760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572987" y="2131460"/>
              <a:ext cx="85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Germinal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Center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9241" y="743277"/>
              <a:ext cx="1529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Spleen, lymph nodes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8E6C7E0-A630-3DE0-0960-527113E6FF53}"/>
                </a:ext>
              </a:extLst>
            </p:cNvPr>
            <p:cNvSpPr txBox="1"/>
            <p:nvPr/>
          </p:nvSpPr>
          <p:spPr>
            <a:xfrm rot="2275192">
              <a:off x="7342185" y="151678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B7168D-6894-D1DC-8066-C6EB5CCD4F94}"/>
              </a:ext>
            </a:extLst>
          </p:cNvPr>
          <p:cNvSpPr txBox="1"/>
          <p:nvPr/>
        </p:nvSpPr>
        <p:spPr>
          <a:xfrm>
            <a:off x="2610264" y="22727"/>
            <a:ext cx="2581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Programmed DNA Lesions in B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D1BA2-EB97-C088-81E3-C23E3FBA30F8}"/>
              </a:ext>
            </a:extLst>
          </p:cNvPr>
          <p:cNvSpPr txBox="1"/>
          <p:nvPr/>
        </p:nvSpPr>
        <p:spPr>
          <a:xfrm>
            <a:off x="1614488" y="60007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80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59BD-F4D6-1242-9DDC-014EB5C5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Overview of B cell development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EBD476-7DF6-014D-9664-5C1A19BD9BA8}"/>
              </a:ext>
            </a:extLst>
          </p:cNvPr>
          <p:cNvSpPr/>
          <p:nvPr/>
        </p:nvSpPr>
        <p:spPr>
          <a:xfrm>
            <a:off x="853150" y="2850598"/>
            <a:ext cx="761743" cy="4793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Pro-B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66ECF0-2D42-AC4F-A3D7-6531782F30D2}"/>
              </a:ext>
            </a:extLst>
          </p:cNvPr>
          <p:cNvSpPr/>
          <p:nvPr/>
        </p:nvSpPr>
        <p:spPr>
          <a:xfrm>
            <a:off x="1932839" y="2811019"/>
            <a:ext cx="760113" cy="5749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7DCCF-2704-8B4A-B1ED-113461130824}"/>
              </a:ext>
            </a:extLst>
          </p:cNvPr>
          <p:cNvSpPr/>
          <p:nvPr/>
        </p:nvSpPr>
        <p:spPr>
          <a:xfrm>
            <a:off x="3001016" y="2811019"/>
            <a:ext cx="826853" cy="553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Naive</a:t>
            </a:r>
          </a:p>
          <a:p>
            <a:pPr algn="ctr"/>
            <a:r>
              <a:rPr lang="en-US" sz="1200" dirty="0"/>
              <a:t>B cell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92F06B-7EBC-104C-88F3-B2AFA3497EB3}"/>
              </a:ext>
            </a:extLst>
          </p:cNvPr>
          <p:cNvSpPr/>
          <p:nvPr/>
        </p:nvSpPr>
        <p:spPr>
          <a:xfrm>
            <a:off x="4466481" y="2803530"/>
            <a:ext cx="1012085" cy="568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Mature</a:t>
            </a:r>
          </a:p>
          <a:p>
            <a:pPr algn="ctr"/>
            <a:r>
              <a:rPr lang="en-US" sz="1200" dirty="0"/>
              <a:t>B cell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AD811C-F6EA-6446-A725-A5C962C35521}"/>
              </a:ext>
            </a:extLst>
          </p:cNvPr>
          <p:cNvCxnSpPr/>
          <p:nvPr/>
        </p:nvCxnSpPr>
        <p:spPr>
          <a:xfrm>
            <a:off x="1651435" y="3090280"/>
            <a:ext cx="2545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0D4109-6184-D74D-AF25-C9433EC282D5}"/>
              </a:ext>
            </a:extLst>
          </p:cNvPr>
          <p:cNvCxnSpPr>
            <a:cxnSpLocks/>
          </p:cNvCxnSpPr>
          <p:nvPr/>
        </p:nvCxnSpPr>
        <p:spPr>
          <a:xfrm>
            <a:off x="3980807" y="3100023"/>
            <a:ext cx="4001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A0E375-11B6-D543-AD7E-48FD9F9F82B7}"/>
              </a:ext>
            </a:extLst>
          </p:cNvPr>
          <p:cNvCxnSpPr/>
          <p:nvPr/>
        </p:nvCxnSpPr>
        <p:spPr>
          <a:xfrm>
            <a:off x="2710305" y="3090280"/>
            <a:ext cx="2545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23FE65-C802-6644-87A8-55E83B2D03ED}"/>
              </a:ext>
            </a:extLst>
          </p:cNvPr>
          <p:cNvCxnSpPr/>
          <p:nvPr/>
        </p:nvCxnSpPr>
        <p:spPr>
          <a:xfrm flipV="1">
            <a:off x="6990139" y="2714943"/>
            <a:ext cx="332509" cy="339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819AB8-455C-594D-B220-EB80B512C91B}"/>
              </a:ext>
            </a:extLst>
          </p:cNvPr>
          <p:cNvCxnSpPr>
            <a:cxnSpLocks/>
          </p:cNvCxnSpPr>
          <p:nvPr/>
        </p:nvCxnSpPr>
        <p:spPr>
          <a:xfrm>
            <a:off x="6990139" y="3055011"/>
            <a:ext cx="332509" cy="363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102F163-9E8C-9D4A-92A2-19F84CE85CDF}"/>
              </a:ext>
            </a:extLst>
          </p:cNvPr>
          <p:cNvSpPr/>
          <p:nvPr/>
        </p:nvSpPr>
        <p:spPr>
          <a:xfrm>
            <a:off x="7452905" y="2326308"/>
            <a:ext cx="1210169" cy="5985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Memory</a:t>
            </a:r>
          </a:p>
          <a:p>
            <a:pPr algn="ctr"/>
            <a:r>
              <a:rPr lang="en-US" sz="1200" dirty="0"/>
              <a:t>B cell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4D927F-CBCA-5649-A8C7-71E5490EB420}"/>
              </a:ext>
            </a:extLst>
          </p:cNvPr>
          <p:cNvSpPr/>
          <p:nvPr/>
        </p:nvSpPr>
        <p:spPr>
          <a:xfrm>
            <a:off x="7529110" y="3214491"/>
            <a:ext cx="973800" cy="684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Plasma Cell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7A4280A-9E11-604D-BE12-7F88F04F1832}"/>
              </a:ext>
            </a:extLst>
          </p:cNvPr>
          <p:cNvSpPr/>
          <p:nvPr/>
        </p:nvSpPr>
        <p:spPr>
          <a:xfrm>
            <a:off x="5979253" y="2850598"/>
            <a:ext cx="910302" cy="568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GC </a:t>
            </a:r>
          </a:p>
          <a:p>
            <a:pPr algn="ctr"/>
            <a:r>
              <a:rPr lang="en-US" sz="1200" dirty="0"/>
              <a:t>B cell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1A1F42-2413-1C4D-B4B8-3B0B0DD2C9EA}"/>
              </a:ext>
            </a:extLst>
          </p:cNvPr>
          <p:cNvCxnSpPr>
            <a:cxnSpLocks/>
          </p:cNvCxnSpPr>
          <p:nvPr/>
        </p:nvCxnSpPr>
        <p:spPr>
          <a:xfrm>
            <a:off x="5478568" y="3098501"/>
            <a:ext cx="4001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42F630-2A45-B84A-9BD7-9152967A7BF4}"/>
              </a:ext>
            </a:extLst>
          </p:cNvPr>
          <p:cNvCxnSpPr/>
          <p:nvPr/>
        </p:nvCxnSpPr>
        <p:spPr>
          <a:xfrm>
            <a:off x="4175760" y="1478280"/>
            <a:ext cx="0" cy="3634740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118FDB-CB49-A34C-9A34-F3264FB61883}"/>
              </a:ext>
            </a:extLst>
          </p:cNvPr>
          <p:cNvSpPr txBox="1"/>
          <p:nvPr/>
        </p:nvSpPr>
        <p:spPr>
          <a:xfrm>
            <a:off x="1576860" y="1783158"/>
            <a:ext cx="118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Bone Marrow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01615-F404-3E41-861A-520D8F824513}"/>
              </a:ext>
            </a:extLst>
          </p:cNvPr>
          <p:cNvSpPr txBox="1"/>
          <p:nvPr/>
        </p:nvSpPr>
        <p:spPr>
          <a:xfrm>
            <a:off x="4953000" y="1783158"/>
            <a:ext cx="294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Spleen, Lymph nodes, Peyer’s patches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C4B99-87FE-4C48-9BE1-DE2CB1A2D191}"/>
              </a:ext>
            </a:extLst>
          </p:cNvPr>
          <p:cNvSpPr txBox="1"/>
          <p:nvPr/>
        </p:nvSpPr>
        <p:spPr>
          <a:xfrm>
            <a:off x="5441224" y="2769736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Ags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621673-DCC7-864C-B046-3FED23B950FA}"/>
              </a:ext>
            </a:extLst>
          </p:cNvPr>
          <p:cNvSpPr txBox="1"/>
          <p:nvPr/>
        </p:nvSpPr>
        <p:spPr>
          <a:xfrm>
            <a:off x="2109289" y="229623"/>
            <a:ext cx="5138915" cy="267099"/>
          </a:xfrm>
          <a:prstGeom prst="rect">
            <a:avLst/>
          </a:prstGeom>
          <a:noFill/>
        </p:spPr>
        <p:txBody>
          <a:bodyPr wrap="square" lIns="81634" tIns="40818" rIns="81634" bIns="40818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Myriad Pro"/>
                <a:cs typeface="Myriad Pro"/>
              </a:rPr>
              <a:t>The Complex Germinal Center Reaction and Affinity Maturation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AD30CFC-532F-B94E-B47B-7E0E5FFE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0488" y="1365663"/>
            <a:ext cx="6651625" cy="4333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721FE6-0883-6941-AC3F-58B303DE3D77}"/>
              </a:ext>
            </a:extLst>
          </p:cNvPr>
          <p:cNvSpPr txBox="1"/>
          <p:nvPr/>
        </p:nvSpPr>
        <p:spPr>
          <a:xfrm>
            <a:off x="121039" y="4665158"/>
            <a:ext cx="1885946" cy="611704"/>
          </a:xfrm>
          <a:prstGeom prst="rect">
            <a:avLst/>
          </a:prstGeom>
          <a:noFill/>
        </p:spPr>
        <p:txBody>
          <a:bodyPr wrap="square" lIns="57147" tIns="28574" rIns="57147" bIns="28574" rtlCol="0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Ig gene mutation rates are ~1x10</a:t>
            </a:r>
            <a:r>
              <a:rPr lang="en-US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higher than 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18BF7-94C0-E94E-B80A-9120F0F590C2}"/>
              </a:ext>
            </a:extLst>
          </p:cNvPr>
          <p:cNvSpPr txBox="1"/>
          <p:nvPr/>
        </p:nvSpPr>
        <p:spPr>
          <a:xfrm>
            <a:off x="7287150" y="3885724"/>
            <a:ext cx="1885947" cy="427038"/>
          </a:xfrm>
          <a:prstGeom prst="rect">
            <a:avLst/>
          </a:prstGeom>
          <a:noFill/>
        </p:spPr>
        <p:txBody>
          <a:bodyPr wrap="square" lIns="57147" tIns="28574" rIns="57147" bIns="28574" rtlCol="0">
            <a:spAutoFit/>
          </a:bodyPr>
          <a:lstStyle/>
          <a:p>
            <a:pPr algn="ctr"/>
            <a:r>
              <a:rPr lang="en-US" sz="1200" dirty="0">
                <a:cs typeface="Myriad Pro"/>
              </a:rPr>
              <a:t>memory </a:t>
            </a:r>
          </a:p>
          <a:p>
            <a:pPr algn="ctr"/>
            <a:r>
              <a:rPr lang="en-US" sz="1200" dirty="0">
                <a:cs typeface="Myriad Pro"/>
              </a:rPr>
              <a:t>B cell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6650A-FCE8-5A41-A1A5-AE37FB8F42B5}"/>
              </a:ext>
            </a:extLst>
          </p:cNvPr>
          <p:cNvSpPr txBox="1"/>
          <p:nvPr/>
        </p:nvSpPr>
        <p:spPr>
          <a:xfrm>
            <a:off x="6531400" y="5627477"/>
            <a:ext cx="1592441" cy="242372"/>
          </a:xfrm>
          <a:prstGeom prst="rect">
            <a:avLst/>
          </a:prstGeom>
          <a:noFill/>
        </p:spPr>
        <p:txBody>
          <a:bodyPr wrap="square" lIns="57147" tIns="28574" rIns="57147" bIns="28574" rtlCol="0">
            <a:spAutoFit/>
          </a:bodyPr>
          <a:lstStyle/>
          <a:p>
            <a:r>
              <a:rPr lang="en-US" sz="1200" dirty="0">
                <a:cs typeface="Myriad Pro"/>
              </a:rPr>
              <a:t>Plasma cell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88475-AEF3-B843-9D71-7F669377E12D}"/>
              </a:ext>
            </a:extLst>
          </p:cNvPr>
          <p:cNvSpPr txBox="1"/>
          <p:nvPr/>
        </p:nvSpPr>
        <p:spPr>
          <a:xfrm>
            <a:off x="3935915" y="5761381"/>
            <a:ext cx="1996563" cy="242372"/>
          </a:xfrm>
          <a:prstGeom prst="rect">
            <a:avLst/>
          </a:prstGeom>
          <a:noFill/>
        </p:spPr>
        <p:txBody>
          <a:bodyPr wrap="square" lIns="57147" tIns="28574" rIns="57147" bIns="28574" rtlCol="0">
            <a:spAutoFit/>
          </a:bodyPr>
          <a:lstStyle/>
          <a:p>
            <a:r>
              <a:rPr lang="en-US" sz="1200" dirty="0" err="1">
                <a:latin typeface="Myriad Pro"/>
                <a:cs typeface="Myriad Pro"/>
              </a:rPr>
              <a:t>K</a:t>
            </a:r>
            <a:r>
              <a:rPr lang="en-US" sz="1200" baseline="-25000" dirty="0" err="1">
                <a:latin typeface="Myriad Pro"/>
                <a:cs typeface="Myriad Pro"/>
              </a:rPr>
              <a:t>d</a:t>
            </a:r>
            <a:r>
              <a:rPr lang="en-US" sz="1200" baseline="-25000" dirty="0">
                <a:latin typeface="Myriad Pro"/>
                <a:cs typeface="Myriad Pro"/>
              </a:rPr>
              <a:t> </a:t>
            </a:r>
            <a:r>
              <a:rPr lang="en-US" sz="1200" dirty="0">
                <a:latin typeface="Myriad Pro"/>
                <a:cs typeface="Myriad Pro"/>
              </a:rPr>
              <a:t>= </a:t>
            </a:r>
            <a:r>
              <a:rPr lang="en-US" sz="1200" dirty="0" err="1">
                <a:latin typeface="Myriad Pro"/>
                <a:cs typeface="Myriad Pro"/>
                <a:sym typeface="Wingdings" pitchFamily="2" charset="2"/>
              </a:rPr>
              <a:t>μM</a:t>
            </a:r>
            <a:r>
              <a:rPr lang="en-US" sz="1200" dirty="0">
                <a:latin typeface="Myriad Pro"/>
                <a:cs typeface="Myriad Pro"/>
                <a:sym typeface="Wingdings" pitchFamily="2" charset="2"/>
              </a:rPr>
              <a:t>  </a:t>
            </a:r>
            <a:r>
              <a:rPr lang="en-US" sz="1200" dirty="0" err="1">
                <a:latin typeface="Myriad Pro"/>
                <a:cs typeface="Myriad Pro"/>
                <a:sym typeface="Wingdings" pitchFamily="2" charset="2"/>
              </a:rPr>
              <a:t>nM</a:t>
            </a:r>
            <a:endParaRPr lang="en-US" sz="1200" baseline="-25000" dirty="0">
              <a:latin typeface="Myriad Pro"/>
              <a:cs typeface="Myriad Pr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AC5BF8-ADA6-8845-9A01-73FD8622909A}"/>
              </a:ext>
            </a:extLst>
          </p:cNvPr>
          <p:cNvGrpSpPr/>
          <p:nvPr/>
        </p:nvGrpSpPr>
        <p:grpSpPr>
          <a:xfrm>
            <a:off x="399320" y="3071207"/>
            <a:ext cx="770041" cy="1166082"/>
            <a:chOff x="1211033" y="5112631"/>
            <a:chExt cx="1232066" cy="186573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BB0ACB-E24B-3041-BCD9-EF73E2E279FD}"/>
                </a:ext>
              </a:extLst>
            </p:cNvPr>
            <p:cNvSpPr/>
            <p:nvPr/>
          </p:nvSpPr>
          <p:spPr>
            <a:xfrm>
              <a:off x="1211033" y="5788782"/>
              <a:ext cx="1232066" cy="118958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IgG</a:t>
              </a:r>
            </a:p>
            <a:p>
              <a:pPr algn="ctr"/>
              <a:r>
                <a:rPr lang="en-US" sz="1200" dirty="0"/>
                <a:t>B cell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C67FD46-E677-454D-8298-BE62101D8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9590" y="5112631"/>
              <a:ext cx="894951" cy="75788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A03FDFA-B775-1342-B286-8F6DCFB5CC2D}"/>
              </a:ext>
            </a:extLst>
          </p:cNvPr>
          <p:cNvSpPr/>
          <p:nvPr/>
        </p:nvSpPr>
        <p:spPr>
          <a:xfrm>
            <a:off x="2811156" y="6208216"/>
            <a:ext cx="3224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Myriad Pro"/>
                <a:cs typeface="Myriad Pro"/>
              </a:rPr>
              <a:t>Darwinian natural selection at warp speed</a:t>
            </a:r>
            <a:endParaRPr lang="en-US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A647A9-383A-A54C-9DBB-1C4A88173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66819">
            <a:off x="4315703" y="2565621"/>
            <a:ext cx="406589" cy="344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E6CA48-79A8-044C-89DD-3899339C9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66819">
            <a:off x="3828576" y="2139044"/>
            <a:ext cx="406589" cy="3443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912AA7-BFE7-EB41-9875-C9787DEC1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66819">
            <a:off x="4221263" y="3157625"/>
            <a:ext cx="406589" cy="344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8177EB-F25A-BD43-80EA-618A839C1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66819">
            <a:off x="5472534" y="2276381"/>
            <a:ext cx="406589" cy="3443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303A0C7-A596-B340-9E41-5C364C0A45C3}"/>
              </a:ext>
            </a:extLst>
          </p:cNvPr>
          <p:cNvSpPr/>
          <p:nvPr/>
        </p:nvSpPr>
        <p:spPr>
          <a:xfrm>
            <a:off x="5785520" y="2534523"/>
            <a:ext cx="146958" cy="225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2B23D65-6722-A64F-8B02-C70098AD0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66819">
            <a:off x="4365321" y="3666107"/>
            <a:ext cx="406589" cy="3443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E21220-2716-684D-9D61-59678AC52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203031" y="3610913"/>
            <a:ext cx="406589" cy="3443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F051B9-F577-9F46-98EA-B23914D28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435702" y="3105387"/>
            <a:ext cx="406589" cy="3443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CBB35F-2DA9-1B46-9DBE-C4744DBE9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6689" y="2616351"/>
            <a:ext cx="406589" cy="344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5CFD28-C120-964A-B649-7A9475DCB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4482">
            <a:off x="3057676" y="2127315"/>
            <a:ext cx="406589" cy="3443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32D282-367A-8E49-8A98-ABC74104B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4482">
            <a:off x="3595951" y="3048317"/>
            <a:ext cx="406589" cy="3443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54023D-D33F-AA4F-AF28-0CD90AB58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4482">
            <a:off x="2574529" y="3623733"/>
            <a:ext cx="406589" cy="344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32B646-7E55-FE4C-90AF-F687A60E1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4482">
            <a:off x="2948985" y="3048316"/>
            <a:ext cx="406589" cy="3443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81762A-781B-A64C-B247-29B0B66CC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4482">
            <a:off x="3521151" y="2472899"/>
            <a:ext cx="406589" cy="34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ABE93-B81E-A641-A329-1D885DD78B52}"/>
              </a:ext>
            </a:extLst>
          </p:cNvPr>
          <p:cNvSpPr txBox="1"/>
          <p:nvPr/>
        </p:nvSpPr>
        <p:spPr>
          <a:xfrm>
            <a:off x="6594750" y="2373436"/>
            <a:ext cx="1794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Follicular Dendritic Cell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1F6A5AA-A00D-1248-9223-EBF05A3DD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9945">
            <a:off x="5328015" y="3239288"/>
            <a:ext cx="406589" cy="344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158DA-D286-6048-8ECD-662A947FE747}"/>
              </a:ext>
            </a:extLst>
          </p:cNvPr>
          <p:cNvSpPr txBox="1"/>
          <p:nvPr/>
        </p:nvSpPr>
        <p:spPr>
          <a:xfrm>
            <a:off x="6699057" y="3105834"/>
            <a:ext cx="9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T-follicular </a:t>
            </a:r>
          </a:p>
          <a:p>
            <a:r>
              <a:rPr lang="en-US" sz="1200" dirty="0"/>
              <a:t>helper cells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BEC5627-F49E-F242-B7BD-E8DA13E0B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5334">
            <a:off x="5859903" y="3838562"/>
            <a:ext cx="406589" cy="344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477AE-20A2-4C47-9A25-5640EB77B709}"/>
              </a:ext>
            </a:extLst>
          </p:cNvPr>
          <p:cNvSpPr txBox="1"/>
          <p:nvPr/>
        </p:nvSpPr>
        <p:spPr>
          <a:xfrm>
            <a:off x="3471607" y="398210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AID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A248886-E7E7-7E40-AF3E-8A2865D4490D}"/>
              </a:ext>
            </a:extLst>
          </p:cNvPr>
          <p:cNvSpPr/>
          <p:nvPr/>
        </p:nvSpPr>
        <p:spPr>
          <a:xfrm>
            <a:off x="6297681" y="2836823"/>
            <a:ext cx="146958" cy="225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A0EB5-6593-354B-91B6-181E1EBBECFA}"/>
              </a:ext>
            </a:extLst>
          </p:cNvPr>
          <p:cNvSpPr txBox="1"/>
          <p:nvPr/>
        </p:nvSpPr>
        <p:spPr>
          <a:xfrm>
            <a:off x="26188" y="233149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CSR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93E914-BAD9-1F4D-8DF6-753895304087}"/>
              </a:ext>
            </a:extLst>
          </p:cNvPr>
          <p:cNvGrpSpPr/>
          <p:nvPr/>
        </p:nvGrpSpPr>
        <p:grpSpPr>
          <a:xfrm>
            <a:off x="396520" y="875975"/>
            <a:ext cx="770041" cy="1166082"/>
            <a:chOff x="1211033" y="5112631"/>
            <a:chExt cx="1232066" cy="186573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732861-E58A-C847-8C36-12DAA3650103}"/>
                </a:ext>
              </a:extLst>
            </p:cNvPr>
            <p:cNvSpPr/>
            <p:nvPr/>
          </p:nvSpPr>
          <p:spPr>
            <a:xfrm>
              <a:off x="1211033" y="5788782"/>
              <a:ext cx="1232066" cy="118958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IgMB</a:t>
              </a:r>
              <a:r>
                <a:rPr lang="en-US" sz="1200" dirty="0"/>
                <a:t> cell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8DA8C12-BE8F-5347-B224-AD4C057C2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9590" y="5112631"/>
              <a:ext cx="894951" cy="757886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7C3499-3DBB-4A49-A303-C2DA155700F7}"/>
              </a:ext>
            </a:extLst>
          </p:cNvPr>
          <p:cNvCxnSpPr/>
          <p:nvPr/>
        </p:nvCxnSpPr>
        <p:spPr>
          <a:xfrm>
            <a:off x="780554" y="2214766"/>
            <a:ext cx="0" cy="685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208896-68A0-D944-9F59-C23D35AA111D}"/>
              </a:ext>
            </a:extLst>
          </p:cNvPr>
          <p:cNvCxnSpPr>
            <a:cxnSpLocks/>
          </p:cNvCxnSpPr>
          <p:nvPr/>
        </p:nvCxnSpPr>
        <p:spPr>
          <a:xfrm>
            <a:off x="1288339" y="3775473"/>
            <a:ext cx="5498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F17A421-566D-DD46-BEF6-2581A79B352F}"/>
              </a:ext>
            </a:extLst>
          </p:cNvPr>
          <p:cNvSpPr txBox="1"/>
          <p:nvPr/>
        </p:nvSpPr>
        <p:spPr>
          <a:xfrm>
            <a:off x="796496" y="225606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AID</a:t>
            </a:r>
          </a:p>
        </p:txBody>
      </p:sp>
    </p:spTree>
    <p:extLst>
      <p:ext uri="{BB962C8B-B14F-4D97-AF65-F5344CB8AC3E}">
        <p14:creationId xmlns:p14="http://schemas.microsoft.com/office/powerpoint/2010/main" val="25500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" grpId="0"/>
      <p:bldP spid="8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A8F9-8F86-0D05-369D-0C4DF2249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E9D044F-D283-8B35-862C-88935AB2B38C}"/>
              </a:ext>
            </a:extLst>
          </p:cNvPr>
          <p:cNvSpPr/>
          <p:nvPr/>
        </p:nvSpPr>
        <p:spPr>
          <a:xfrm>
            <a:off x="0" y="-3175"/>
            <a:ext cx="9486900" cy="688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1506" name="Rectangle 66">
            <a:extLst>
              <a:ext uri="{FF2B5EF4-FFF2-40B4-BE49-F238E27FC236}">
                <a16:creationId xmlns:a16="http://schemas.microsoft.com/office/drawing/2014/main" id="{BA7F86CA-0CDA-4F82-F6EA-5B09E0DF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146050"/>
            <a:ext cx="340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  <a:latin typeface="Calibri" panose="020F0502020204030204" pitchFamily="34" charset="0"/>
              </a:rPr>
              <a:t>B cells make antibodies</a:t>
            </a:r>
          </a:p>
        </p:txBody>
      </p:sp>
      <p:grpSp>
        <p:nvGrpSpPr>
          <p:cNvPr id="21507" name="Group 30">
            <a:extLst>
              <a:ext uri="{FF2B5EF4-FFF2-40B4-BE49-F238E27FC236}">
                <a16:creationId xmlns:a16="http://schemas.microsoft.com/office/drawing/2014/main" id="{34889C08-F7B3-0939-83F0-4DD978FA59A5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047750"/>
            <a:ext cx="3916363" cy="5413375"/>
            <a:chOff x="2629558" y="1317453"/>
            <a:chExt cx="3917505" cy="541340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092513-A83F-86FE-C02B-CF8A6E041477}"/>
                </a:ext>
              </a:extLst>
            </p:cNvPr>
            <p:cNvCxnSpPr/>
            <p:nvPr/>
          </p:nvCxnSpPr>
          <p:spPr>
            <a:xfrm rot="2400000">
              <a:off x="5025795" y="3420901"/>
              <a:ext cx="274717" cy="158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18215B-5C9F-1D41-44E4-276CCE00BC41}"/>
                </a:ext>
              </a:extLst>
            </p:cNvPr>
            <p:cNvCxnSpPr/>
            <p:nvPr/>
          </p:nvCxnSpPr>
          <p:spPr>
            <a:xfrm rot="19200000" flipH="1">
              <a:off x="3866582" y="3446301"/>
              <a:ext cx="274717" cy="158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37272B6-C85B-23BF-B846-BC5D746A4070}"/>
                </a:ext>
              </a:extLst>
            </p:cNvPr>
            <p:cNvSpPr/>
            <p:nvPr/>
          </p:nvSpPr>
          <p:spPr>
            <a:xfrm rot="19200000">
              <a:off x="2629558" y="1704805"/>
              <a:ext cx="401755" cy="1357320"/>
            </a:xfrm>
            <a:custGeom>
              <a:avLst/>
              <a:gdLst>
                <a:gd name="connsiteX0" fmla="*/ 0 w 402348"/>
                <a:gd name="connsiteY0" fmla="*/ 0 h 1358082"/>
                <a:gd name="connsiteX1" fmla="*/ 226321 w 402348"/>
                <a:gd name="connsiteY1" fmla="*/ 0 h 1358082"/>
                <a:gd name="connsiteX2" fmla="*/ 226321 w 402348"/>
                <a:gd name="connsiteY2" fmla="*/ 201197 h 1358082"/>
                <a:gd name="connsiteX3" fmla="*/ 402348 w 402348"/>
                <a:gd name="connsiteY3" fmla="*/ 201197 h 1358082"/>
                <a:gd name="connsiteX4" fmla="*/ 402348 w 402348"/>
                <a:gd name="connsiteY4" fmla="*/ 1358082 h 1358082"/>
                <a:gd name="connsiteX5" fmla="*/ 25147 w 402348"/>
                <a:gd name="connsiteY5" fmla="*/ 1358082 h 1358082"/>
                <a:gd name="connsiteX6" fmla="*/ 0 w 402348"/>
                <a:gd name="connsiteY6" fmla="*/ 0 h 13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48" h="1358082">
                  <a:moveTo>
                    <a:pt x="0" y="0"/>
                  </a:moveTo>
                  <a:lnTo>
                    <a:pt x="226321" y="0"/>
                  </a:lnTo>
                  <a:lnTo>
                    <a:pt x="226321" y="201197"/>
                  </a:lnTo>
                  <a:lnTo>
                    <a:pt x="402348" y="201197"/>
                  </a:lnTo>
                  <a:lnTo>
                    <a:pt x="402348" y="1358082"/>
                  </a:lnTo>
                  <a:lnTo>
                    <a:pt x="25147" y="1358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6084ED-1094-34D6-98D2-93DDC0378EE8}"/>
                </a:ext>
              </a:extLst>
            </p:cNvPr>
            <p:cNvSpPr/>
            <p:nvPr/>
          </p:nvSpPr>
          <p:spPr>
            <a:xfrm rot="19200000">
              <a:off x="3888813" y="2460458"/>
              <a:ext cx="384287" cy="110014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027E4F-D1BA-839A-B3B8-21F452B2BDE1}"/>
                </a:ext>
              </a:extLst>
            </p:cNvPr>
            <p:cNvSpPr/>
            <p:nvPr/>
          </p:nvSpPr>
          <p:spPr>
            <a:xfrm>
              <a:off x="3134530" y="2760498"/>
              <a:ext cx="1321185" cy="3970356"/>
            </a:xfrm>
            <a:custGeom>
              <a:avLst/>
              <a:gdLst>
                <a:gd name="connsiteX0" fmla="*/ 0 w 1320800"/>
                <a:gd name="connsiteY0" fmla="*/ 254000 h 3970866"/>
                <a:gd name="connsiteX1" fmla="*/ 296333 w 1320800"/>
                <a:gd name="connsiteY1" fmla="*/ 0 h 3970866"/>
                <a:gd name="connsiteX2" fmla="*/ 1320800 w 1320800"/>
                <a:gd name="connsiteY2" fmla="*/ 1227666 h 3970866"/>
                <a:gd name="connsiteX3" fmla="*/ 1320800 w 1320800"/>
                <a:gd name="connsiteY3" fmla="*/ 3970866 h 3970866"/>
                <a:gd name="connsiteX4" fmla="*/ 931333 w 1320800"/>
                <a:gd name="connsiteY4" fmla="*/ 3970866 h 3970866"/>
                <a:gd name="connsiteX5" fmla="*/ 931333 w 1320800"/>
                <a:gd name="connsiteY5" fmla="*/ 1346200 h 3970866"/>
                <a:gd name="connsiteX6" fmla="*/ 0 w 1320800"/>
                <a:gd name="connsiteY6" fmla="*/ 254000 h 397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800" h="3970866">
                  <a:moveTo>
                    <a:pt x="0" y="254000"/>
                  </a:moveTo>
                  <a:lnTo>
                    <a:pt x="296333" y="0"/>
                  </a:lnTo>
                  <a:lnTo>
                    <a:pt x="1320800" y="1227666"/>
                  </a:lnTo>
                  <a:lnTo>
                    <a:pt x="1320800" y="3970866"/>
                  </a:lnTo>
                  <a:lnTo>
                    <a:pt x="931333" y="3970866"/>
                  </a:lnTo>
                  <a:lnTo>
                    <a:pt x="931333" y="13462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b="0" dirty="0">
                  <a:solidFill>
                    <a:prstClr val="white"/>
                  </a:solidFill>
                  <a:latin typeface="Arial"/>
                </a:rPr>
                <a:t>C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82F5AD9-9690-9333-DB8D-1897F226E3B7}"/>
                </a:ext>
              </a:extLst>
            </p:cNvPr>
            <p:cNvSpPr/>
            <p:nvPr/>
          </p:nvSpPr>
          <p:spPr>
            <a:xfrm flipH="1">
              <a:off x="4730433" y="2760498"/>
              <a:ext cx="1321185" cy="3970356"/>
            </a:xfrm>
            <a:custGeom>
              <a:avLst/>
              <a:gdLst>
                <a:gd name="connsiteX0" fmla="*/ 0 w 1320800"/>
                <a:gd name="connsiteY0" fmla="*/ 254000 h 3970866"/>
                <a:gd name="connsiteX1" fmla="*/ 296333 w 1320800"/>
                <a:gd name="connsiteY1" fmla="*/ 0 h 3970866"/>
                <a:gd name="connsiteX2" fmla="*/ 1320800 w 1320800"/>
                <a:gd name="connsiteY2" fmla="*/ 1227666 h 3970866"/>
                <a:gd name="connsiteX3" fmla="*/ 1320800 w 1320800"/>
                <a:gd name="connsiteY3" fmla="*/ 3970866 h 3970866"/>
                <a:gd name="connsiteX4" fmla="*/ 931333 w 1320800"/>
                <a:gd name="connsiteY4" fmla="*/ 3970866 h 3970866"/>
                <a:gd name="connsiteX5" fmla="*/ 931333 w 1320800"/>
                <a:gd name="connsiteY5" fmla="*/ 1346200 h 3970866"/>
                <a:gd name="connsiteX6" fmla="*/ 0 w 1320800"/>
                <a:gd name="connsiteY6" fmla="*/ 254000 h 397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800" h="3970866">
                  <a:moveTo>
                    <a:pt x="0" y="254000"/>
                  </a:moveTo>
                  <a:lnTo>
                    <a:pt x="296333" y="0"/>
                  </a:lnTo>
                  <a:lnTo>
                    <a:pt x="1320800" y="1227666"/>
                  </a:lnTo>
                  <a:lnTo>
                    <a:pt x="1320800" y="3970866"/>
                  </a:lnTo>
                  <a:lnTo>
                    <a:pt x="931333" y="3970866"/>
                  </a:lnTo>
                  <a:lnTo>
                    <a:pt x="931333" y="13462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ED99BA-CE76-82CA-C3B6-C82C6AFDAF77}"/>
                </a:ext>
              </a:extLst>
            </p:cNvPr>
            <p:cNvSpPr/>
            <p:nvPr/>
          </p:nvSpPr>
          <p:spPr>
            <a:xfrm rot="19200000" flipH="1">
              <a:off x="3107535" y="1390478"/>
              <a:ext cx="403343" cy="1357320"/>
            </a:xfrm>
            <a:custGeom>
              <a:avLst/>
              <a:gdLst>
                <a:gd name="connsiteX0" fmla="*/ 0 w 402348"/>
                <a:gd name="connsiteY0" fmla="*/ 0 h 1358082"/>
                <a:gd name="connsiteX1" fmla="*/ 226321 w 402348"/>
                <a:gd name="connsiteY1" fmla="*/ 0 h 1358082"/>
                <a:gd name="connsiteX2" fmla="*/ 226321 w 402348"/>
                <a:gd name="connsiteY2" fmla="*/ 201197 h 1358082"/>
                <a:gd name="connsiteX3" fmla="*/ 402348 w 402348"/>
                <a:gd name="connsiteY3" fmla="*/ 201197 h 1358082"/>
                <a:gd name="connsiteX4" fmla="*/ 402348 w 402348"/>
                <a:gd name="connsiteY4" fmla="*/ 1358082 h 1358082"/>
                <a:gd name="connsiteX5" fmla="*/ 25147 w 402348"/>
                <a:gd name="connsiteY5" fmla="*/ 1358082 h 1358082"/>
                <a:gd name="connsiteX6" fmla="*/ 0 w 402348"/>
                <a:gd name="connsiteY6" fmla="*/ 0 h 13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48" h="1358082">
                  <a:moveTo>
                    <a:pt x="0" y="0"/>
                  </a:moveTo>
                  <a:lnTo>
                    <a:pt x="226321" y="0"/>
                  </a:lnTo>
                  <a:lnTo>
                    <a:pt x="226321" y="201197"/>
                  </a:lnTo>
                  <a:lnTo>
                    <a:pt x="402348" y="201197"/>
                  </a:lnTo>
                  <a:lnTo>
                    <a:pt x="402348" y="1358082"/>
                  </a:lnTo>
                  <a:lnTo>
                    <a:pt x="25147" y="1358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9C6959A-EAC7-1ADA-DAA8-475D7151BCA4}"/>
                </a:ext>
              </a:extLst>
            </p:cNvPr>
            <p:cNvSpPr/>
            <p:nvPr/>
          </p:nvSpPr>
          <p:spPr>
            <a:xfrm rot="2400000" flipH="1">
              <a:off x="6145308" y="1707980"/>
              <a:ext cx="401755" cy="1357320"/>
            </a:xfrm>
            <a:custGeom>
              <a:avLst/>
              <a:gdLst>
                <a:gd name="connsiteX0" fmla="*/ 0 w 402348"/>
                <a:gd name="connsiteY0" fmla="*/ 0 h 1358082"/>
                <a:gd name="connsiteX1" fmla="*/ 226321 w 402348"/>
                <a:gd name="connsiteY1" fmla="*/ 0 h 1358082"/>
                <a:gd name="connsiteX2" fmla="*/ 226321 w 402348"/>
                <a:gd name="connsiteY2" fmla="*/ 201197 h 1358082"/>
                <a:gd name="connsiteX3" fmla="*/ 402348 w 402348"/>
                <a:gd name="connsiteY3" fmla="*/ 201197 h 1358082"/>
                <a:gd name="connsiteX4" fmla="*/ 402348 w 402348"/>
                <a:gd name="connsiteY4" fmla="*/ 1358082 h 1358082"/>
                <a:gd name="connsiteX5" fmla="*/ 25147 w 402348"/>
                <a:gd name="connsiteY5" fmla="*/ 1358082 h 1358082"/>
                <a:gd name="connsiteX6" fmla="*/ 0 w 402348"/>
                <a:gd name="connsiteY6" fmla="*/ 0 h 13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48" h="1358082">
                  <a:moveTo>
                    <a:pt x="0" y="0"/>
                  </a:moveTo>
                  <a:lnTo>
                    <a:pt x="226321" y="0"/>
                  </a:lnTo>
                  <a:lnTo>
                    <a:pt x="226321" y="201197"/>
                  </a:lnTo>
                  <a:lnTo>
                    <a:pt x="402348" y="201197"/>
                  </a:lnTo>
                  <a:lnTo>
                    <a:pt x="402348" y="1358082"/>
                  </a:lnTo>
                  <a:lnTo>
                    <a:pt x="25147" y="1358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4316B3-2F6C-1ADE-3EDD-355FE843538F}"/>
                </a:ext>
              </a:extLst>
            </p:cNvPr>
            <p:cNvSpPr/>
            <p:nvPr/>
          </p:nvSpPr>
          <p:spPr>
            <a:xfrm rot="2400000" flipH="1">
              <a:off x="4936869" y="2371558"/>
              <a:ext cx="384287" cy="120809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8F5F10B-8556-89CC-6E6A-2DDB902DA783}"/>
                </a:ext>
              </a:extLst>
            </p:cNvPr>
            <p:cNvSpPr/>
            <p:nvPr/>
          </p:nvSpPr>
          <p:spPr>
            <a:xfrm rot="2400000">
              <a:off x="5732438" y="1317453"/>
              <a:ext cx="403343" cy="1357320"/>
            </a:xfrm>
            <a:custGeom>
              <a:avLst/>
              <a:gdLst>
                <a:gd name="connsiteX0" fmla="*/ 0 w 402348"/>
                <a:gd name="connsiteY0" fmla="*/ 0 h 1358082"/>
                <a:gd name="connsiteX1" fmla="*/ 226321 w 402348"/>
                <a:gd name="connsiteY1" fmla="*/ 0 h 1358082"/>
                <a:gd name="connsiteX2" fmla="*/ 226321 w 402348"/>
                <a:gd name="connsiteY2" fmla="*/ 201197 h 1358082"/>
                <a:gd name="connsiteX3" fmla="*/ 402348 w 402348"/>
                <a:gd name="connsiteY3" fmla="*/ 201197 h 1358082"/>
                <a:gd name="connsiteX4" fmla="*/ 402348 w 402348"/>
                <a:gd name="connsiteY4" fmla="*/ 1358082 h 1358082"/>
                <a:gd name="connsiteX5" fmla="*/ 25147 w 402348"/>
                <a:gd name="connsiteY5" fmla="*/ 1358082 h 1358082"/>
                <a:gd name="connsiteX6" fmla="*/ 0 w 402348"/>
                <a:gd name="connsiteY6" fmla="*/ 0 h 13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48" h="1358082">
                  <a:moveTo>
                    <a:pt x="0" y="0"/>
                  </a:moveTo>
                  <a:lnTo>
                    <a:pt x="226321" y="0"/>
                  </a:lnTo>
                  <a:lnTo>
                    <a:pt x="226321" y="201197"/>
                  </a:lnTo>
                  <a:lnTo>
                    <a:pt x="402348" y="201197"/>
                  </a:lnTo>
                  <a:lnTo>
                    <a:pt x="402348" y="1358082"/>
                  </a:lnTo>
                  <a:lnTo>
                    <a:pt x="25147" y="1358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b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1E12A9-EB2B-7D50-F7D6-7EDC91819A44}"/>
                </a:ext>
              </a:extLst>
            </p:cNvPr>
            <p:cNvSpPr txBox="1"/>
            <p:nvPr/>
          </p:nvSpPr>
          <p:spPr>
            <a:xfrm rot="18600000">
              <a:off x="4918782" y="2264353"/>
              <a:ext cx="1222381" cy="3382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600" b="0" dirty="0">
                  <a:solidFill>
                    <a:srgbClr val="FFFFFF"/>
                  </a:solidFill>
                  <a:latin typeface="Arial"/>
                  <a:ea typeface="+mn-ea"/>
                </a:rPr>
                <a:t>Light Chain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2FDFF7-C7A2-81A9-73A9-695E3DA59E8B}"/>
                </a:ext>
              </a:extLst>
            </p:cNvPr>
            <p:cNvCxnSpPr/>
            <p:nvPr/>
          </p:nvCxnSpPr>
          <p:spPr>
            <a:xfrm>
              <a:off x="4455715" y="4301967"/>
              <a:ext cx="27471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9F8185-9D73-591C-210C-6F6267DD4419}"/>
                </a:ext>
              </a:extLst>
            </p:cNvPr>
            <p:cNvCxnSpPr/>
            <p:nvPr/>
          </p:nvCxnSpPr>
          <p:spPr>
            <a:xfrm>
              <a:off x="4455715" y="4468656"/>
              <a:ext cx="274718" cy="158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826D02-6C82-FF2D-B1A4-6A351FB2897A}"/>
                </a:ext>
              </a:extLst>
            </p:cNvPr>
            <p:cNvSpPr txBox="1"/>
            <p:nvPr/>
          </p:nvSpPr>
          <p:spPr>
            <a:xfrm rot="18600000">
              <a:off x="5214957" y="2731874"/>
              <a:ext cx="1360494" cy="3382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600" b="0" dirty="0">
                  <a:solidFill>
                    <a:srgbClr val="FFFFFF"/>
                  </a:solidFill>
                  <a:latin typeface="Arial"/>
                  <a:ea typeface="+mn-ea"/>
                </a:rPr>
                <a:t>Heavy Chain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8D8435-18F5-285E-3D14-62B6BBCB8022}"/>
                </a:ext>
              </a:extLst>
            </p:cNvPr>
            <p:cNvSpPr txBox="1"/>
            <p:nvPr/>
          </p:nvSpPr>
          <p:spPr>
            <a:xfrm rot="2972889">
              <a:off x="3145038" y="3240652"/>
              <a:ext cx="1287468" cy="4605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chemeClr val="bg1"/>
                  </a:solidFill>
                  <a:latin typeface="+mj-lt"/>
                  <a:ea typeface="ＭＳ Ｐゴシック" charset="0"/>
                  <a:cs typeface="ＭＳ Ｐゴシック" charset="0"/>
                </a:rPr>
                <a:t>Constant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822BFB-18FB-0343-8ACA-B3DC77F6A614}"/>
                </a:ext>
              </a:extLst>
            </p:cNvPr>
            <p:cNvSpPr txBox="1"/>
            <p:nvPr/>
          </p:nvSpPr>
          <p:spPr>
            <a:xfrm rot="5400000">
              <a:off x="3716673" y="4309045"/>
              <a:ext cx="1073155" cy="4620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chemeClr val="bg1"/>
                  </a:solidFill>
                  <a:latin typeface="+mj-lt"/>
                  <a:ea typeface="ＭＳ Ｐゴシック" charset="0"/>
                  <a:cs typeface="ＭＳ Ｐゴシック" charset="0"/>
                </a:rPr>
                <a:t>Region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69D63F8-1650-3B9F-E6BF-3C23120C8DAC}"/>
              </a:ext>
            </a:extLst>
          </p:cNvPr>
          <p:cNvSpPr txBox="1"/>
          <p:nvPr/>
        </p:nvSpPr>
        <p:spPr>
          <a:xfrm>
            <a:off x="5676900" y="3825875"/>
            <a:ext cx="276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2000" b="0" u="sng" dirty="0">
                <a:latin typeface="+mj-lt"/>
                <a:ea typeface="ＭＳ Ｐゴシック" charset="0"/>
                <a:cs typeface="ＭＳ Ｐゴシック" charset="0"/>
              </a:rPr>
              <a:t>Effector Function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1CF33-19A4-B728-DF7F-8DF386AF7899}"/>
              </a:ext>
            </a:extLst>
          </p:cNvPr>
          <p:cNvSpPr txBox="1"/>
          <p:nvPr/>
        </p:nvSpPr>
        <p:spPr>
          <a:xfrm>
            <a:off x="5305425" y="2767013"/>
            <a:ext cx="3071813" cy="708025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b="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Infinite repertoire</a:t>
            </a:r>
          </a:p>
          <a:p>
            <a:pPr>
              <a:defRPr/>
            </a:pPr>
            <a:r>
              <a:rPr lang="en-US" sz="2000" b="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     10</a:t>
            </a:r>
            <a:r>
              <a:rPr lang="en-US" sz="2000" b="0" baseline="3000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000" b="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-10</a:t>
            </a:r>
            <a:r>
              <a:rPr lang="en-US" sz="2000" b="0" baseline="3000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13</a:t>
            </a:r>
            <a:r>
              <a:rPr lang="en-US" sz="2000" b="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 different B cells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9963FB-28F2-74CD-51C3-C2C8F8816559}"/>
              </a:ext>
            </a:extLst>
          </p:cNvPr>
          <p:cNvSpPr/>
          <p:nvPr/>
        </p:nvSpPr>
        <p:spPr>
          <a:xfrm>
            <a:off x="1830388" y="6056313"/>
            <a:ext cx="1538287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D7D0DF4-7921-3EFF-EF60-AC5F24D40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936625"/>
            <a:ext cx="741363" cy="603250"/>
          </a:xfrm>
          <a:prstGeom prst="sun">
            <a:avLst>
              <a:gd name="adj" fmla="val 25000"/>
            </a:avLst>
          </a:prstGeom>
          <a:solidFill>
            <a:srgbClr val="C0504D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1512" name="TextBox 20">
            <a:extLst>
              <a:ext uri="{FF2B5EF4-FFF2-40B4-BE49-F238E27FC236}">
                <a16:creationId xmlns:a16="http://schemas.microsoft.com/office/drawing/2014/main" id="{19E9313E-6CC5-A2AC-311F-CFFAC8BA4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290638"/>
            <a:ext cx="26209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/>
              <a:t>Bacteria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Virus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Parasite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Allergens and toxins</a:t>
            </a:r>
          </a:p>
        </p:txBody>
      </p:sp>
      <p:sp>
        <p:nvSpPr>
          <p:cNvPr id="21513" name="TextBox 21">
            <a:extLst>
              <a:ext uri="{FF2B5EF4-FFF2-40B4-BE49-F238E27FC236}">
                <a16:creationId xmlns:a16="http://schemas.microsoft.com/office/drawing/2014/main" id="{42BD4493-2D5A-D704-F582-D760EE98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4200525"/>
            <a:ext cx="36353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/>
              <a:t>Engage macrophages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Activate complement cascade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Bind to mast cells</a:t>
            </a:r>
          </a:p>
          <a:p>
            <a:pPr>
              <a:spcBef>
                <a:spcPct val="0"/>
              </a:spcBef>
            </a:pPr>
            <a:r>
              <a:rPr lang="en-US" altLang="en-US" sz="2000" b="0"/>
              <a:t>NK cells</a:t>
            </a:r>
          </a:p>
        </p:txBody>
      </p:sp>
      <p:sp>
        <p:nvSpPr>
          <p:cNvPr id="21514" name="TextBox 28">
            <a:extLst>
              <a:ext uri="{FF2B5EF4-FFF2-40B4-BE49-F238E27FC236}">
                <a16:creationId xmlns:a16="http://schemas.microsoft.com/office/drawing/2014/main" id="{315D4A5A-E5DA-49DF-FAED-CBC6E826DE85}"/>
              </a:ext>
            </a:extLst>
          </p:cNvPr>
          <p:cNvSpPr txBox="1">
            <a:spLocks noChangeArrowheads="1"/>
          </p:cNvSpPr>
          <p:nvPr/>
        </p:nvSpPr>
        <p:spPr bwMode="auto">
          <a:xfrm rot="7559310" flipV="1">
            <a:off x="4592638" y="1071562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rgbClr val="FFFFFF"/>
              </a:solidFill>
            </a:endParaRPr>
          </a:p>
        </p:txBody>
      </p:sp>
      <p:sp>
        <p:nvSpPr>
          <p:cNvPr id="21515" name="TextBox 2">
            <a:extLst>
              <a:ext uri="{FF2B5EF4-FFF2-40B4-BE49-F238E27FC236}">
                <a16:creationId xmlns:a16="http://schemas.microsoft.com/office/drawing/2014/main" id="{E994AD96-61F8-AA97-F35E-DAC0E19BA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87788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u="sng"/>
              <a:t>Antigen binding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174B432-014C-857B-A94F-53767E4E7FBF}"/>
              </a:ext>
            </a:extLst>
          </p:cNvPr>
          <p:cNvSpPr/>
          <p:nvPr/>
        </p:nvSpPr>
        <p:spPr>
          <a:xfrm>
            <a:off x="3368675" y="4527550"/>
            <a:ext cx="1181100" cy="166688"/>
          </a:xfrm>
          <a:prstGeom prst="rightArrow">
            <a:avLst/>
          </a:prstGeom>
          <a:solidFill>
            <a:srgbClr val="000090"/>
          </a:solidFill>
          <a:ln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1517" name="TextBox 14">
            <a:extLst>
              <a:ext uri="{FF2B5EF4-FFF2-40B4-BE49-F238E27FC236}">
                <a16:creationId xmlns:a16="http://schemas.microsoft.com/office/drawing/2014/main" id="{5F9D43B0-987B-0586-A231-826313BBB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14400"/>
            <a:ext cx="120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Variable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regions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F5F30C-6C3D-7ECA-366B-6FB5B6933E96}"/>
              </a:ext>
            </a:extLst>
          </p:cNvPr>
          <p:cNvCxnSpPr/>
          <p:nvPr/>
        </p:nvCxnSpPr>
        <p:spPr>
          <a:xfrm>
            <a:off x="3260725" y="1536700"/>
            <a:ext cx="336550" cy="152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3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BB3642-52FA-C50D-E5A0-0B0D71A27F50}"/>
              </a:ext>
            </a:extLst>
          </p:cNvPr>
          <p:cNvSpPr/>
          <p:nvPr/>
        </p:nvSpPr>
        <p:spPr>
          <a:xfrm>
            <a:off x="-4763" y="0"/>
            <a:ext cx="9148763" cy="931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01A1CD0-C517-82B6-5900-3AFDAB99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3613"/>
            <a:ext cx="8410575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>
            <a:extLst>
              <a:ext uri="{FF2B5EF4-FFF2-40B4-BE49-F238E27FC236}">
                <a16:creationId xmlns:a16="http://schemas.microsoft.com/office/drawing/2014/main" id="{0EE4D145-8A82-DBAC-D1B9-D22EB949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"/>
            <a:ext cx="4999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Hozumi and Tonegawa, PNAS, 1976.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222405CC-B836-5E4F-AC68-04599B42905F}"/>
              </a:ext>
            </a:extLst>
          </p:cNvPr>
          <p:cNvSpPr/>
          <p:nvPr/>
        </p:nvSpPr>
        <p:spPr>
          <a:xfrm>
            <a:off x="-4763" y="-17463"/>
            <a:ext cx="9148763" cy="6875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0856659A-22E8-C39C-3EC7-AF1A020C5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261938"/>
            <a:ext cx="7545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 of Immunoglobulin Genes</a:t>
            </a:r>
            <a:endParaRPr lang="en-US" altLang="en-US" sz="2800" b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29D4CEBF-961B-A675-87E2-2B093256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2063750"/>
            <a:ext cx="377825" cy="2206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8984573F-8F8A-C685-1315-F48C0188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275" y="2063750"/>
            <a:ext cx="377825" cy="2206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Line 6">
            <a:extLst>
              <a:ext uri="{FF2B5EF4-FFF2-40B4-BE49-F238E27FC236}">
                <a16:creationId xmlns:a16="http://schemas.microsoft.com/office/drawing/2014/main" id="{18368107-B0C2-F9E2-F139-4CC136DB3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8738" y="2203450"/>
            <a:ext cx="2254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7">
            <a:extLst>
              <a:ext uri="{FF2B5EF4-FFF2-40B4-BE49-F238E27FC236}">
                <a16:creationId xmlns:a16="http://schemas.microsoft.com/office/drawing/2014/main" id="{5CCA6B5D-3954-F26F-F493-241EB908D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038" y="2203450"/>
            <a:ext cx="1873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8">
            <a:extLst>
              <a:ext uri="{FF2B5EF4-FFF2-40B4-BE49-F238E27FC236}">
                <a16:creationId xmlns:a16="http://schemas.microsoft.com/office/drawing/2014/main" id="{B3405EB4-F066-D205-CD6B-C58382FC5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4788" y="2108200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9">
            <a:extLst>
              <a:ext uri="{FF2B5EF4-FFF2-40B4-BE49-F238E27FC236}">
                <a16:creationId xmlns:a16="http://schemas.microsoft.com/office/drawing/2014/main" id="{A71AFFCF-BB59-1E62-7F77-58C793D1F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3188" y="2108200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0">
            <a:extLst>
              <a:ext uri="{FF2B5EF4-FFF2-40B4-BE49-F238E27FC236}">
                <a16:creationId xmlns:a16="http://schemas.microsoft.com/office/drawing/2014/main" id="{AE35B0F7-1756-8429-A473-E4252F51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698625"/>
            <a:ext cx="12192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(n&gt;200)</a:t>
            </a:r>
          </a:p>
        </p:txBody>
      </p:sp>
      <p:sp>
        <p:nvSpPr>
          <p:cNvPr id="25610" name="Line 11">
            <a:extLst>
              <a:ext uri="{FF2B5EF4-FFF2-40B4-BE49-F238E27FC236}">
                <a16:creationId xmlns:a16="http://schemas.microsoft.com/office/drawing/2014/main" id="{7B37ADF2-0C90-AFEE-8E6C-710C0D9A0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3838" y="2203450"/>
            <a:ext cx="3016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2">
            <a:extLst>
              <a:ext uri="{FF2B5EF4-FFF2-40B4-BE49-F238E27FC236}">
                <a16:creationId xmlns:a16="http://schemas.microsoft.com/office/drawing/2014/main" id="{FD4D45EB-B4EF-1420-ADAF-0C620CA7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2063750"/>
            <a:ext cx="73025" cy="2206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2" name="Line 13">
            <a:extLst>
              <a:ext uri="{FF2B5EF4-FFF2-40B4-BE49-F238E27FC236}">
                <a16:creationId xmlns:a16="http://schemas.microsoft.com/office/drawing/2014/main" id="{4923E6AE-1D02-1985-E76C-1DA214D07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1238" y="2198688"/>
            <a:ext cx="4921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4">
            <a:extLst>
              <a:ext uri="{FF2B5EF4-FFF2-40B4-BE49-F238E27FC236}">
                <a16:creationId xmlns:a16="http://schemas.microsoft.com/office/drawing/2014/main" id="{9DE36F6C-8DA2-664A-86C9-FD48DD12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775" y="2063750"/>
            <a:ext cx="149225" cy="220663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4" name="Rectangle 15">
            <a:extLst>
              <a:ext uri="{FF2B5EF4-FFF2-40B4-BE49-F238E27FC236}">
                <a16:creationId xmlns:a16="http://schemas.microsoft.com/office/drawing/2014/main" id="{2A001B3C-647D-0C6B-AAC5-A703A949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2063750"/>
            <a:ext cx="149225" cy="220663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5" name="Rectangle 16">
            <a:extLst>
              <a:ext uri="{FF2B5EF4-FFF2-40B4-BE49-F238E27FC236}">
                <a16:creationId xmlns:a16="http://schemas.microsoft.com/office/drawing/2014/main" id="{06934C10-9C25-8733-74AE-640CDE600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2063750"/>
            <a:ext cx="149225" cy="220663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6" name="Rectangle 17">
            <a:extLst>
              <a:ext uri="{FF2B5EF4-FFF2-40B4-BE49-F238E27FC236}">
                <a16:creationId xmlns:a16="http://schemas.microsoft.com/office/drawing/2014/main" id="{6CC9D349-9EB8-C511-02E5-6ACCC9A0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2063750"/>
            <a:ext cx="149225" cy="220663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7" name="Line 18">
            <a:extLst>
              <a:ext uri="{FF2B5EF4-FFF2-40B4-BE49-F238E27FC236}">
                <a16:creationId xmlns:a16="http://schemas.microsoft.com/office/drawing/2014/main" id="{761BADA1-D905-D8EB-6B7D-2E8AA50D7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2198688"/>
            <a:ext cx="149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>
            <a:extLst>
              <a:ext uri="{FF2B5EF4-FFF2-40B4-BE49-F238E27FC236}">
                <a16:creationId xmlns:a16="http://schemas.microsoft.com/office/drawing/2014/main" id="{17ED62E7-4C1F-544E-62DF-5ABE7722D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738" y="2211388"/>
            <a:ext cx="1619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20">
            <a:extLst>
              <a:ext uri="{FF2B5EF4-FFF2-40B4-BE49-F238E27FC236}">
                <a16:creationId xmlns:a16="http://schemas.microsoft.com/office/drawing/2014/main" id="{6EA82135-F5A9-AB27-1F42-2FD68BE8C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38" y="2211388"/>
            <a:ext cx="911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Rectangle 21">
            <a:extLst>
              <a:ext uri="{FF2B5EF4-FFF2-40B4-BE49-F238E27FC236}">
                <a16:creationId xmlns:a16="http://schemas.microsoft.com/office/drawing/2014/main" id="{048FA552-43EB-7C53-D2D2-26AF509F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063750"/>
            <a:ext cx="606425" cy="220663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0614" name="Rectangle 22">
            <a:extLst>
              <a:ext uri="{FF2B5EF4-FFF2-40B4-BE49-F238E27FC236}">
                <a16:creationId xmlns:a16="http://schemas.microsoft.com/office/drawing/2014/main" id="{D870CAD4-95A5-C84B-14FF-BE62C4E52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1698625"/>
            <a:ext cx="10541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ＭＳ Ｐゴシック" charset="0"/>
              </a:rPr>
              <a:t>D</a:t>
            </a:r>
            <a:r>
              <a:rPr 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ＭＳ Ｐゴシック" charset="0"/>
              </a:rPr>
              <a:t>H</a:t>
            </a: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ＭＳ Ｐゴシック" charset="0"/>
              </a:rPr>
              <a:t> (n=13</a:t>
            </a:r>
            <a:r>
              <a:rPr lang="en-US" sz="1600" b="0">
                <a:solidFill>
                  <a:srgbClr val="FFFF00"/>
                </a:solidFill>
                <a:latin typeface="Times" charset="0"/>
                <a:ea typeface="ＭＳ Ｐゴシック" charset="0"/>
              </a:rPr>
              <a:t>)</a:t>
            </a:r>
          </a:p>
        </p:txBody>
      </p:sp>
      <p:sp>
        <p:nvSpPr>
          <p:cNvPr id="110615" name="Rectangle 23">
            <a:extLst>
              <a:ext uri="{FF2B5EF4-FFF2-40B4-BE49-F238E27FC236}">
                <a16:creationId xmlns:a16="http://schemas.microsoft.com/office/drawing/2014/main" id="{151EF350-39CE-3F91-453D-CAFD976FA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1698625"/>
            <a:ext cx="9080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(n=4)</a:t>
            </a:r>
          </a:p>
        </p:txBody>
      </p:sp>
      <p:sp>
        <p:nvSpPr>
          <p:cNvPr id="110616" name="Rectangle 24">
            <a:extLst>
              <a:ext uri="{FF2B5EF4-FFF2-40B4-BE49-F238E27FC236}">
                <a16:creationId xmlns:a16="http://schemas.microsoft.com/office/drawing/2014/main" id="{8890CF12-EEAC-47B1-8EED-F5D17BD41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1698625"/>
            <a:ext cx="4445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Cµ</a:t>
            </a:r>
          </a:p>
        </p:txBody>
      </p:sp>
      <p:sp>
        <p:nvSpPr>
          <p:cNvPr id="25624" name="Line 25">
            <a:extLst>
              <a:ext uri="{FF2B5EF4-FFF2-40B4-BE49-F238E27FC236}">
                <a16:creationId xmlns:a16="http://schemas.microsoft.com/office/drawing/2014/main" id="{420F36F9-6584-38B2-CC2E-D22A81DCB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" y="2203450"/>
            <a:ext cx="3365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6">
            <a:extLst>
              <a:ext uri="{FF2B5EF4-FFF2-40B4-BE49-F238E27FC236}">
                <a16:creationId xmlns:a16="http://schemas.microsoft.com/office/drawing/2014/main" id="{1832ADB1-AB07-FCCA-561F-702BBB482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211388"/>
            <a:ext cx="911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Arc 27">
            <a:extLst>
              <a:ext uri="{FF2B5EF4-FFF2-40B4-BE49-F238E27FC236}">
                <a16:creationId xmlns:a16="http://schemas.microsoft.com/office/drawing/2014/main" id="{43B3BCE8-693F-BBAF-29FE-8BBD8303E8D6}"/>
              </a:ext>
            </a:extLst>
          </p:cNvPr>
          <p:cNvSpPr>
            <a:spLocks/>
          </p:cNvSpPr>
          <p:nvPr/>
        </p:nvSpPr>
        <p:spPr bwMode="auto">
          <a:xfrm flipV="1">
            <a:off x="7577138" y="2192338"/>
            <a:ext cx="369887" cy="474662"/>
          </a:xfrm>
          <a:custGeom>
            <a:avLst/>
            <a:gdLst>
              <a:gd name="T0" fmla="*/ 0 w 31878"/>
              <a:gd name="T1" fmla="*/ 314255 h 43200"/>
              <a:gd name="T2" fmla="*/ 166274 w 31878"/>
              <a:gd name="T3" fmla="*/ 4975732 h 43200"/>
              <a:gd name="T4" fmla="*/ 1383775 w 31878"/>
              <a:gd name="T5" fmla="*/ 260768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878" h="43200" fill="none" extrusionOk="0">
                <a:moveTo>
                  <a:pt x="-1" y="2602"/>
                </a:moveTo>
                <a:cubicBezTo>
                  <a:pt x="3156" y="894"/>
                  <a:pt x="6688" y="-1"/>
                  <a:pt x="10278" y="-1"/>
                </a:cubicBezTo>
                <a:cubicBezTo>
                  <a:pt x="22207" y="0"/>
                  <a:pt x="31878" y="9670"/>
                  <a:pt x="31878" y="21600"/>
                </a:cubicBezTo>
                <a:cubicBezTo>
                  <a:pt x="31878" y="33529"/>
                  <a:pt x="22207" y="43200"/>
                  <a:pt x="10278" y="43200"/>
                </a:cubicBezTo>
                <a:cubicBezTo>
                  <a:pt x="7155" y="43199"/>
                  <a:pt x="4070" y="42523"/>
                  <a:pt x="1234" y="41215"/>
                </a:cubicBezTo>
              </a:path>
              <a:path w="31878" h="43200" stroke="0" extrusionOk="0">
                <a:moveTo>
                  <a:pt x="-1" y="2602"/>
                </a:moveTo>
                <a:cubicBezTo>
                  <a:pt x="3156" y="894"/>
                  <a:pt x="6688" y="-1"/>
                  <a:pt x="10278" y="-1"/>
                </a:cubicBezTo>
                <a:cubicBezTo>
                  <a:pt x="22207" y="0"/>
                  <a:pt x="31878" y="9670"/>
                  <a:pt x="31878" y="21600"/>
                </a:cubicBezTo>
                <a:cubicBezTo>
                  <a:pt x="31878" y="33529"/>
                  <a:pt x="22207" y="43200"/>
                  <a:pt x="10278" y="43200"/>
                </a:cubicBezTo>
                <a:cubicBezTo>
                  <a:pt x="7155" y="43199"/>
                  <a:pt x="4070" y="42523"/>
                  <a:pt x="1234" y="41215"/>
                </a:cubicBezTo>
                <a:lnTo>
                  <a:pt x="10278" y="21600"/>
                </a:lnTo>
                <a:lnTo>
                  <a:pt x="-1" y="2602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28">
            <a:extLst>
              <a:ext uri="{FF2B5EF4-FFF2-40B4-BE49-F238E27FC236}">
                <a16:creationId xmlns:a16="http://schemas.microsoft.com/office/drawing/2014/main" id="{190E14F4-20B9-9551-EFC6-97567D34B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63" y="2633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9">
            <a:extLst>
              <a:ext uri="{FF2B5EF4-FFF2-40B4-BE49-F238E27FC236}">
                <a16:creationId xmlns:a16="http://schemas.microsoft.com/office/drawing/2014/main" id="{2F919FED-E2BA-EF5B-F76A-C940EC592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563" y="2646363"/>
            <a:ext cx="67564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Arc 30">
            <a:extLst>
              <a:ext uri="{FF2B5EF4-FFF2-40B4-BE49-F238E27FC236}">
                <a16:creationId xmlns:a16="http://schemas.microsoft.com/office/drawing/2014/main" id="{7BA48FE5-964D-14CB-D43D-E43E54DC66E0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41338" y="2640013"/>
            <a:ext cx="369887" cy="474662"/>
          </a:xfrm>
          <a:custGeom>
            <a:avLst/>
            <a:gdLst>
              <a:gd name="T0" fmla="*/ 0 w 31878"/>
              <a:gd name="T1" fmla="*/ 314255 h 43200"/>
              <a:gd name="T2" fmla="*/ 166274 w 31878"/>
              <a:gd name="T3" fmla="*/ 4975732 h 43200"/>
              <a:gd name="T4" fmla="*/ 1383775 w 31878"/>
              <a:gd name="T5" fmla="*/ 260768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878" h="43200" fill="none" extrusionOk="0">
                <a:moveTo>
                  <a:pt x="-1" y="2602"/>
                </a:moveTo>
                <a:cubicBezTo>
                  <a:pt x="3156" y="894"/>
                  <a:pt x="6688" y="-1"/>
                  <a:pt x="10278" y="-1"/>
                </a:cubicBezTo>
                <a:cubicBezTo>
                  <a:pt x="22207" y="0"/>
                  <a:pt x="31878" y="9670"/>
                  <a:pt x="31878" y="21600"/>
                </a:cubicBezTo>
                <a:cubicBezTo>
                  <a:pt x="31878" y="33529"/>
                  <a:pt x="22207" y="43200"/>
                  <a:pt x="10278" y="43200"/>
                </a:cubicBezTo>
                <a:cubicBezTo>
                  <a:pt x="7155" y="43199"/>
                  <a:pt x="4070" y="42523"/>
                  <a:pt x="1234" y="41215"/>
                </a:cubicBezTo>
              </a:path>
              <a:path w="31878" h="43200" stroke="0" extrusionOk="0">
                <a:moveTo>
                  <a:pt x="-1" y="2602"/>
                </a:moveTo>
                <a:cubicBezTo>
                  <a:pt x="3156" y="894"/>
                  <a:pt x="6688" y="-1"/>
                  <a:pt x="10278" y="-1"/>
                </a:cubicBezTo>
                <a:cubicBezTo>
                  <a:pt x="22207" y="0"/>
                  <a:pt x="31878" y="9670"/>
                  <a:pt x="31878" y="21600"/>
                </a:cubicBezTo>
                <a:cubicBezTo>
                  <a:pt x="31878" y="33529"/>
                  <a:pt x="22207" y="43200"/>
                  <a:pt x="10278" y="43200"/>
                </a:cubicBezTo>
                <a:cubicBezTo>
                  <a:pt x="7155" y="43199"/>
                  <a:pt x="4070" y="42523"/>
                  <a:pt x="1234" y="41215"/>
                </a:cubicBezTo>
                <a:lnTo>
                  <a:pt x="10278" y="21600"/>
                </a:lnTo>
                <a:lnTo>
                  <a:pt x="-1" y="2602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Rectangle 31">
            <a:extLst>
              <a:ext uri="{FF2B5EF4-FFF2-40B4-BE49-F238E27FC236}">
                <a16:creationId xmlns:a16="http://schemas.microsoft.com/office/drawing/2014/main" id="{13138BDA-5408-AD8A-0D5F-E52397F08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275" y="2076450"/>
            <a:ext cx="74613" cy="207963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31" name="Rectangle 32">
            <a:extLst>
              <a:ext uri="{FF2B5EF4-FFF2-40B4-BE49-F238E27FC236}">
                <a16:creationId xmlns:a16="http://schemas.microsoft.com/office/drawing/2014/main" id="{EDF89244-39DF-910C-ED9B-A28507BA1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2076450"/>
            <a:ext cx="74613" cy="207963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32" name="Rectangle 33">
            <a:extLst>
              <a:ext uri="{FF2B5EF4-FFF2-40B4-BE49-F238E27FC236}">
                <a16:creationId xmlns:a16="http://schemas.microsoft.com/office/drawing/2014/main" id="{E1D6CEFA-203F-AAF9-E3AD-C4002911F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063750"/>
            <a:ext cx="73025" cy="2206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33" name="Rectangle 34">
            <a:extLst>
              <a:ext uri="{FF2B5EF4-FFF2-40B4-BE49-F238E27FC236}">
                <a16:creationId xmlns:a16="http://schemas.microsoft.com/office/drawing/2014/main" id="{8BCE6A01-6824-3FA7-6E2E-3EDDC805A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2063750"/>
            <a:ext cx="73025" cy="2206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34" name="Rectangle 35">
            <a:extLst>
              <a:ext uri="{FF2B5EF4-FFF2-40B4-BE49-F238E27FC236}">
                <a16:creationId xmlns:a16="http://schemas.microsoft.com/office/drawing/2014/main" id="{C89DFE26-8979-CFB9-DDD6-EF2051A82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2063750"/>
            <a:ext cx="73025" cy="2206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35" name="Rectangle 36">
            <a:extLst>
              <a:ext uri="{FF2B5EF4-FFF2-40B4-BE49-F238E27FC236}">
                <a16:creationId xmlns:a16="http://schemas.microsoft.com/office/drawing/2014/main" id="{FCB043AD-AFE2-C2CD-A5D4-7F2E0E163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063750"/>
            <a:ext cx="377825" cy="2206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36" name="Line 37">
            <a:extLst>
              <a:ext uri="{FF2B5EF4-FFF2-40B4-BE49-F238E27FC236}">
                <a16:creationId xmlns:a16="http://schemas.microsoft.com/office/drawing/2014/main" id="{4F5D5E67-363F-40C3-8849-EA2F908C0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838" y="2203450"/>
            <a:ext cx="123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Line 39">
            <a:extLst>
              <a:ext uri="{FF2B5EF4-FFF2-40B4-BE49-F238E27FC236}">
                <a16:creationId xmlns:a16="http://schemas.microsoft.com/office/drawing/2014/main" id="{2263A905-34AA-E435-1941-625C5D295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6738" y="2203450"/>
            <a:ext cx="123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40">
            <a:extLst>
              <a:ext uri="{FF2B5EF4-FFF2-40B4-BE49-F238E27FC236}">
                <a16:creationId xmlns:a16="http://schemas.microsoft.com/office/drawing/2014/main" id="{271F59BD-ADB9-35ED-0F06-08BA1B806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9138" y="2203450"/>
            <a:ext cx="85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41">
            <a:extLst>
              <a:ext uri="{FF2B5EF4-FFF2-40B4-BE49-F238E27FC236}">
                <a16:creationId xmlns:a16="http://schemas.microsoft.com/office/drawing/2014/main" id="{FB811958-080B-DBA8-8413-26595949D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1538" y="2203450"/>
            <a:ext cx="85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42">
            <a:extLst>
              <a:ext uri="{FF2B5EF4-FFF2-40B4-BE49-F238E27FC236}">
                <a16:creationId xmlns:a16="http://schemas.microsoft.com/office/drawing/2014/main" id="{DB3EEA10-33B0-1391-1838-8A6272C49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211388"/>
            <a:ext cx="1619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3">
            <a:extLst>
              <a:ext uri="{FF2B5EF4-FFF2-40B4-BE49-F238E27FC236}">
                <a16:creationId xmlns:a16="http://schemas.microsoft.com/office/drawing/2014/main" id="{63B2DF3B-D59C-1D76-83C5-C1F8F69C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1663700"/>
            <a:ext cx="417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µ</a:t>
            </a:r>
            <a:r>
              <a:rPr lang="en-US" altLang="en-US" sz="1600" baseline="-25000">
                <a:solidFill>
                  <a:srgbClr val="FFFF00"/>
                </a:solidFill>
              </a:rPr>
              <a:t>m</a:t>
            </a:r>
            <a:endParaRPr lang="en-US" altLang="en-US" sz="1600">
              <a:solidFill>
                <a:srgbClr val="FFFF00"/>
              </a:solidFill>
            </a:endParaRPr>
          </a:p>
        </p:txBody>
      </p:sp>
      <p:sp>
        <p:nvSpPr>
          <p:cNvPr id="25642" name="Line 44">
            <a:extLst>
              <a:ext uri="{FF2B5EF4-FFF2-40B4-BE49-F238E27FC236}">
                <a16:creationId xmlns:a16="http://schemas.microsoft.com/office/drawing/2014/main" id="{1F7C860A-59A0-1473-4EB2-4126F8004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363" y="3117850"/>
            <a:ext cx="3429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Rectangle 45" descr="50%">
            <a:extLst>
              <a:ext uri="{FF2B5EF4-FFF2-40B4-BE49-F238E27FC236}">
                <a16:creationId xmlns:a16="http://schemas.microsoft.com/office/drawing/2014/main" id="{5268C2B0-36D4-D394-5EBF-9D556A62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3019425"/>
            <a:ext cx="606425" cy="2206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44" name="Rectangle 46" descr="80%">
            <a:extLst>
              <a:ext uri="{FF2B5EF4-FFF2-40B4-BE49-F238E27FC236}">
                <a16:creationId xmlns:a16="http://schemas.microsoft.com/office/drawing/2014/main" id="{A12A77B0-59DA-3FEF-F026-74AAF2A9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3006725"/>
            <a:ext cx="606425" cy="2206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45" name="Rectangle 47" descr="Dark downward diagonal">
            <a:extLst>
              <a:ext uri="{FF2B5EF4-FFF2-40B4-BE49-F238E27FC236}">
                <a16:creationId xmlns:a16="http://schemas.microsoft.com/office/drawing/2014/main" id="{F8F9A6C1-E630-A0A3-ACD4-A3CD2F7A4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019425"/>
            <a:ext cx="606425" cy="220663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46" name="Line 48">
            <a:extLst>
              <a:ext uri="{FF2B5EF4-FFF2-40B4-BE49-F238E27FC236}">
                <a16:creationId xmlns:a16="http://schemas.microsoft.com/office/drawing/2014/main" id="{B5006F30-AB95-BB2F-5EFF-8C200DE04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027363"/>
            <a:ext cx="0" cy="214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49">
            <a:extLst>
              <a:ext uri="{FF2B5EF4-FFF2-40B4-BE49-F238E27FC236}">
                <a16:creationId xmlns:a16="http://schemas.microsoft.com/office/drawing/2014/main" id="{BF9F8022-3FE5-01F4-4E09-F0EED2DFC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3027363"/>
            <a:ext cx="0" cy="214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Line 50">
            <a:extLst>
              <a:ext uri="{FF2B5EF4-FFF2-40B4-BE49-F238E27FC236}">
                <a16:creationId xmlns:a16="http://schemas.microsoft.com/office/drawing/2014/main" id="{293E0668-D918-17FA-C31B-E0E957018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538" y="3109913"/>
            <a:ext cx="14573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Line 51">
            <a:extLst>
              <a:ext uri="{FF2B5EF4-FFF2-40B4-BE49-F238E27FC236}">
                <a16:creationId xmlns:a16="http://schemas.microsoft.com/office/drawing/2014/main" id="{21AEA487-24E0-1DDD-A5C9-BD03DF25C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738" y="3122613"/>
            <a:ext cx="123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Line 52">
            <a:extLst>
              <a:ext uri="{FF2B5EF4-FFF2-40B4-BE49-F238E27FC236}">
                <a16:creationId xmlns:a16="http://schemas.microsoft.com/office/drawing/2014/main" id="{2C0A025B-68AC-826C-B91E-4DC151A02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0738" y="3122613"/>
            <a:ext cx="123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Rectangle 53" descr="Narrow vertical">
            <a:extLst>
              <a:ext uri="{FF2B5EF4-FFF2-40B4-BE49-F238E27FC236}">
                <a16:creationId xmlns:a16="http://schemas.microsoft.com/office/drawing/2014/main" id="{5F775333-DB8F-8CCA-4666-365EDA53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3019425"/>
            <a:ext cx="606425" cy="220663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52" name="Rectangle 54" descr="Dark horizontal">
            <a:extLst>
              <a:ext uri="{FF2B5EF4-FFF2-40B4-BE49-F238E27FC236}">
                <a16:creationId xmlns:a16="http://schemas.microsoft.com/office/drawing/2014/main" id="{41A78D01-893C-A444-263F-BC03A887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3019425"/>
            <a:ext cx="606425" cy="220663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53" name="Rectangle 55" descr="40%">
            <a:extLst>
              <a:ext uri="{FF2B5EF4-FFF2-40B4-BE49-F238E27FC236}">
                <a16:creationId xmlns:a16="http://schemas.microsoft.com/office/drawing/2014/main" id="{78F2DCFB-EB0F-4E31-9DF9-023F214F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019425"/>
            <a:ext cx="606425" cy="220663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54" name="Rectangle 56" descr="70%">
            <a:extLst>
              <a:ext uri="{FF2B5EF4-FFF2-40B4-BE49-F238E27FC236}">
                <a16:creationId xmlns:a16="http://schemas.microsoft.com/office/drawing/2014/main" id="{6D63ACF3-954B-D2E2-4D0B-9EF68B1A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3019425"/>
            <a:ext cx="606425" cy="220663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55" name="Line 57">
            <a:extLst>
              <a:ext uri="{FF2B5EF4-FFF2-40B4-BE49-F238E27FC236}">
                <a16:creationId xmlns:a16="http://schemas.microsoft.com/office/drawing/2014/main" id="{86D43018-92F2-D9CB-676D-CF243ADE3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563" y="3117850"/>
            <a:ext cx="266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Line 58">
            <a:extLst>
              <a:ext uri="{FF2B5EF4-FFF2-40B4-BE49-F238E27FC236}">
                <a16:creationId xmlns:a16="http://schemas.microsoft.com/office/drawing/2014/main" id="{7B6E8014-CA7B-1A69-79F8-EB9B2F266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263" y="3117850"/>
            <a:ext cx="266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Line 59">
            <a:extLst>
              <a:ext uri="{FF2B5EF4-FFF2-40B4-BE49-F238E27FC236}">
                <a16:creationId xmlns:a16="http://schemas.microsoft.com/office/drawing/2014/main" id="{02904460-9600-066A-8F3D-C0176BD51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3117850"/>
            <a:ext cx="266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Line 60">
            <a:extLst>
              <a:ext uri="{FF2B5EF4-FFF2-40B4-BE49-F238E27FC236}">
                <a16:creationId xmlns:a16="http://schemas.microsoft.com/office/drawing/2014/main" id="{C16CF24B-0A47-0D45-CB05-15E744140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5763" y="3105150"/>
            <a:ext cx="266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Line 61">
            <a:extLst>
              <a:ext uri="{FF2B5EF4-FFF2-40B4-BE49-F238E27FC236}">
                <a16:creationId xmlns:a16="http://schemas.microsoft.com/office/drawing/2014/main" id="{C716493A-62F2-87FA-73AD-81316A5CE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63" y="3105150"/>
            <a:ext cx="266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Oval 62">
            <a:extLst>
              <a:ext uri="{FF2B5EF4-FFF2-40B4-BE49-F238E27FC236}">
                <a16:creationId xmlns:a16="http://schemas.microsoft.com/office/drawing/2014/main" id="{067528BF-B962-FF0B-B9AE-1DCC69EC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2111375"/>
            <a:ext cx="139700" cy="1746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61" name="Text Box 63">
            <a:extLst>
              <a:ext uri="{FF2B5EF4-FFF2-40B4-BE49-F238E27FC236}">
                <a16:creationId xmlns:a16="http://schemas.microsoft.com/office/drawing/2014/main" id="{A54CA7B6-16B6-C92B-F932-01B8D7D78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1700213"/>
            <a:ext cx="436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Eµ</a:t>
            </a:r>
          </a:p>
        </p:txBody>
      </p:sp>
      <p:sp>
        <p:nvSpPr>
          <p:cNvPr id="110656" name="Rectangle 64">
            <a:extLst>
              <a:ext uri="{FF2B5EF4-FFF2-40B4-BE49-F238E27FC236}">
                <a16:creationId xmlns:a16="http://schemas.microsoft.com/office/drawing/2014/main" id="{BE6A1FA6-C92C-927E-19E4-1731461C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3287713"/>
            <a:ext cx="428625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ＭＳ Ｐゴシック" charset="0"/>
              </a:rPr>
              <a:t>C</a:t>
            </a: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  <a:ea typeface="ＭＳ Ｐゴシック" charset="0"/>
              </a:rPr>
              <a:t>d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ＭＳ Ｐゴシック" charset="0"/>
            </a:endParaRPr>
          </a:p>
        </p:txBody>
      </p:sp>
      <p:sp>
        <p:nvSpPr>
          <p:cNvPr id="110657" name="Rectangle 65">
            <a:extLst>
              <a:ext uri="{FF2B5EF4-FFF2-40B4-BE49-F238E27FC236}">
                <a16:creationId xmlns:a16="http://schemas.microsoft.com/office/drawing/2014/main" id="{3DCDDBD2-2000-93A6-3F9B-76A872B7D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50" y="3300413"/>
            <a:ext cx="512763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g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10658" name="Rectangle 66">
            <a:extLst>
              <a:ext uri="{FF2B5EF4-FFF2-40B4-BE49-F238E27FC236}">
                <a16:creationId xmlns:a16="http://schemas.microsoft.com/office/drawing/2014/main" id="{491745BC-EEC0-310D-1920-65186FFE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3300413"/>
            <a:ext cx="512763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g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110659" name="Rectangle 67">
            <a:extLst>
              <a:ext uri="{FF2B5EF4-FFF2-40B4-BE49-F238E27FC236}">
                <a16:creationId xmlns:a16="http://schemas.microsoft.com/office/drawing/2014/main" id="{3C70031A-7670-B3E8-81C7-41CA9870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3313113"/>
            <a:ext cx="625475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g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2b</a:t>
            </a:r>
          </a:p>
        </p:txBody>
      </p:sp>
      <p:sp>
        <p:nvSpPr>
          <p:cNvPr id="110660" name="Rectangle 68">
            <a:extLst>
              <a:ext uri="{FF2B5EF4-FFF2-40B4-BE49-F238E27FC236}">
                <a16:creationId xmlns:a16="http://schemas.microsoft.com/office/drawing/2014/main" id="{817F37B5-5F2C-CD04-BD4A-B3AE56A6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3300413"/>
            <a:ext cx="417513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ＭＳ Ｐゴシック" charset="0"/>
              </a:rPr>
              <a:t>C</a:t>
            </a: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  <a:ea typeface="ＭＳ Ｐゴシック" charset="0"/>
              </a:rPr>
              <a:t>e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ＭＳ Ｐゴシック" charset="0"/>
            </a:endParaRPr>
          </a:p>
        </p:txBody>
      </p:sp>
      <p:sp>
        <p:nvSpPr>
          <p:cNvPr id="110661" name="Rectangle 69">
            <a:extLst>
              <a:ext uri="{FF2B5EF4-FFF2-40B4-BE49-F238E27FC236}">
                <a16:creationId xmlns:a16="http://schemas.microsoft.com/office/drawing/2014/main" id="{CCCC7992-138B-26FD-37D4-3C7DDA232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3300413"/>
            <a:ext cx="614363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g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2a</a:t>
            </a:r>
          </a:p>
        </p:txBody>
      </p:sp>
      <p:sp>
        <p:nvSpPr>
          <p:cNvPr id="110662" name="Rectangle 70">
            <a:extLst>
              <a:ext uri="{FF2B5EF4-FFF2-40B4-BE49-F238E27FC236}">
                <a16:creationId xmlns:a16="http://schemas.microsoft.com/office/drawing/2014/main" id="{2538C7A9-35A1-C518-17A8-CB9096CBB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3313113"/>
            <a:ext cx="455613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ＭＳ Ｐゴシック" charset="0"/>
              </a:rPr>
              <a:t>C</a:t>
            </a: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  <a:ea typeface="ＭＳ Ｐゴシック" charset="0"/>
              </a:rPr>
              <a:t>a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ＭＳ Ｐゴシック" charset="0"/>
            </a:endParaRPr>
          </a:p>
        </p:txBody>
      </p:sp>
      <p:sp>
        <p:nvSpPr>
          <p:cNvPr id="25669" name="Oval 71">
            <a:extLst>
              <a:ext uri="{FF2B5EF4-FFF2-40B4-BE49-F238E27FC236}">
                <a16:creationId xmlns:a16="http://schemas.microsoft.com/office/drawing/2014/main" id="{4F6470C3-6C61-6326-7B13-1A460F1E8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63" y="3030538"/>
            <a:ext cx="139700" cy="1746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70" name="Text Box 72">
            <a:extLst>
              <a:ext uri="{FF2B5EF4-FFF2-40B4-BE49-F238E27FC236}">
                <a16:creationId xmlns:a16="http://schemas.microsoft.com/office/drawing/2014/main" id="{8FAF3151-0A57-50C5-5596-331874951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3289300"/>
            <a:ext cx="477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3'E</a:t>
            </a:r>
          </a:p>
        </p:txBody>
      </p:sp>
      <p:sp>
        <p:nvSpPr>
          <p:cNvPr id="110665" name="Rectangle 73">
            <a:extLst>
              <a:ext uri="{FF2B5EF4-FFF2-40B4-BE49-F238E27FC236}">
                <a16:creationId xmlns:a16="http://schemas.microsoft.com/office/drawing/2014/main" id="{8777DC4F-6AE3-514A-9361-A0D89CF3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4856163"/>
            <a:ext cx="377825" cy="21907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</a:p>
        </p:txBody>
      </p:sp>
      <p:sp>
        <p:nvSpPr>
          <p:cNvPr id="110666" name="Rectangle 74">
            <a:extLst>
              <a:ext uri="{FF2B5EF4-FFF2-40B4-BE49-F238E27FC236}">
                <a16:creationId xmlns:a16="http://schemas.microsoft.com/office/drawing/2014/main" id="{C9D50950-81C9-9146-1C7A-34D8F24BB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4864100"/>
            <a:ext cx="377825" cy="21907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</a:p>
        </p:txBody>
      </p:sp>
      <p:sp>
        <p:nvSpPr>
          <p:cNvPr id="25673" name="Line 75">
            <a:extLst>
              <a:ext uri="{FF2B5EF4-FFF2-40B4-BE49-F238E27FC236}">
                <a16:creationId xmlns:a16="http://schemas.microsoft.com/office/drawing/2014/main" id="{B5B600DC-8A1E-10AD-D41F-3EF1BF9E6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938" y="4987925"/>
            <a:ext cx="2746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Line 76">
            <a:extLst>
              <a:ext uri="{FF2B5EF4-FFF2-40B4-BE49-F238E27FC236}">
                <a16:creationId xmlns:a16="http://schemas.microsoft.com/office/drawing/2014/main" id="{FA7B678E-6108-449A-5C59-FE2C5199B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4987925"/>
            <a:ext cx="2111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9" name="Rectangle 77">
            <a:extLst>
              <a:ext uri="{FF2B5EF4-FFF2-40B4-BE49-F238E27FC236}">
                <a16:creationId xmlns:a16="http://schemas.microsoft.com/office/drawing/2014/main" id="{C584CF30-208A-F5F3-BB97-9E1D90F18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4498975"/>
            <a:ext cx="12192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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(n&gt;200)</a:t>
            </a:r>
          </a:p>
        </p:txBody>
      </p:sp>
      <p:sp>
        <p:nvSpPr>
          <p:cNvPr id="25676" name="Line 78">
            <a:extLst>
              <a:ext uri="{FF2B5EF4-FFF2-40B4-BE49-F238E27FC236}">
                <a16:creationId xmlns:a16="http://schemas.microsoft.com/office/drawing/2014/main" id="{47939EBF-FB09-85ED-1878-8234112CA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63" y="4987925"/>
            <a:ext cx="577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7" name="Rectangle 79">
            <a:extLst>
              <a:ext uri="{FF2B5EF4-FFF2-40B4-BE49-F238E27FC236}">
                <a16:creationId xmlns:a16="http://schemas.microsoft.com/office/drawing/2014/main" id="{A15FF243-9E0C-CB9E-7E8C-CF8C74159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4864100"/>
            <a:ext cx="149225" cy="21907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78" name="Rectangle 80">
            <a:extLst>
              <a:ext uri="{FF2B5EF4-FFF2-40B4-BE49-F238E27FC236}">
                <a16:creationId xmlns:a16="http://schemas.microsoft.com/office/drawing/2014/main" id="{AC2F02CD-A0B2-B6F3-2D94-A43B9495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538" y="4864100"/>
            <a:ext cx="149225" cy="21907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79" name="Rectangle 81">
            <a:extLst>
              <a:ext uri="{FF2B5EF4-FFF2-40B4-BE49-F238E27FC236}">
                <a16:creationId xmlns:a16="http://schemas.microsoft.com/office/drawing/2014/main" id="{894A24BC-55EB-FB73-3F86-8D77059A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4864100"/>
            <a:ext cx="149225" cy="21907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80" name="Rectangle 82">
            <a:extLst>
              <a:ext uri="{FF2B5EF4-FFF2-40B4-BE49-F238E27FC236}">
                <a16:creationId xmlns:a16="http://schemas.microsoft.com/office/drawing/2014/main" id="{5BA8436C-2D48-82BE-0FF5-4FAFF0FE9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864100"/>
            <a:ext cx="149225" cy="21907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81" name="Line 83">
            <a:extLst>
              <a:ext uri="{FF2B5EF4-FFF2-40B4-BE49-F238E27FC236}">
                <a16:creationId xmlns:a16="http://schemas.microsoft.com/office/drawing/2014/main" id="{FACD873C-7199-50BC-9479-14EEBA656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3" y="4987925"/>
            <a:ext cx="898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2" name="Rectangle 84">
            <a:extLst>
              <a:ext uri="{FF2B5EF4-FFF2-40B4-BE49-F238E27FC236}">
                <a16:creationId xmlns:a16="http://schemas.microsoft.com/office/drawing/2014/main" id="{9565B336-B31B-5469-CB76-400BF223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4851400"/>
            <a:ext cx="606425" cy="220663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0677" name="Rectangle 85">
            <a:extLst>
              <a:ext uri="{FF2B5EF4-FFF2-40B4-BE49-F238E27FC236}">
                <a16:creationId xmlns:a16="http://schemas.microsoft.com/office/drawing/2014/main" id="{96FC80E5-A864-6DA6-C99B-A73FCBEC6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4498975"/>
            <a:ext cx="409575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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0678" name="Rectangle 86">
            <a:extLst>
              <a:ext uri="{FF2B5EF4-FFF2-40B4-BE49-F238E27FC236}">
                <a16:creationId xmlns:a16="http://schemas.microsoft.com/office/drawing/2014/main" id="{04BAABD6-987D-DD8E-1E4F-34B4553A1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4519613"/>
            <a:ext cx="439737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ＭＳ Ｐゴシック" charset="0"/>
              </a:rPr>
              <a:t>C</a:t>
            </a: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  <a:ea typeface="ＭＳ Ｐゴシック" charset="0"/>
              </a:rPr>
              <a:t></a:t>
            </a:r>
          </a:p>
        </p:txBody>
      </p:sp>
      <p:sp>
        <p:nvSpPr>
          <p:cNvPr id="25685" name="Line 87">
            <a:extLst>
              <a:ext uri="{FF2B5EF4-FFF2-40B4-BE49-F238E27FC236}">
                <a16:creationId xmlns:a16="http://schemas.microsoft.com/office/drawing/2014/main" id="{765B440E-594F-68C4-8452-D343A5B05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625" y="5000625"/>
            <a:ext cx="4778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6" name="Rectangle 88">
            <a:extLst>
              <a:ext uri="{FF2B5EF4-FFF2-40B4-BE49-F238E27FC236}">
                <a16:creationId xmlns:a16="http://schemas.microsoft.com/office/drawing/2014/main" id="{06C91AA1-E4B9-04CE-9AF3-0180698DC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4864100"/>
            <a:ext cx="165100" cy="21907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0681" name="Rectangle 89">
            <a:extLst>
              <a:ext uri="{FF2B5EF4-FFF2-40B4-BE49-F238E27FC236}">
                <a16:creationId xmlns:a16="http://schemas.microsoft.com/office/drawing/2014/main" id="{8D16E26E-5E07-F67E-0B24-F51A9238A3D1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1176338" y="4856163"/>
            <a:ext cx="377825" cy="21907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</a:p>
        </p:txBody>
      </p:sp>
      <p:sp>
        <p:nvSpPr>
          <p:cNvPr id="25688" name="Line 90">
            <a:extLst>
              <a:ext uri="{FF2B5EF4-FFF2-40B4-BE49-F238E27FC236}">
                <a16:creationId xmlns:a16="http://schemas.microsoft.com/office/drawing/2014/main" id="{0E7051A4-CE1C-684E-F30D-193A175FA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7338" y="4987925"/>
            <a:ext cx="2111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9" name="Line 91">
            <a:extLst>
              <a:ext uri="{FF2B5EF4-FFF2-40B4-BE49-F238E27FC236}">
                <a16:creationId xmlns:a16="http://schemas.microsoft.com/office/drawing/2014/main" id="{8143D64C-58E2-DDF2-5E3A-A251475F2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1188" y="4889500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0" name="Line 92">
            <a:extLst>
              <a:ext uri="{FF2B5EF4-FFF2-40B4-BE49-F238E27FC236}">
                <a16:creationId xmlns:a16="http://schemas.microsoft.com/office/drawing/2014/main" id="{B00F4C7C-061E-D8DA-1093-85ED29399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9588" y="4889500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1" name="Line 93">
            <a:extLst>
              <a:ext uri="{FF2B5EF4-FFF2-40B4-BE49-F238E27FC236}">
                <a16:creationId xmlns:a16="http://schemas.microsoft.com/office/drawing/2014/main" id="{A56A3194-185C-0DB0-41DC-EB00C8897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1438" y="4992688"/>
            <a:ext cx="149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2" name="Line 94">
            <a:extLst>
              <a:ext uri="{FF2B5EF4-FFF2-40B4-BE49-F238E27FC236}">
                <a16:creationId xmlns:a16="http://schemas.microsoft.com/office/drawing/2014/main" id="{2BF39C39-6A1A-4164-5D8F-29485A986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4992688"/>
            <a:ext cx="149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3" name="Line 95">
            <a:extLst>
              <a:ext uri="{FF2B5EF4-FFF2-40B4-BE49-F238E27FC236}">
                <a16:creationId xmlns:a16="http://schemas.microsoft.com/office/drawing/2014/main" id="{2B4EACF2-2A79-167A-0EF2-C9C76BDC4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738" y="4992688"/>
            <a:ext cx="149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4" name="Line 96">
            <a:extLst>
              <a:ext uri="{FF2B5EF4-FFF2-40B4-BE49-F238E27FC236}">
                <a16:creationId xmlns:a16="http://schemas.microsoft.com/office/drawing/2014/main" id="{8B0F365C-2209-946A-02EA-03D82B10C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5363" y="4992688"/>
            <a:ext cx="149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5" name="Oval 97">
            <a:extLst>
              <a:ext uri="{FF2B5EF4-FFF2-40B4-BE49-F238E27FC236}">
                <a16:creationId xmlns:a16="http://schemas.microsoft.com/office/drawing/2014/main" id="{8769111A-D102-58B8-1761-C5C5AB83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4879975"/>
            <a:ext cx="139700" cy="1746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96" name="Text Box 98">
            <a:extLst>
              <a:ext uri="{FF2B5EF4-FFF2-40B4-BE49-F238E27FC236}">
                <a16:creationId xmlns:a16="http://schemas.microsoft.com/office/drawing/2014/main" id="{EE314E75-1142-78ED-EA90-78190CC3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4514850"/>
            <a:ext cx="487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iE</a:t>
            </a:r>
            <a:r>
              <a:rPr lang="en-US" altLang="en-US" sz="1600">
                <a:solidFill>
                  <a:srgbClr val="FFFF00"/>
                </a:solidFill>
                <a:latin typeface="Symbol" pitchFamily="2" charset="2"/>
              </a:rPr>
              <a:t>k</a:t>
            </a:r>
            <a:endParaRPr lang="en-US" altLang="en-US" sz="1600">
              <a:solidFill>
                <a:srgbClr val="FFFF00"/>
              </a:solidFill>
            </a:endParaRPr>
          </a:p>
        </p:txBody>
      </p:sp>
      <p:sp>
        <p:nvSpPr>
          <p:cNvPr id="25697" name="Text Box 99">
            <a:extLst>
              <a:ext uri="{FF2B5EF4-FFF2-40B4-BE49-F238E27FC236}">
                <a16:creationId xmlns:a16="http://schemas.microsoft.com/office/drawing/2014/main" id="{8135C8A7-838F-A9E3-F06C-5172AA91C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4518025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3'E</a:t>
            </a:r>
            <a:r>
              <a:rPr lang="en-US" altLang="en-US" sz="1600">
                <a:solidFill>
                  <a:srgbClr val="FFFF00"/>
                </a:solidFill>
                <a:latin typeface="Symbol" pitchFamily="2" charset="2"/>
              </a:rPr>
              <a:t>k</a:t>
            </a:r>
            <a:endParaRPr lang="en-US" altLang="en-US" sz="1600">
              <a:solidFill>
                <a:srgbClr val="FFFF00"/>
              </a:solidFill>
            </a:endParaRPr>
          </a:p>
        </p:txBody>
      </p:sp>
      <p:sp>
        <p:nvSpPr>
          <p:cNvPr id="25698" name="Line 100">
            <a:extLst>
              <a:ext uri="{FF2B5EF4-FFF2-40B4-BE49-F238E27FC236}">
                <a16:creationId xmlns:a16="http://schemas.microsoft.com/office/drawing/2014/main" id="{0E313765-BDD3-7AEF-8D64-E927C9D97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2413" y="4975225"/>
            <a:ext cx="18764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9" name="Oval 101">
            <a:extLst>
              <a:ext uri="{FF2B5EF4-FFF2-40B4-BE49-F238E27FC236}">
                <a16:creationId xmlns:a16="http://schemas.microsoft.com/office/drawing/2014/main" id="{A0AD1858-965E-ACD5-3996-2DFA64AC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4879975"/>
            <a:ext cx="139700" cy="1746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00" name="Rectangle 102">
            <a:extLst>
              <a:ext uri="{FF2B5EF4-FFF2-40B4-BE49-F238E27FC236}">
                <a16:creationId xmlns:a16="http://schemas.microsoft.com/office/drawing/2014/main" id="{9C1E1657-8ED0-42B6-C970-363B91082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6126163"/>
            <a:ext cx="377825" cy="220662"/>
          </a:xfrm>
          <a:prstGeom prst="rect">
            <a:avLst/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01" name="Rectangle 103">
            <a:extLst>
              <a:ext uri="{FF2B5EF4-FFF2-40B4-BE49-F238E27FC236}">
                <a16:creationId xmlns:a16="http://schemas.microsoft.com/office/drawing/2014/main" id="{39B50766-AE35-CB4A-949E-DF24848EF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6126163"/>
            <a:ext cx="377825" cy="2127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02" name="Rectangle 104">
            <a:extLst>
              <a:ext uri="{FF2B5EF4-FFF2-40B4-BE49-F238E27FC236}">
                <a16:creationId xmlns:a16="http://schemas.microsoft.com/office/drawing/2014/main" id="{9073AAD1-93F1-80F8-65E0-516345E8D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6126163"/>
            <a:ext cx="133350" cy="220662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03" name="Rectangle 105">
            <a:extLst>
              <a:ext uri="{FF2B5EF4-FFF2-40B4-BE49-F238E27FC236}">
                <a16:creationId xmlns:a16="http://schemas.microsoft.com/office/drawing/2014/main" id="{44288DC8-A0D1-3C84-C8C5-6CC8F1136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3" y="6126163"/>
            <a:ext cx="606425" cy="220662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04" name="Line 106">
            <a:extLst>
              <a:ext uri="{FF2B5EF4-FFF2-40B4-BE49-F238E27FC236}">
                <a16:creationId xmlns:a16="http://schemas.microsoft.com/office/drawing/2014/main" id="{39E99E2A-90E7-269C-147D-C214D4AE6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6203950"/>
            <a:ext cx="190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" name="Line 107">
            <a:extLst>
              <a:ext uri="{FF2B5EF4-FFF2-40B4-BE49-F238E27FC236}">
                <a16:creationId xmlns:a16="http://schemas.microsoft.com/office/drawing/2014/main" id="{B6966E24-405E-6F32-EA5E-E1860DBBB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2775" y="6203950"/>
            <a:ext cx="2079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" name="Rectangle 108">
            <a:extLst>
              <a:ext uri="{FF2B5EF4-FFF2-40B4-BE49-F238E27FC236}">
                <a16:creationId xmlns:a16="http://schemas.microsoft.com/office/drawing/2014/main" id="{0DDDB86A-4DDB-B236-2FF8-E7CBA40B7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6126163"/>
            <a:ext cx="149225" cy="220662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07" name="Rectangle 109">
            <a:extLst>
              <a:ext uri="{FF2B5EF4-FFF2-40B4-BE49-F238E27FC236}">
                <a16:creationId xmlns:a16="http://schemas.microsoft.com/office/drawing/2014/main" id="{5918DE46-7245-94A6-F8C6-DFBA01FD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6126163"/>
            <a:ext cx="606425" cy="220662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08" name="Rectangle 110">
            <a:extLst>
              <a:ext uri="{FF2B5EF4-FFF2-40B4-BE49-F238E27FC236}">
                <a16:creationId xmlns:a16="http://schemas.microsoft.com/office/drawing/2014/main" id="{F234A3FE-A493-EF3F-5A21-E4E26E4A6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6126163"/>
            <a:ext cx="149225" cy="220662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09" name="Rectangle 111">
            <a:extLst>
              <a:ext uri="{FF2B5EF4-FFF2-40B4-BE49-F238E27FC236}">
                <a16:creationId xmlns:a16="http://schemas.microsoft.com/office/drawing/2014/main" id="{E611D00B-6D27-31A8-FD6A-82BF26B7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6126163"/>
            <a:ext cx="606425" cy="220662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10" name="Rectangle 112">
            <a:extLst>
              <a:ext uri="{FF2B5EF4-FFF2-40B4-BE49-F238E27FC236}">
                <a16:creationId xmlns:a16="http://schemas.microsoft.com/office/drawing/2014/main" id="{AAD9A362-B863-B700-068F-85166214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6126163"/>
            <a:ext cx="149225" cy="220662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711" name="Rectangle 113">
            <a:extLst>
              <a:ext uri="{FF2B5EF4-FFF2-40B4-BE49-F238E27FC236}">
                <a16:creationId xmlns:a16="http://schemas.microsoft.com/office/drawing/2014/main" id="{057038CD-0DA0-4355-51BC-C7DA67B25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338" y="6126163"/>
            <a:ext cx="606425" cy="220662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0706" name="Rectangle 114">
            <a:extLst>
              <a:ext uri="{FF2B5EF4-FFF2-40B4-BE49-F238E27FC236}">
                <a16:creationId xmlns:a16="http://schemas.microsoft.com/office/drawing/2014/main" id="{ED82F945-D633-90A2-CF66-084DC90A3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5749925"/>
            <a:ext cx="5524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10707" name="Rectangle 115">
            <a:extLst>
              <a:ext uri="{FF2B5EF4-FFF2-40B4-BE49-F238E27FC236}">
                <a16:creationId xmlns:a16="http://schemas.microsoft.com/office/drawing/2014/main" id="{14A87AF7-51AB-26C0-9112-F8F030D26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5749925"/>
            <a:ext cx="506413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110708" name="Rectangle 116">
            <a:extLst>
              <a:ext uri="{FF2B5EF4-FFF2-40B4-BE49-F238E27FC236}">
                <a16:creationId xmlns:a16="http://schemas.microsoft.com/office/drawing/2014/main" id="{4FCE0DA8-53BC-7207-6933-F9056513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5749925"/>
            <a:ext cx="460375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10709" name="Rectangle 117">
            <a:extLst>
              <a:ext uri="{FF2B5EF4-FFF2-40B4-BE49-F238E27FC236}">
                <a16:creationId xmlns:a16="http://schemas.microsoft.com/office/drawing/2014/main" id="{24E37006-9C8A-CA4D-58A5-C9DBE569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8" y="5749925"/>
            <a:ext cx="506412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10710" name="Rectangle 118">
            <a:extLst>
              <a:ext uri="{FF2B5EF4-FFF2-40B4-BE49-F238E27FC236}">
                <a16:creationId xmlns:a16="http://schemas.microsoft.com/office/drawing/2014/main" id="{D277999A-0DD6-2C77-8E22-55C3B2FAD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5749925"/>
            <a:ext cx="506413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110711" name="Rectangle 119">
            <a:extLst>
              <a:ext uri="{FF2B5EF4-FFF2-40B4-BE49-F238E27FC236}">
                <a16:creationId xmlns:a16="http://schemas.microsoft.com/office/drawing/2014/main" id="{344B18C2-87A1-BB93-A721-5013A39D4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5749925"/>
            <a:ext cx="506412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10712" name="Rectangle 120">
            <a:extLst>
              <a:ext uri="{FF2B5EF4-FFF2-40B4-BE49-F238E27FC236}">
                <a16:creationId xmlns:a16="http://schemas.microsoft.com/office/drawing/2014/main" id="{FD8A46AE-94C9-0C5C-DCB2-33496523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5749925"/>
            <a:ext cx="506413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110713" name="Rectangle 121">
            <a:extLst>
              <a:ext uri="{FF2B5EF4-FFF2-40B4-BE49-F238E27FC236}">
                <a16:creationId xmlns:a16="http://schemas.microsoft.com/office/drawing/2014/main" id="{95C11CE2-8E24-B64B-7B45-828788941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749925"/>
            <a:ext cx="460375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110714" name="Rectangle 122">
            <a:extLst>
              <a:ext uri="{FF2B5EF4-FFF2-40B4-BE49-F238E27FC236}">
                <a16:creationId xmlns:a16="http://schemas.microsoft.com/office/drawing/2014/main" id="{338557A5-8FE9-F8F0-381A-4959753E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5749925"/>
            <a:ext cx="460375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10715" name="Rectangle 123">
            <a:extLst>
              <a:ext uri="{FF2B5EF4-FFF2-40B4-BE49-F238E27FC236}">
                <a16:creationId xmlns:a16="http://schemas.microsoft.com/office/drawing/2014/main" id="{2178DBE7-71F6-C7D5-27D3-1FDC4D9A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749925"/>
            <a:ext cx="460375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n-US" altLang="en-US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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25722" name="Text Box 124">
            <a:extLst>
              <a:ext uri="{FF2B5EF4-FFF2-40B4-BE49-F238E27FC236}">
                <a16:creationId xmlns:a16="http://schemas.microsoft.com/office/drawing/2014/main" id="{5055A092-F4CD-A2C8-27BE-562BCB4E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1244600"/>
            <a:ext cx="219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Heavy Chain Genes:</a:t>
            </a:r>
            <a:endParaRPr lang="en-US" altLang="en-US" sz="1800" b="0">
              <a:solidFill>
                <a:srgbClr val="FFFF00"/>
              </a:solidFill>
            </a:endParaRPr>
          </a:p>
        </p:txBody>
      </p:sp>
      <p:sp>
        <p:nvSpPr>
          <p:cNvPr id="25723" name="Text Box 125">
            <a:extLst>
              <a:ext uri="{FF2B5EF4-FFF2-40B4-BE49-F238E27FC236}">
                <a16:creationId xmlns:a16="http://schemas.microsoft.com/office/drawing/2014/main" id="{45697B27-98CB-0B66-EE75-39A62AB6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3973513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6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Light Chain Genes:</a:t>
            </a:r>
            <a:endParaRPr lang="en-US" altLang="en-US" sz="1800" b="0">
              <a:solidFill>
                <a:srgbClr val="FFFF00"/>
              </a:solidFill>
            </a:endParaRPr>
          </a:p>
        </p:txBody>
      </p:sp>
      <p:sp>
        <p:nvSpPr>
          <p:cNvPr id="25724" name="Line 126">
            <a:extLst>
              <a:ext uri="{FF2B5EF4-FFF2-40B4-BE49-F238E27FC236}">
                <a16:creationId xmlns:a16="http://schemas.microsoft.com/office/drawing/2014/main" id="{A64C816B-A871-41E0-4EDB-31B869CD2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" y="6203950"/>
            <a:ext cx="4778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5" name="Line 127">
            <a:extLst>
              <a:ext uri="{FF2B5EF4-FFF2-40B4-BE49-F238E27FC236}">
                <a16:creationId xmlns:a16="http://schemas.microsoft.com/office/drawing/2014/main" id="{AB7B1C61-C4D7-451A-7E86-834489CC8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6288" y="6118225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6" name="Line 128">
            <a:extLst>
              <a:ext uri="{FF2B5EF4-FFF2-40B4-BE49-F238E27FC236}">
                <a16:creationId xmlns:a16="http://schemas.microsoft.com/office/drawing/2014/main" id="{410D8E29-F2BA-3A83-442A-A503E54D7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4688" y="6118225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7" name="Line 129">
            <a:extLst>
              <a:ext uri="{FF2B5EF4-FFF2-40B4-BE49-F238E27FC236}">
                <a16:creationId xmlns:a16="http://schemas.microsoft.com/office/drawing/2014/main" id="{D0861488-E42A-4515-3B06-F432A4B12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75" y="6203950"/>
            <a:ext cx="1984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8" name="Line 130">
            <a:extLst>
              <a:ext uri="{FF2B5EF4-FFF2-40B4-BE49-F238E27FC236}">
                <a16:creationId xmlns:a16="http://schemas.microsoft.com/office/drawing/2014/main" id="{4AE232B3-392C-0C7C-38F0-DC4247358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375" y="6203950"/>
            <a:ext cx="165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9" name="Line 131">
            <a:extLst>
              <a:ext uri="{FF2B5EF4-FFF2-40B4-BE49-F238E27FC236}">
                <a16:creationId xmlns:a16="http://schemas.microsoft.com/office/drawing/2014/main" id="{BAC66F92-178B-F139-2FD9-6F4AA63D2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6203950"/>
            <a:ext cx="1603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0" name="Line 132">
            <a:extLst>
              <a:ext uri="{FF2B5EF4-FFF2-40B4-BE49-F238E27FC236}">
                <a16:creationId xmlns:a16="http://schemas.microsoft.com/office/drawing/2014/main" id="{038149FB-388E-F110-356C-945FAF321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9425" y="6203950"/>
            <a:ext cx="1603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1" name="Line 133">
            <a:extLst>
              <a:ext uri="{FF2B5EF4-FFF2-40B4-BE49-F238E27FC236}">
                <a16:creationId xmlns:a16="http://schemas.microsoft.com/office/drawing/2014/main" id="{5281C071-34FF-7F83-62B2-2922A5424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963" y="6118225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2" name="Line 134">
            <a:extLst>
              <a:ext uri="{FF2B5EF4-FFF2-40B4-BE49-F238E27FC236}">
                <a16:creationId xmlns:a16="http://schemas.microsoft.com/office/drawing/2014/main" id="{2479BCFD-F0FE-EA48-2A0C-F34C9540B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9763" y="6118225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3" name="Line 135">
            <a:extLst>
              <a:ext uri="{FF2B5EF4-FFF2-40B4-BE49-F238E27FC236}">
                <a16:creationId xmlns:a16="http://schemas.microsoft.com/office/drawing/2014/main" id="{C9D9B91A-99CA-0B7E-E877-D3E683F4E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6118225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4" name="Line 136">
            <a:extLst>
              <a:ext uri="{FF2B5EF4-FFF2-40B4-BE49-F238E27FC236}">
                <a16:creationId xmlns:a16="http://schemas.microsoft.com/office/drawing/2014/main" id="{39462C23-BDCF-DBA2-3D72-0BDF66CF6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763" y="6118225"/>
            <a:ext cx="0" cy="214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5" name="Line 137">
            <a:extLst>
              <a:ext uri="{FF2B5EF4-FFF2-40B4-BE49-F238E27FC236}">
                <a16:creationId xmlns:a16="http://schemas.microsoft.com/office/drawing/2014/main" id="{58FB931F-B45D-038C-0B7C-D89A09045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6203950"/>
            <a:ext cx="2365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6" name="Line 138">
            <a:extLst>
              <a:ext uri="{FF2B5EF4-FFF2-40B4-BE49-F238E27FC236}">
                <a16:creationId xmlns:a16="http://schemas.microsoft.com/office/drawing/2014/main" id="{B72F228A-DB2C-5A8D-BD08-6EC775737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03950"/>
            <a:ext cx="1603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7" name="Line 139">
            <a:extLst>
              <a:ext uri="{FF2B5EF4-FFF2-40B4-BE49-F238E27FC236}">
                <a16:creationId xmlns:a16="http://schemas.microsoft.com/office/drawing/2014/main" id="{E5A86836-44E0-3D9E-31FC-8F123DD89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3063" y="6203950"/>
            <a:ext cx="2238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8" name="Line 140">
            <a:extLst>
              <a:ext uri="{FF2B5EF4-FFF2-40B4-BE49-F238E27FC236}">
                <a16:creationId xmlns:a16="http://schemas.microsoft.com/office/drawing/2014/main" id="{CC5AE9DF-1DB2-6EE5-8380-DDD9F5643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425" y="6203950"/>
            <a:ext cx="1603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9" name="Line 141">
            <a:extLst>
              <a:ext uri="{FF2B5EF4-FFF2-40B4-BE49-F238E27FC236}">
                <a16:creationId xmlns:a16="http://schemas.microsoft.com/office/drawing/2014/main" id="{CEB4F98F-9160-A46A-8083-A6FDEE5FA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6203950"/>
            <a:ext cx="2365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0" name="Line 142">
            <a:extLst>
              <a:ext uri="{FF2B5EF4-FFF2-40B4-BE49-F238E27FC236}">
                <a16:creationId xmlns:a16="http://schemas.microsoft.com/office/drawing/2014/main" id="{D324DE9D-D125-8FBE-D0E1-319075AA5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5475" y="6203950"/>
            <a:ext cx="1603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1" name="Line 143">
            <a:extLst>
              <a:ext uri="{FF2B5EF4-FFF2-40B4-BE49-F238E27FC236}">
                <a16:creationId xmlns:a16="http://schemas.microsoft.com/office/drawing/2014/main" id="{A039D7C7-D152-3526-E20A-8029D6A16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8113" y="6203950"/>
            <a:ext cx="11144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3838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EAE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2509</TotalTime>
  <Words>1324</Words>
  <Application>Microsoft Macintosh PowerPoint</Application>
  <PresentationFormat>On-screen Show (4:3)</PresentationFormat>
  <Paragraphs>535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Calibri</vt:lpstr>
      <vt:lpstr>Chalkboard</vt:lpstr>
      <vt:lpstr>Helvetica</vt:lpstr>
      <vt:lpstr>Myriad Pro</vt:lpstr>
      <vt:lpstr>Symbol</vt:lpstr>
      <vt:lpstr>Times</vt:lpstr>
      <vt:lpstr>Blank</vt:lpstr>
      <vt:lpstr>Antigen Receptor Gene Rearrangements February 3, 4, 2026  Jayanta Chaudhuri chaudhuj@mskcc.org  </vt:lpstr>
      <vt:lpstr>PowerPoint Presentation</vt:lpstr>
      <vt:lpstr>PowerPoint Presentation</vt:lpstr>
      <vt:lpstr>PowerPoint Presentation</vt:lpstr>
      <vt:lpstr>Overview of B cell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Assembly of Variable Region Genes</vt:lpstr>
      <vt:lpstr>Recombination Signal Sequences Direct the V(D)J Recombination Reaction in the Context of the 12/23 Rule</vt:lpstr>
      <vt:lpstr>RSS  STRUCTURE</vt:lpstr>
      <vt:lpstr>V(D)J Recombination is Restricted by the 12/23 Rule</vt:lpstr>
      <vt:lpstr>Ordered Rearrangement of the IgH Loci During Development</vt:lpstr>
      <vt:lpstr>PowerPoint Presentation</vt:lpstr>
      <vt:lpstr>RECOMBINATION ACTIVATING GENES (RAG-1 AND RAG-2)</vt:lpstr>
      <vt:lpstr>PowerPoint Presentation</vt:lpstr>
      <vt:lpstr>Initiation of V(D)J Recombination</vt:lpstr>
      <vt:lpstr>PowerPoint Presentation</vt:lpstr>
      <vt:lpstr>PowerPoint Presentation</vt:lpstr>
      <vt:lpstr>TdT: Lymphocyte specific component of V(D)J Recombinase</vt:lpstr>
      <vt:lpstr>PowerPoint Presentation</vt:lpstr>
      <vt:lpstr>Transient V(D)J Recombination Assay</vt:lpstr>
      <vt:lpstr>Non Homologous End Joining V(D)J Recombination and general double strand break repair</vt:lpstr>
      <vt:lpstr>PowerPoint Presentation</vt:lpstr>
      <vt:lpstr>PowerPoint Presentation</vt:lpstr>
      <vt:lpstr>PowerPoint Presentation</vt:lpstr>
      <vt:lpstr>PowerPoint Presentation</vt:lpstr>
      <vt:lpstr>Model systems to study CSR and SHM</vt:lpstr>
      <vt:lpstr>PowerPoint Presentation</vt:lpstr>
      <vt:lpstr>Somatic Hypermutation</vt:lpstr>
      <vt:lpstr>PowerPoint Presentation</vt:lpstr>
    </vt:vector>
  </TitlesOfParts>
  <Company>CBR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Systems</dc:creator>
  <cp:lastModifiedBy>Chaudhuri, Jayanta</cp:lastModifiedBy>
  <cp:revision>136</cp:revision>
  <cp:lastPrinted>2009-03-25T21:40:27Z</cp:lastPrinted>
  <dcterms:created xsi:type="dcterms:W3CDTF">2010-02-02T23:54:36Z</dcterms:created>
  <dcterms:modified xsi:type="dcterms:W3CDTF">2026-02-10T15:13:07Z</dcterms:modified>
</cp:coreProperties>
</file>