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1" r:id="rId3"/>
    <p:sldId id="372" r:id="rId4"/>
    <p:sldId id="373" r:id="rId5"/>
    <p:sldId id="37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01D7DA-E643-4E4B-9651-CB9884BACC2C}" v="5" dt="2026-07-15T01:49:06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BF8C1-7369-9DEE-3CE7-AC622CD64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645621-73B6-6209-8578-2D44B2660B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186F4-B239-D3C4-D9D1-1B2340567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2EDF49-8BA6-4702-D7E2-980A6E74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10034-CE57-6ADE-AB1B-0AB6E9B56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34D9-6042-5F16-DC1F-351192EE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C957F9-8DB9-86F9-112F-B6F3F9CDC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77C88-ADE3-E194-8403-8BF96963A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54E76-DEAE-714D-8EA4-26D263E5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EAC70-6579-8B66-A4B3-C6EA300C7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564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1913F7-BBED-F2BF-8D0F-33AEA11BC3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F75DC-AB92-AFA5-2471-98783A8FFC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CDE7F-F8C0-C3C3-C7F0-9E1C78620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CFAA4-EEA7-F9F0-9B5F-56DEA69FF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AB996-2B95-C98E-8AF6-643681FD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02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21577-916C-8B0D-9E02-B2A63FF96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CE09E-1544-336C-F118-F971B068A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CA3C3-5127-D219-C62C-A4B05059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61F6FA-7227-A7AA-F140-F79966704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36E8C-9721-4686-BD5C-B1AE642F2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10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AB1D1-265B-9255-6FF1-3D89ED4F5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6D195-892E-150C-28C1-B3F51353A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EC5AC-1D02-11C1-8E99-B7A76D81B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43CA3-6122-753F-4F12-E9A3ADFD1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9EBCB-1E57-C807-E8CB-DFDDCEE7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76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56BCE-4127-9443-1940-1413E747B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4D73D-BC7D-3C0F-7B46-DBBB7D92B4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C4EA3-DEE3-BD9A-E0BD-C5B91094E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D5C74-09A1-2206-D10A-3AA4764AC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D7CE5-A118-6322-F620-1A41C225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7ED57-E162-20FB-FC88-4E0D218F6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7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6770F-E424-690F-9B38-AE3DED896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91AB00-ACF9-7D9D-6438-C904233DB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E6E126-98F9-C44E-188C-64908F81B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548112-BBF5-660C-4CB5-EB04CCA8DE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6F5480-F13D-8E84-4536-3E058E17F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6D3754-E150-B465-3B4D-FD573E60D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242B10-3249-D00F-C02B-C01A1144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1AB046-7BFC-E48F-67AE-5282FB31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6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61880-EB8B-EA76-E8F0-FDF0D442B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2A90FA-D6CF-6880-8B2F-DF6F1EB97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B05835-75FF-11B5-78B9-AD9697D09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8FBD0-6368-D83D-BB1B-B6E095841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4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69D2B3-CC95-DAA4-F419-403EFC23E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FE6F38-B496-8231-77FD-4F0CE9433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33BC1-059E-E07D-DE40-F45B6601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7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63FD8-A8F3-6E84-61ED-BE760330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39FA1-0DC9-D040-F90C-8444AE7D9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609242-7B2A-1E5A-2791-D7D98E89D9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A6BC9-5908-2E07-9A21-40F03AA76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51D1D6-F509-0F65-A38F-F1E82D912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EF804-43F1-8C0F-E8FA-B8023BA8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0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4A8B5-EB2F-4D23-43A2-3657BA59F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825B06-1B3F-86F5-862D-C1C204395B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F8F60-BF48-5270-E70B-5FD832FEBB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869FBD-51C1-E383-B95E-3EA415BEF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E9D2A-8DBE-9446-CD2B-7D136F9B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D435C-AC26-6244-A834-7774B55D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99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4F3B0A-FC05-71A4-7025-40346B491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2FF8A2-676E-4F51-1B34-087E691F0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86451-42CC-87A7-5437-E686839BE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DE3583-F521-481D-925B-FB34EF9E29D7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2AEB4-7334-6D84-A420-60943D5774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0C4FF-1AA2-FE0B-BB30-D25A94B5BB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3D3DCC-FE8F-4D0F-B699-6D8C01A789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8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ontario.pressbooks.pub/hrforoperationsmanagers/chapter/7-6-interview-questions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FC3D2873-2194-4FB0-BFBA-7E7EEB9848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lose-up of smiling woman with glasses">
            <a:extLst>
              <a:ext uri="{FF2B5EF4-FFF2-40B4-BE49-F238E27FC236}">
                <a16:creationId xmlns:a16="http://schemas.microsoft.com/office/drawing/2014/main" id="{4A6CF563-323E-A3B5-8506-4EBDBA91C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8" r="5689" b="1"/>
          <a:stretch>
            <a:fillRect/>
          </a:stretch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5" name="Picture 4" descr="String or clutch of pearls">
            <a:extLst>
              <a:ext uri="{FF2B5EF4-FFF2-40B4-BE49-F238E27FC236}">
                <a16:creationId xmlns:a16="http://schemas.microsoft.com/office/drawing/2014/main" id="{265C9CD7-FEB9-D8D3-3C90-548D56957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7" r="9942" b="1"/>
          <a:stretch>
            <a:fillRect/>
          </a:stretch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9" name="Picture 8" descr="Beaded bracelet worn by computer user">
            <a:extLst>
              <a:ext uri="{FF2B5EF4-FFF2-40B4-BE49-F238E27FC236}">
                <a16:creationId xmlns:a16="http://schemas.microsoft.com/office/drawing/2014/main" id="{457FE69C-ED78-9956-3B4B-66F850DBD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1" r="1" b="33982"/>
          <a:stretch>
            <a:fillRect/>
          </a:stretch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42" name="Freeform: Shape 41">
            <a:extLst>
              <a:ext uri="{FF2B5EF4-FFF2-40B4-BE49-F238E27FC236}">
                <a16:creationId xmlns:a16="http://schemas.microsoft.com/office/drawing/2014/main" id="{B228652A-FD81-4A3C-B164-2012BF4EE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7943" cy="6858000"/>
          </a:xfrm>
          <a:custGeom>
            <a:avLst/>
            <a:gdLst>
              <a:gd name="connsiteX0" fmla="*/ 0 w 5927943"/>
              <a:gd name="connsiteY0" fmla="*/ 0 h 6858000"/>
              <a:gd name="connsiteX1" fmla="*/ 5129522 w 5927943"/>
              <a:gd name="connsiteY1" fmla="*/ 0 h 6858000"/>
              <a:gd name="connsiteX2" fmla="*/ 5289639 w 5927943"/>
              <a:gd name="connsiteY2" fmla="*/ 323150 h 6858000"/>
              <a:gd name="connsiteX3" fmla="*/ 5927943 w 5927943"/>
              <a:gd name="connsiteY3" fmla="*/ 3476847 h 6858000"/>
              <a:gd name="connsiteX4" fmla="*/ 5289639 w 5927943"/>
              <a:gd name="connsiteY4" fmla="*/ 6630545 h 6858000"/>
              <a:gd name="connsiteX5" fmla="*/ 5176937 w 5927943"/>
              <a:gd name="connsiteY5" fmla="*/ 6858000 h 6858000"/>
              <a:gd name="connsiteX6" fmla="*/ 0 w 592794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7943" h="6858000">
                <a:moveTo>
                  <a:pt x="0" y="0"/>
                </a:moveTo>
                <a:lnTo>
                  <a:pt x="5129522" y="0"/>
                </a:lnTo>
                <a:lnTo>
                  <a:pt x="5289639" y="323150"/>
                </a:lnTo>
                <a:cubicBezTo>
                  <a:pt x="5692631" y="1223391"/>
                  <a:pt x="5927943" y="2308646"/>
                  <a:pt x="5927943" y="3476847"/>
                </a:cubicBezTo>
                <a:cubicBezTo>
                  <a:pt x="5927943" y="4645048"/>
                  <a:pt x="5692631" y="5730304"/>
                  <a:pt x="5289639" y="6630545"/>
                </a:cubicBezTo>
                <a:lnTo>
                  <a:pt x="517693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3" name="Freeform: Shape 42">
            <a:extLst>
              <a:ext uri="{FF2B5EF4-FFF2-40B4-BE49-F238E27FC236}">
                <a16:creationId xmlns:a16="http://schemas.microsoft.com/office/drawing/2014/main" id="{FE8F25D8-4980-4C67-9E0C-7BE94C9CB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17310" cy="6858000"/>
          </a:xfrm>
          <a:custGeom>
            <a:avLst/>
            <a:gdLst>
              <a:gd name="connsiteX0" fmla="*/ 0 w 5917310"/>
              <a:gd name="connsiteY0" fmla="*/ 0 h 6858000"/>
              <a:gd name="connsiteX1" fmla="*/ 5118889 w 5917310"/>
              <a:gd name="connsiteY1" fmla="*/ 0 h 6858000"/>
              <a:gd name="connsiteX2" fmla="*/ 5279006 w 5917310"/>
              <a:gd name="connsiteY2" fmla="*/ 323150 h 6858000"/>
              <a:gd name="connsiteX3" fmla="*/ 5917310 w 5917310"/>
              <a:gd name="connsiteY3" fmla="*/ 3476847 h 6858000"/>
              <a:gd name="connsiteX4" fmla="*/ 5279006 w 5917310"/>
              <a:gd name="connsiteY4" fmla="*/ 6630545 h 6858000"/>
              <a:gd name="connsiteX5" fmla="*/ 5166304 w 5917310"/>
              <a:gd name="connsiteY5" fmla="*/ 6858000 h 6858000"/>
              <a:gd name="connsiteX6" fmla="*/ 0 w 591731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17310" h="6858000">
                <a:moveTo>
                  <a:pt x="0" y="0"/>
                </a:moveTo>
                <a:lnTo>
                  <a:pt x="5118889" y="0"/>
                </a:lnTo>
                <a:lnTo>
                  <a:pt x="5279006" y="323150"/>
                </a:lnTo>
                <a:cubicBezTo>
                  <a:pt x="5681998" y="1223391"/>
                  <a:pt x="5917310" y="2308646"/>
                  <a:pt x="5917310" y="3476847"/>
                </a:cubicBezTo>
                <a:cubicBezTo>
                  <a:pt x="5917310" y="4645048"/>
                  <a:pt x="5681998" y="5730304"/>
                  <a:pt x="5279006" y="6630545"/>
                </a:cubicBezTo>
                <a:lnTo>
                  <a:pt x="516630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48EFA-2C87-F265-29FD-07F3778A9BAB}"/>
              </a:ext>
            </a:extLst>
          </p:cNvPr>
          <p:cNvSpPr txBox="1"/>
          <p:nvPr/>
        </p:nvSpPr>
        <p:spPr>
          <a:xfrm>
            <a:off x="438912" y="1776674"/>
            <a:ext cx="5020056" cy="2521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PEARLS OF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Practice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Advice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+mj-lt"/>
                <a:ea typeface="+mj-ea"/>
                <a:cs typeface="+mj-cs"/>
              </a:rPr>
              <a:t>Wisdom</a:t>
            </a:r>
            <a:endParaRPr lang="en-US" sz="3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Experience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A214C69-1234-4E5D-91CD-BEA002042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86E49C8-40C0-4E80-BAC0-9A66298F1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72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itle 1">
            <a:extLst>
              <a:ext uri="{FF2B5EF4-FFF2-40B4-BE49-F238E27FC236}">
                <a16:creationId xmlns:a16="http://schemas.microsoft.com/office/drawing/2014/main" id="{3E75CFB3-F9A3-B141-841E-63E235774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6313" y="4087813"/>
            <a:ext cx="7772400" cy="168116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alt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Aims/Objectives of the Study</a:t>
            </a:r>
          </a:p>
        </p:txBody>
      </p:sp>
      <p:pic>
        <p:nvPicPr>
          <p:cNvPr id="4" name="Picture 16" descr="http://cdn.onlinemarketinginstitute.org/blog/wp-content/uploads/2013/09/bullseye_xsmall.jpg">
            <a:extLst>
              <a:ext uri="{FF2B5EF4-FFF2-40B4-BE49-F238E27FC236}">
                <a16:creationId xmlns:a16="http://schemas.microsoft.com/office/drawing/2014/main" id="{994E0825-2B87-383C-89E1-4B76ABC54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1574800"/>
            <a:ext cx="28448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8307" name="TextBox 2">
            <a:extLst>
              <a:ext uri="{FF2B5EF4-FFF2-40B4-BE49-F238E27FC236}">
                <a16:creationId xmlns:a16="http://schemas.microsoft.com/office/drawing/2014/main" id="{4BA46379-B117-ABB1-FD42-439E8B7D3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4025" y="849313"/>
            <a:ext cx="67389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vers" panose="020B0503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/>
              <a:t>The Purpose of the study is to </a:t>
            </a:r>
            <a:r>
              <a:rPr lang="en-US" altLang="en-US"/>
              <a:t>……..</a:t>
            </a:r>
          </a:p>
        </p:txBody>
      </p:sp>
      <p:pic>
        <p:nvPicPr>
          <p:cNvPr id="98308" name="Picture 2" descr="http://www.unitydc.co.uk/images/funnels_300/funnel_6.jpg">
            <a:extLst>
              <a:ext uri="{FF2B5EF4-FFF2-40B4-BE49-F238E27FC236}">
                <a16:creationId xmlns:a16="http://schemas.microsoft.com/office/drawing/2014/main" id="{8BBF7530-E599-9F8F-A706-F1C79CD53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1504951"/>
            <a:ext cx="2592388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58B4969-75F8-FD16-6906-B66BA53C3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002" y="-3088694"/>
            <a:ext cx="14235257" cy="102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61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BFED887-9F32-DDA7-6B93-514234FA9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745" y="-3090042"/>
            <a:ext cx="13705490" cy="1133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6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ny colorful circles with white question marks&#10;&#10;AI-generated content may be incorrect.">
            <a:extLst>
              <a:ext uri="{FF2B5EF4-FFF2-40B4-BE49-F238E27FC236}">
                <a16:creationId xmlns:a16="http://schemas.microsoft.com/office/drawing/2014/main" id="{EC976C2C-DB9F-778A-FB62-00FF37954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166" b="14155"/>
          <a:stretch>
            <a:fillRect/>
          </a:stretch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89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21</Words>
  <Application>Microsoft Macintosh PowerPoint</Application>
  <PresentationFormat>Widescreen</PresentationFormat>
  <Paragraphs>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Univers</vt:lpstr>
      <vt:lpstr>Office Theme</vt:lpstr>
      <vt:lpstr>PowerPoint Presentation</vt:lpstr>
      <vt:lpstr>Aims/Objectives of the Study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Barton-Burke, Margaret</dc:creator>
  <cp:lastModifiedBy>Teysir, Jimmitti</cp:lastModifiedBy>
  <cp:revision>2</cp:revision>
  <dcterms:created xsi:type="dcterms:W3CDTF">2026-07-14T18:23:19Z</dcterms:created>
  <dcterms:modified xsi:type="dcterms:W3CDTF">2026-07-15T17:38:08Z</dcterms:modified>
</cp:coreProperties>
</file>