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2" r:id="rId2"/>
    <p:sldMasterId id="2147483881" r:id="rId3"/>
    <p:sldMasterId id="2147483893" r:id="rId4"/>
    <p:sldMasterId id="2147484749" r:id="rId5"/>
    <p:sldMasterId id="2147484910" r:id="rId6"/>
    <p:sldMasterId id="2147484924" r:id="rId7"/>
  </p:sldMasterIdLst>
  <p:notesMasterIdLst>
    <p:notesMasterId r:id="rId46"/>
  </p:notesMasterIdLst>
  <p:handoutMasterIdLst>
    <p:handoutMasterId r:id="rId47"/>
  </p:handoutMasterIdLst>
  <p:sldIdLst>
    <p:sldId id="256" r:id="rId8"/>
    <p:sldId id="447" r:id="rId9"/>
    <p:sldId id="471" r:id="rId10"/>
    <p:sldId id="472" r:id="rId11"/>
    <p:sldId id="448" r:id="rId12"/>
    <p:sldId id="433" r:id="rId13"/>
    <p:sldId id="261" r:id="rId14"/>
    <p:sldId id="410" r:id="rId15"/>
    <p:sldId id="435" r:id="rId16"/>
    <p:sldId id="463" r:id="rId17"/>
    <p:sldId id="439" r:id="rId18"/>
    <p:sldId id="402" r:id="rId19"/>
    <p:sldId id="421" r:id="rId20"/>
    <p:sldId id="436" r:id="rId21"/>
    <p:sldId id="394" r:id="rId22"/>
    <p:sldId id="391" r:id="rId23"/>
    <p:sldId id="396" r:id="rId24"/>
    <p:sldId id="413" r:id="rId25"/>
    <p:sldId id="263" r:id="rId26"/>
    <p:sldId id="268" r:id="rId27"/>
    <p:sldId id="437" r:id="rId28"/>
    <p:sldId id="270" r:id="rId29"/>
    <p:sldId id="271" r:id="rId30"/>
    <p:sldId id="272" r:id="rId31"/>
    <p:sldId id="273" r:id="rId32"/>
    <p:sldId id="274" r:id="rId33"/>
    <p:sldId id="443" r:id="rId34"/>
    <p:sldId id="464" r:id="rId35"/>
    <p:sldId id="275" r:id="rId36"/>
    <p:sldId id="450" r:id="rId37"/>
    <p:sldId id="276" r:id="rId38"/>
    <p:sldId id="466" r:id="rId39"/>
    <p:sldId id="467" r:id="rId40"/>
    <p:sldId id="427" r:id="rId41"/>
    <p:sldId id="468" r:id="rId42"/>
    <p:sldId id="469" r:id="rId43"/>
    <p:sldId id="470" r:id="rId44"/>
    <p:sldId id="473"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48">
          <p15:clr>
            <a:srgbClr val="A4A3A4"/>
          </p15:clr>
        </p15:guide>
        <p15:guide id="2" pos="2880">
          <p15:clr>
            <a:srgbClr val="A4A3A4"/>
          </p15:clr>
        </p15:guide>
        <p15:guide id="3" pos="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p:restoredTop sz="68202"/>
  </p:normalViewPr>
  <p:slideViewPr>
    <p:cSldViewPr showGuides="1">
      <p:cViewPr varScale="1">
        <p:scale>
          <a:sx n="77" d="100"/>
          <a:sy n="77" d="100"/>
        </p:scale>
        <p:origin x="2440" y="184"/>
      </p:cViewPr>
      <p:guideLst>
        <p:guide orient="horz" pos="1648"/>
        <p:guide pos="2880"/>
        <p:guide pos="285"/>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242128-623E-3226-5DF2-DF10E30EE81C}"/>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ea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CB2A750-987B-0983-71EA-078954607C15}"/>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28D3E8BA-A9DD-5E42-98BB-AE0BE5C14FD2}" type="datetimeFigureOut">
              <a:rPr lang="en-US" altLang="en-US"/>
              <a:pPr>
                <a:defRPr/>
              </a:pPr>
              <a:t>1/31/26</a:t>
            </a:fld>
            <a:endParaRPr lang="en-US" altLang="en-US"/>
          </a:p>
        </p:txBody>
      </p:sp>
      <p:sp>
        <p:nvSpPr>
          <p:cNvPr id="4" name="Footer Placeholder 3">
            <a:extLst>
              <a:ext uri="{FF2B5EF4-FFF2-40B4-BE49-F238E27FC236}">
                <a16:creationId xmlns:a16="http://schemas.microsoft.com/office/drawing/2014/main" id="{5761BD55-979B-86DB-11E5-C442ABCE7C91}"/>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ea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06E5E02-132D-5D13-C558-C6F9F2F8C9B9}"/>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32EC2C-9E41-3E4E-ACA4-6A6ACD97483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DF58B-C420-E7F7-40AB-A7C9C41AF5E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51251593-C162-8BB3-4E79-7A640AE5948D}"/>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6437E25A-7B08-EF4C-A103-BEB0DDEEE425}" type="datetimeFigureOut">
              <a:rPr lang="en-US"/>
              <a:pPr>
                <a:defRPr/>
              </a:pPr>
              <a:t>1/31/26</a:t>
            </a:fld>
            <a:endParaRPr lang="en-US"/>
          </a:p>
        </p:txBody>
      </p:sp>
      <p:sp>
        <p:nvSpPr>
          <p:cNvPr id="4" name="Slide Image Placeholder 3">
            <a:extLst>
              <a:ext uri="{FF2B5EF4-FFF2-40B4-BE49-F238E27FC236}">
                <a16:creationId xmlns:a16="http://schemas.microsoft.com/office/drawing/2014/main" id="{F571C9B9-047D-5F2E-3C97-5A418F6B9B9E}"/>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6E8A5AA-BCD8-DAE0-53B4-AB4DF2349C3D}"/>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DFB0BD-4224-C83B-C637-D9C63FE5BED3}"/>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AC7E878-DC12-D927-88C2-6AE3FCEFBA6A}"/>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C986753-2773-5242-B026-6944AB4455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3</a:t>
            </a:fld>
            <a:endParaRPr lang="en-US" altLang="en-US"/>
          </a:p>
        </p:txBody>
      </p:sp>
    </p:spTree>
    <p:extLst>
      <p:ext uri="{BB962C8B-B14F-4D97-AF65-F5344CB8AC3E}">
        <p14:creationId xmlns:p14="http://schemas.microsoft.com/office/powerpoint/2010/main" val="74110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16</a:t>
            </a:fld>
            <a:endParaRPr lang="en-US" altLang="en-US"/>
          </a:p>
        </p:txBody>
      </p:sp>
    </p:spTree>
    <p:extLst>
      <p:ext uri="{BB962C8B-B14F-4D97-AF65-F5344CB8AC3E}">
        <p14:creationId xmlns:p14="http://schemas.microsoft.com/office/powerpoint/2010/main" val="161500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17</a:t>
            </a:fld>
            <a:endParaRPr lang="en-US" altLang="en-US"/>
          </a:p>
        </p:txBody>
      </p:sp>
    </p:spTree>
    <p:extLst>
      <p:ext uri="{BB962C8B-B14F-4D97-AF65-F5344CB8AC3E}">
        <p14:creationId xmlns:p14="http://schemas.microsoft.com/office/powerpoint/2010/main" val="358599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18</a:t>
            </a:fld>
            <a:endParaRPr lang="en-US" altLang="en-US"/>
          </a:p>
        </p:txBody>
      </p:sp>
    </p:spTree>
    <p:extLst>
      <p:ext uri="{BB962C8B-B14F-4D97-AF65-F5344CB8AC3E}">
        <p14:creationId xmlns:p14="http://schemas.microsoft.com/office/powerpoint/2010/main" val="412404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19</a:t>
            </a:fld>
            <a:endParaRPr lang="en-US" altLang="en-US"/>
          </a:p>
        </p:txBody>
      </p:sp>
    </p:spTree>
    <p:extLst>
      <p:ext uri="{BB962C8B-B14F-4D97-AF65-F5344CB8AC3E}">
        <p14:creationId xmlns:p14="http://schemas.microsoft.com/office/powerpoint/2010/main" val="2071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20</a:t>
            </a:fld>
            <a:endParaRPr lang="en-US" altLang="en-US"/>
          </a:p>
        </p:txBody>
      </p:sp>
    </p:spTree>
    <p:extLst>
      <p:ext uri="{BB962C8B-B14F-4D97-AF65-F5344CB8AC3E}">
        <p14:creationId xmlns:p14="http://schemas.microsoft.com/office/powerpoint/2010/main" val="91454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21</a:t>
            </a:fld>
            <a:endParaRPr lang="en-US" altLang="en-US"/>
          </a:p>
        </p:txBody>
      </p:sp>
    </p:spTree>
    <p:extLst>
      <p:ext uri="{BB962C8B-B14F-4D97-AF65-F5344CB8AC3E}">
        <p14:creationId xmlns:p14="http://schemas.microsoft.com/office/powerpoint/2010/main" val="391265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22</a:t>
            </a:fld>
            <a:endParaRPr lang="en-US" altLang="en-US"/>
          </a:p>
        </p:txBody>
      </p:sp>
    </p:spTree>
    <p:extLst>
      <p:ext uri="{BB962C8B-B14F-4D97-AF65-F5344CB8AC3E}">
        <p14:creationId xmlns:p14="http://schemas.microsoft.com/office/powerpoint/2010/main" val="275795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23</a:t>
            </a:fld>
            <a:endParaRPr lang="en-US" altLang="en-US"/>
          </a:p>
        </p:txBody>
      </p:sp>
    </p:spTree>
    <p:extLst>
      <p:ext uri="{BB962C8B-B14F-4D97-AF65-F5344CB8AC3E}">
        <p14:creationId xmlns:p14="http://schemas.microsoft.com/office/powerpoint/2010/main" val="421810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24</a:t>
            </a:fld>
            <a:endParaRPr lang="en-US" altLang="en-US"/>
          </a:p>
        </p:txBody>
      </p:sp>
    </p:spTree>
    <p:extLst>
      <p:ext uri="{BB962C8B-B14F-4D97-AF65-F5344CB8AC3E}">
        <p14:creationId xmlns:p14="http://schemas.microsoft.com/office/powerpoint/2010/main" val="81228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25</a:t>
            </a:fld>
            <a:endParaRPr lang="en-US" altLang="en-US"/>
          </a:p>
        </p:txBody>
      </p:sp>
    </p:spTree>
    <p:extLst>
      <p:ext uri="{BB962C8B-B14F-4D97-AF65-F5344CB8AC3E}">
        <p14:creationId xmlns:p14="http://schemas.microsoft.com/office/powerpoint/2010/main" val="401953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986753-2773-5242-B026-6944AB44555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7698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26</a:t>
            </a:fld>
            <a:endParaRPr lang="en-US" altLang="en-US"/>
          </a:p>
        </p:txBody>
      </p:sp>
    </p:spTree>
    <p:extLst>
      <p:ext uri="{BB962C8B-B14F-4D97-AF65-F5344CB8AC3E}">
        <p14:creationId xmlns:p14="http://schemas.microsoft.com/office/powerpoint/2010/main" val="100127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27</a:t>
            </a:fld>
            <a:endParaRPr lang="en-US" altLang="en-US"/>
          </a:p>
        </p:txBody>
      </p:sp>
    </p:spTree>
    <p:extLst>
      <p:ext uri="{BB962C8B-B14F-4D97-AF65-F5344CB8AC3E}">
        <p14:creationId xmlns:p14="http://schemas.microsoft.com/office/powerpoint/2010/main" val="235679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EC2BB04-BE64-9A8B-DAFE-2AF456432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E19984A-2E36-C182-AD47-F8C560CA4C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7120FD79-FBB2-A5F4-0C7D-102B15D5E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AD4486-9817-3042-87A0-5943FDE725D0}" type="slidenum">
              <a:rPr lang="en-US" altLang="en-US" smtClean="0"/>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31</a:t>
            </a:fld>
            <a:endParaRPr lang="en-US" altLang="en-US"/>
          </a:p>
        </p:txBody>
      </p:sp>
    </p:spTree>
    <p:extLst>
      <p:ext uri="{BB962C8B-B14F-4D97-AF65-F5344CB8AC3E}">
        <p14:creationId xmlns:p14="http://schemas.microsoft.com/office/powerpoint/2010/main" val="387113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3B3A64A-B18F-EDC3-B18C-25CC0D810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6AE58C7-4DBF-BEBF-6E6F-4712F190A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charset="0"/>
            </a:endParaRPr>
          </a:p>
        </p:txBody>
      </p:sp>
      <p:sp>
        <p:nvSpPr>
          <p:cNvPr id="86020" name="Slide Number Placeholder 3">
            <a:extLst>
              <a:ext uri="{FF2B5EF4-FFF2-40B4-BE49-F238E27FC236}">
                <a16:creationId xmlns:a16="http://schemas.microsoft.com/office/drawing/2014/main" id="{0AE37C25-BC17-5F8C-95A7-FA656C64E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hangingPunct="0"/>
            <a:fld id="{D037650E-7E96-5D4B-A400-9D292A5F2EC3}" type="slidenum">
              <a:rPr lang="en-US" altLang="en-US" sz="1300" smtClean="0">
                <a:solidFill>
                  <a:srgbClr val="000000"/>
                </a:solidFill>
                <a:latin typeface="Times" charset="0"/>
              </a:rPr>
              <a:pPr eaLnBrk="0" hangingPunct="0"/>
              <a:t>36</a:t>
            </a:fld>
            <a:endParaRPr lang="en-US" altLang="en-US" sz="1300">
              <a:solidFill>
                <a:srgbClr val="000000"/>
              </a:solidFill>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D44A291-9AEF-2DA5-9E32-4C851B061D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4410BDB1-1CEE-73AB-AC1B-C1D854D19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charset="0"/>
            </a:endParaRPr>
          </a:p>
        </p:txBody>
      </p:sp>
      <p:sp>
        <p:nvSpPr>
          <p:cNvPr id="88068" name="Slide Number Placeholder 3">
            <a:extLst>
              <a:ext uri="{FF2B5EF4-FFF2-40B4-BE49-F238E27FC236}">
                <a16:creationId xmlns:a16="http://schemas.microsoft.com/office/drawing/2014/main" id="{E703FB09-61D1-02F8-DC89-1DC814294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hangingPunct="0"/>
            <a:fld id="{56ADB186-62C2-AF4E-815C-8D27B0A2E626}" type="slidenum">
              <a:rPr lang="en-US" altLang="en-US" sz="1300" smtClean="0">
                <a:solidFill>
                  <a:srgbClr val="000000"/>
                </a:solidFill>
                <a:latin typeface="Times" charset="0"/>
              </a:rPr>
              <a:pPr eaLnBrk="0" hangingPunct="0"/>
              <a:t>37</a:t>
            </a:fld>
            <a:endParaRPr lang="en-US" altLang="en-US" sz="1300">
              <a:solidFill>
                <a:srgbClr val="000000"/>
              </a:solidFill>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5302B0-60A2-2150-FEF8-C9F5037E5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9F2F60B-1800-3DC4-90AE-23AD19C04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00A87750-59B4-C6D7-DFCF-35ADB677E7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3D14BE-8589-4646-A531-C4DCFDC24794}"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7</a:t>
            </a:fld>
            <a:endParaRPr lang="en-US" altLang="en-US"/>
          </a:p>
        </p:txBody>
      </p:sp>
    </p:spTree>
    <p:extLst>
      <p:ext uri="{BB962C8B-B14F-4D97-AF65-F5344CB8AC3E}">
        <p14:creationId xmlns:p14="http://schemas.microsoft.com/office/powerpoint/2010/main" val="314370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8</a:t>
            </a:fld>
            <a:endParaRPr lang="en-US" altLang="en-US"/>
          </a:p>
        </p:txBody>
      </p:sp>
    </p:spTree>
    <p:extLst>
      <p:ext uri="{BB962C8B-B14F-4D97-AF65-F5344CB8AC3E}">
        <p14:creationId xmlns:p14="http://schemas.microsoft.com/office/powerpoint/2010/main" val="7575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9</a:t>
            </a:fld>
            <a:endParaRPr lang="en-US" altLang="en-US"/>
          </a:p>
        </p:txBody>
      </p:sp>
    </p:spTree>
    <p:extLst>
      <p:ext uri="{BB962C8B-B14F-4D97-AF65-F5344CB8AC3E}">
        <p14:creationId xmlns:p14="http://schemas.microsoft.com/office/powerpoint/2010/main" val="217243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10</a:t>
            </a:fld>
            <a:endParaRPr lang="en-US" altLang="en-US"/>
          </a:p>
        </p:txBody>
      </p:sp>
    </p:spTree>
    <p:extLst>
      <p:ext uri="{BB962C8B-B14F-4D97-AF65-F5344CB8AC3E}">
        <p14:creationId xmlns:p14="http://schemas.microsoft.com/office/powerpoint/2010/main" val="264427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11</a:t>
            </a:fld>
            <a:endParaRPr lang="en-US" altLang="en-US"/>
          </a:p>
        </p:txBody>
      </p:sp>
    </p:spTree>
    <p:extLst>
      <p:ext uri="{BB962C8B-B14F-4D97-AF65-F5344CB8AC3E}">
        <p14:creationId xmlns:p14="http://schemas.microsoft.com/office/powerpoint/2010/main" val="346776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986753-2773-5242-B026-6944AB44555B}" type="slidenum">
              <a:rPr lang="en-US" altLang="en-US" smtClean="0"/>
              <a:pPr>
                <a:defRPr/>
              </a:pPr>
              <a:t>15</a:t>
            </a:fld>
            <a:endParaRPr lang="en-US" altLang="en-US"/>
          </a:p>
        </p:txBody>
      </p:sp>
    </p:spTree>
    <p:extLst>
      <p:ext uri="{BB962C8B-B14F-4D97-AF65-F5344CB8AC3E}">
        <p14:creationId xmlns:p14="http://schemas.microsoft.com/office/powerpoint/2010/main" val="225544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FD6153-17A2-75C2-7076-79518F563F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0ED75C-DBA4-B8D6-08BC-BCA7C1687B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01A397-A273-5709-869B-A26DBF6A3649}"/>
              </a:ext>
            </a:extLst>
          </p:cNvPr>
          <p:cNvSpPr>
            <a:spLocks noGrp="1" noChangeArrowheads="1"/>
          </p:cNvSpPr>
          <p:nvPr>
            <p:ph type="sldNum" sz="quarter" idx="12"/>
          </p:nvPr>
        </p:nvSpPr>
        <p:spPr>
          <a:ln/>
        </p:spPr>
        <p:txBody>
          <a:bodyPr/>
          <a:lstStyle>
            <a:lvl1pPr>
              <a:defRPr/>
            </a:lvl1pPr>
          </a:lstStyle>
          <a:p>
            <a:pPr>
              <a:defRPr/>
            </a:pPr>
            <a:fld id="{C8A2DA58-E93D-7E4C-A3F2-41B6C4924461}" type="slidenum">
              <a:rPr lang="en-US" altLang="en-US"/>
              <a:pPr>
                <a:defRPr/>
              </a:pPr>
              <a:t>‹#›</a:t>
            </a:fld>
            <a:endParaRPr lang="en-US" altLang="en-US"/>
          </a:p>
        </p:txBody>
      </p:sp>
    </p:spTree>
    <p:extLst>
      <p:ext uri="{BB962C8B-B14F-4D97-AF65-F5344CB8AC3E}">
        <p14:creationId xmlns:p14="http://schemas.microsoft.com/office/powerpoint/2010/main" val="168147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8866C8-B3FC-C817-7873-71754DA24D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9F2055-DC23-F0F9-91E0-3512126637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B05675D-DBF2-04CE-19A3-7B57AB7889BD}"/>
              </a:ext>
            </a:extLst>
          </p:cNvPr>
          <p:cNvSpPr>
            <a:spLocks noGrp="1" noChangeArrowheads="1"/>
          </p:cNvSpPr>
          <p:nvPr>
            <p:ph type="sldNum" sz="quarter" idx="12"/>
          </p:nvPr>
        </p:nvSpPr>
        <p:spPr>
          <a:ln/>
        </p:spPr>
        <p:txBody>
          <a:bodyPr/>
          <a:lstStyle>
            <a:lvl1pPr>
              <a:defRPr/>
            </a:lvl1pPr>
          </a:lstStyle>
          <a:p>
            <a:pPr>
              <a:defRPr/>
            </a:pPr>
            <a:fld id="{10B3C37D-8E8B-BE45-AEBB-843FB79A7457}" type="slidenum">
              <a:rPr lang="en-US" altLang="en-US"/>
              <a:pPr>
                <a:defRPr/>
              </a:pPr>
              <a:t>‹#›</a:t>
            </a:fld>
            <a:endParaRPr lang="en-US" altLang="en-US"/>
          </a:p>
        </p:txBody>
      </p:sp>
    </p:spTree>
    <p:extLst>
      <p:ext uri="{BB962C8B-B14F-4D97-AF65-F5344CB8AC3E}">
        <p14:creationId xmlns:p14="http://schemas.microsoft.com/office/powerpoint/2010/main" val="190340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C2F172-D1C0-E349-89C1-4FD82C6F93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532C47A-941F-BBCB-0CAD-BB18B83A32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FC551C-FAF6-E56A-EB33-565A76D86B15}"/>
              </a:ext>
            </a:extLst>
          </p:cNvPr>
          <p:cNvSpPr>
            <a:spLocks noGrp="1" noChangeArrowheads="1"/>
          </p:cNvSpPr>
          <p:nvPr>
            <p:ph type="sldNum" sz="quarter" idx="12"/>
          </p:nvPr>
        </p:nvSpPr>
        <p:spPr>
          <a:ln/>
        </p:spPr>
        <p:txBody>
          <a:bodyPr/>
          <a:lstStyle>
            <a:lvl1pPr>
              <a:defRPr/>
            </a:lvl1pPr>
          </a:lstStyle>
          <a:p>
            <a:pPr>
              <a:defRPr/>
            </a:pPr>
            <a:fld id="{DF5B8688-BCEE-FA46-A7BD-EA88212FF074}" type="slidenum">
              <a:rPr lang="en-US" altLang="en-US"/>
              <a:pPr>
                <a:defRPr/>
              </a:pPr>
              <a:t>‹#›</a:t>
            </a:fld>
            <a:endParaRPr lang="en-US" altLang="en-US"/>
          </a:p>
        </p:txBody>
      </p:sp>
    </p:spTree>
    <p:extLst>
      <p:ext uri="{BB962C8B-B14F-4D97-AF65-F5344CB8AC3E}">
        <p14:creationId xmlns:p14="http://schemas.microsoft.com/office/powerpoint/2010/main" val="297872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6344"/>
          </a:xfrm>
          <a:solidFill>
            <a:srgbClr val="0A8797"/>
          </a:solidFill>
        </p:spPr>
        <p:txBody>
          <a:bodyPr/>
          <a:lstStyle>
            <a:lvl1pPr algn="l">
              <a:defRPr sz="2000" cap="none">
                <a:solidFill>
                  <a:srgbClr val="CDEFF0"/>
                </a:solidFill>
              </a:defRPr>
            </a:lvl1pPr>
          </a:lstStyle>
          <a:p>
            <a:r>
              <a:rPr lang="en-US" dirty="0"/>
              <a:t>Click to edit Master title style</a:t>
            </a:r>
          </a:p>
        </p:txBody>
      </p:sp>
    </p:spTree>
    <p:extLst>
      <p:ext uri="{BB962C8B-B14F-4D97-AF65-F5344CB8AC3E}">
        <p14:creationId xmlns:p14="http://schemas.microsoft.com/office/powerpoint/2010/main" val="383508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a:solidFill>
            <a:srgbClr val="0A8797"/>
          </a:solidFill>
        </p:spPr>
        <p:txBody>
          <a:bodyPr/>
          <a:lstStyle>
            <a:lvl1pPr algn="l">
              <a:defRPr sz="2000" cap="none">
                <a:solidFill>
                  <a:srgbClr val="CDEFF0"/>
                </a:solidFill>
              </a:defRPr>
            </a:lvl1pPr>
          </a:lstStyle>
          <a:p>
            <a:r>
              <a:rPr lang="en-US" dirty="0"/>
              <a:t>Click to edit Master title style</a:t>
            </a:r>
          </a:p>
        </p:txBody>
      </p:sp>
    </p:spTree>
    <p:extLst>
      <p:ext uri="{BB962C8B-B14F-4D97-AF65-F5344CB8AC3E}">
        <p14:creationId xmlns:p14="http://schemas.microsoft.com/office/powerpoint/2010/main" val="170736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0A8797"/>
        </a:solidFill>
        <a:effectLst/>
      </p:bgPr>
    </p:bg>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AA16C723-CD8D-D7F6-4465-A39559BF461C}"/>
              </a:ext>
            </a:extLst>
          </p:cNvPr>
          <p:cNvCxnSpPr>
            <a:cxnSpLocks noChangeShapeType="1"/>
          </p:cNvCxnSpPr>
          <p:nvPr userDrawn="1"/>
        </p:nvCxnSpPr>
        <p:spPr bwMode="auto">
          <a:xfrm>
            <a:off x="685800" y="1143000"/>
            <a:ext cx="7772400" cy="1588"/>
          </a:xfrm>
          <a:prstGeom prst="line">
            <a:avLst/>
          </a:prstGeom>
          <a:noFill/>
          <a:ln w="25400">
            <a:solidFill>
              <a:srgbClr val="CDEFF0"/>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p:spPr>
        <p:txBody>
          <a:bodyPr/>
          <a:lstStyle>
            <a:lvl1pPr>
              <a:defRPr sz="3200" cap="all">
                <a:solidFill>
                  <a:srgbClr val="CDEFF0"/>
                </a:solidFill>
              </a:defRPr>
            </a:lvl1pPr>
          </a:lstStyle>
          <a:p>
            <a:r>
              <a:rPr lang="en-US" dirty="0"/>
              <a:t>Click to edit Master title style</a:t>
            </a:r>
          </a:p>
        </p:txBody>
      </p:sp>
      <p:sp>
        <p:nvSpPr>
          <p:cNvPr id="7" name="Content Placeholder 2"/>
          <p:cNvSpPr>
            <a:spLocks noGrp="1"/>
          </p:cNvSpPr>
          <p:nvPr>
            <p:ph idx="1"/>
          </p:nvPr>
        </p:nvSpPr>
        <p:spPr>
          <a:xfrm>
            <a:off x="685800" y="1295400"/>
            <a:ext cx="7772400" cy="5410200"/>
          </a:xfrm>
        </p:spPr>
        <p:txBody>
          <a:bodyPr/>
          <a:lstStyle>
            <a:lvl1pPr marL="688975" indent="-688975">
              <a:buNone/>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4617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381ACD1-4A5A-D128-D907-BD41D9C33BF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09EE1AF-02C2-B345-A159-143583D6888A}" type="datetimeFigureOut">
              <a:rPr lang="en-US"/>
              <a:pPr>
                <a:defRPr/>
              </a:pPr>
              <a:t>1/31/26</a:t>
            </a:fld>
            <a:endParaRPr lang="en-US"/>
          </a:p>
        </p:txBody>
      </p:sp>
      <p:sp>
        <p:nvSpPr>
          <p:cNvPr id="5" name="Footer Placeholder 4">
            <a:extLst>
              <a:ext uri="{FF2B5EF4-FFF2-40B4-BE49-F238E27FC236}">
                <a16:creationId xmlns:a16="http://schemas.microsoft.com/office/drawing/2014/main" id="{C4AFD64C-10FA-96CE-0900-3387A77B693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1D129FC-DAF8-FF7D-38B4-DF10C1796AB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B9641B3-0E37-E74D-B71F-DFB8D1847BB2}" type="slidenum">
              <a:rPr lang="en-US" altLang="en-US"/>
              <a:pPr>
                <a:defRPr/>
              </a:pPr>
              <a:t>‹#›</a:t>
            </a:fld>
            <a:endParaRPr lang="en-US" altLang="en-US"/>
          </a:p>
        </p:txBody>
      </p:sp>
    </p:spTree>
    <p:extLst>
      <p:ext uri="{BB962C8B-B14F-4D97-AF65-F5344CB8AC3E}">
        <p14:creationId xmlns:p14="http://schemas.microsoft.com/office/powerpoint/2010/main" val="288053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43C5-3D90-3082-E02B-626C55D1BB8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A9B86164-BE7D-1242-A7E6-4C98EA06F075}" type="datetimeFigureOut">
              <a:rPr lang="en-US"/>
              <a:pPr>
                <a:defRPr/>
              </a:pPr>
              <a:t>1/31/26</a:t>
            </a:fld>
            <a:endParaRPr lang="en-US"/>
          </a:p>
        </p:txBody>
      </p:sp>
      <p:sp>
        <p:nvSpPr>
          <p:cNvPr id="5" name="Footer Placeholder 4">
            <a:extLst>
              <a:ext uri="{FF2B5EF4-FFF2-40B4-BE49-F238E27FC236}">
                <a16:creationId xmlns:a16="http://schemas.microsoft.com/office/drawing/2014/main" id="{F877B5C1-E6BD-B4CA-0A45-F6DFA2A09D4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D497F5C-D360-527A-BAC9-31FF2DA4CFB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CDE46E4-8ACE-7848-973C-8CFA4F12D7D7}" type="slidenum">
              <a:rPr lang="en-US" altLang="en-US"/>
              <a:pPr>
                <a:defRPr/>
              </a:pPr>
              <a:t>‹#›</a:t>
            </a:fld>
            <a:endParaRPr lang="en-US" altLang="en-US"/>
          </a:p>
        </p:txBody>
      </p:sp>
    </p:spTree>
    <p:extLst>
      <p:ext uri="{BB962C8B-B14F-4D97-AF65-F5344CB8AC3E}">
        <p14:creationId xmlns:p14="http://schemas.microsoft.com/office/powerpoint/2010/main" val="321970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D52B8-BCBC-2534-AB90-118EAAE8DC5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0933761-64D6-9D43-BD25-C58426AD2D85}" type="datetimeFigureOut">
              <a:rPr lang="en-US"/>
              <a:pPr>
                <a:defRPr/>
              </a:pPr>
              <a:t>1/31/26</a:t>
            </a:fld>
            <a:endParaRPr lang="en-US"/>
          </a:p>
        </p:txBody>
      </p:sp>
      <p:sp>
        <p:nvSpPr>
          <p:cNvPr id="5" name="Footer Placeholder 4">
            <a:extLst>
              <a:ext uri="{FF2B5EF4-FFF2-40B4-BE49-F238E27FC236}">
                <a16:creationId xmlns:a16="http://schemas.microsoft.com/office/drawing/2014/main" id="{C0D2FCA6-5072-2329-5975-4FA3F4B74C1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5876634-62AC-C56F-27DF-0C407A2522C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4B0736B-54A6-3647-BC39-278E91C7F4B4}" type="slidenum">
              <a:rPr lang="en-US" altLang="en-US"/>
              <a:pPr>
                <a:defRPr/>
              </a:pPr>
              <a:t>‹#›</a:t>
            </a:fld>
            <a:endParaRPr lang="en-US" altLang="en-US"/>
          </a:p>
        </p:txBody>
      </p:sp>
    </p:spTree>
    <p:extLst>
      <p:ext uri="{BB962C8B-B14F-4D97-AF65-F5344CB8AC3E}">
        <p14:creationId xmlns:p14="http://schemas.microsoft.com/office/powerpoint/2010/main" val="79165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A1A6FD-E4B1-C4AC-B92B-A187B7B482A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BCDA8DA-1990-4945-999E-08267FDA85CB}" type="datetimeFigureOut">
              <a:rPr lang="en-US"/>
              <a:pPr>
                <a:defRPr/>
              </a:pPr>
              <a:t>1/31/26</a:t>
            </a:fld>
            <a:endParaRPr lang="en-US"/>
          </a:p>
        </p:txBody>
      </p:sp>
      <p:sp>
        <p:nvSpPr>
          <p:cNvPr id="6" name="Footer Placeholder 5">
            <a:extLst>
              <a:ext uri="{FF2B5EF4-FFF2-40B4-BE49-F238E27FC236}">
                <a16:creationId xmlns:a16="http://schemas.microsoft.com/office/drawing/2014/main" id="{C83AE5EE-606A-72DA-1E40-772BF201B6B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2B1D38C7-FEAE-0936-DE87-11889503C02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1799534-17A2-3C49-A799-87CC2A5B8514}" type="slidenum">
              <a:rPr lang="en-US" altLang="en-US"/>
              <a:pPr>
                <a:defRPr/>
              </a:pPr>
              <a:t>‹#›</a:t>
            </a:fld>
            <a:endParaRPr lang="en-US" altLang="en-US"/>
          </a:p>
        </p:txBody>
      </p:sp>
    </p:spTree>
    <p:extLst>
      <p:ext uri="{BB962C8B-B14F-4D97-AF65-F5344CB8AC3E}">
        <p14:creationId xmlns:p14="http://schemas.microsoft.com/office/powerpoint/2010/main" val="154680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F5A296-DF86-AF84-3455-72D7FE00EA82}"/>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0DF4170-DB07-BE4A-AD92-6DC8EC415E49}" type="datetimeFigureOut">
              <a:rPr lang="en-US"/>
              <a:pPr>
                <a:defRPr/>
              </a:pPr>
              <a:t>1/31/26</a:t>
            </a:fld>
            <a:endParaRPr lang="en-US"/>
          </a:p>
        </p:txBody>
      </p:sp>
      <p:sp>
        <p:nvSpPr>
          <p:cNvPr id="8" name="Footer Placeholder 7">
            <a:extLst>
              <a:ext uri="{FF2B5EF4-FFF2-40B4-BE49-F238E27FC236}">
                <a16:creationId xmlns:a16="http://schemas.microsoft.com/office/drawing/2014/main" id="{88B7873B-A559-AB86-3793-EC384833BE0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A045D71D-928B-66D6-7705-91EEB21FE37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5EF42CE-F2EF-8B4D-8252-7A9A869CC5AC}" type="slidenum">
              <a:rPr lang="en-US" altLang="en-US"/>
              <a:pPr>
                <a:defRPr/>
              </a:pPr>
              <a:t>‹#›</a:t>
            </a:fld>
            <a:endParaRPr lang="en-US" altLang="en-US"/>
          </a:p>
        </p:txBody>
      </p:sp>
    </p:spTree>
    <p:extLst>
      <p:ext uri="{BB962C8B-B14F-4D97-AF65-F5344CB8AC3E}">
        <p14:creationId xmlns:p14="http://schemas.microsoft.com/office/powerpoint/2010/main" val="300145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3BFBE-F882-3778-FD0E-D14D3F482C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3F2DFA9-E1B2-63B4-A53B-11D7C137A4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365E26-B65B-DC10-8AA8-BD9D6C3A388C}"/>
              </a:ext>
            </a:extLst>
          </p:cNvPr>
          <p:cNvSpPr>
            <a:spLocks noGrp="1" noChangeArrowheads="1"/>
          </p:cNvSpPr>
          <p:nvPr>
            <p:ph type="sldNum" sz="quarter" idx="12"/>
          </p:nvPr>
        </p:nvSpPr>
        <p:spPr>
          <a:ln/>
        </p:spPr>
        <p:txBody>
          <a:bodyPr/>
          <a:lstStyle>
            <a:lvl1pPr>
              <a:defRPr/>
            </a:lvl1pPr>
          </a:lstStyle>
          <a:p>
            <a:pPr>
              <a:defRPr/>
            </a:pPr>
            <a:fld id="{00232637-9397-844A-8B2D-B5E63F0EA96B}" type="slidenum">
              <a:rPr lang="en-US" altLang="en-US"/>
              <a:pPr>
                <a:defRPr/>
              </a:pPr>
              <a:t>‹#›</a:t>
            </a:fld>
            <a:endParaRPr lang="en-US" altLang="en-US"/>
          </a:p>
        </p:txBody>
      </p:sp>
    </p:spTree>
    <p:extLst>
      <p:ext uri="{BB962C8B-B14F-4D97-AF65-F5344CB8AC3E}">
        <p14:creationId xmlns:p14="http://schemas.microsoft.com/office/powerpoint/2010/main" val="968783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97641-D478-97FD-B556-7EA10C4D987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A3FDDF8-B7BE-4645-B093-63C19B96C2C9}" type="datetimeFigureOut">
              <a:rPr lang="en-US"/>
              <a:pPr>
                <a:defRPr/>
              </a:pPr>
              <a:t>1/31/26</a:t>
            </a:fld>
            <a:endParaRPr lang="en-US"/>
          </a:p>
        </p:txBody>
      </p:sp>
      <p:sp>
        <p:nvSpPr>
          <p:cNvPr id="4" name="Footer Placeholder 3">
            <a:extLst>
              <a:ext uri="{FF2B5EF4-FFF2-40B4-BE49-F238E27FC236}">
                <a16:creationId xmlns:a16="http://schemas.microsoft.com/office/drawing/2014/main" id="{AF815D01-1151-7A04-F352-87199F85FD0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376DF57F-B119-3EDB-931D-45A18A1CDE9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11F0FF0-BC7D-0D41-9A8B-047B170444B5}" type="slidenum">
              <a:rPr lang="en-US" altLang="en-US"/>
              <a:pPr>
                <a:defRPr/>
              </a:pPr>
              <a:t>‹#›</a:t>
            </a:fld>
            <a:endParaRPr lang="en-US" altLang="en-US"/>
          </a:p>
        </p:txBody>
      </p:sp>
    </p:spTree>
    <p:extLst>
      <p:ext uri="{BB962C8B-B14F-4D97-AF65-F5344CB8AC3E}">
        <p14:creationId xmlns:p14="http://schemas.microsoft.com/office/powerpoint/2010/main" val="3503501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E9BDD-8ACA-1DF7-4062-A330ADDAE25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F8BB49A9-EDAC-C242-BB62-368B4D592539}" type="datetimeFigureOut">
              <a:rPr lang="en-US"/>
              <a:pPr>
                <a:defRPr/>
              </a:pPr>
              <a:t>1/31/26</a:t>
            </a:fld>
            <a:endParaRPr lang="en-US"/>
          </a:p>
        </p:txBody>
      </p:sp>
      <p:sp>
        <p:nvSpPr>
          <p:cNvPr id="3" name="Footer Placeholder 2">
            <a:extLst>
              <a:ext uri="{FF2B5EF4-FFF2-40B4-BE49-F238E27FC236}">
                <a16:creationId xmlns:a16="http://schemas.microsoft.com/office/drawing/2014/main" id="{A3D76398-A0A8-7CC8-05FE-3D509032CF1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B6F1A36D-8FDF-8279-F798-CFD440C0061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00ED26D-C39B-8747-8061-4D3411397CB4}" type="slidenum">
              <a:rPr lang="en-US" altLang="en-US"/>
              <a:pPr>
                <a:defRPr/>
              </a:pPr>
              <a:t>‹#›</a:t>
            </a:fld>
            <a:endParaRPr lang="en-US" altLang="en-US"/>
          </a:p>
        </p:txBody>
      </p:sp>
    </p:spTree>
    <p:extLst>
      <p:ext uri="{BB962C8B-B14F-4D97-AF65-F5344CB8AC3E}">
        <p14:creationId xmlns:p14="http://schemas.microsoft.com/office/powerpoint/2010/main" val="2496737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624894E-B66F-BF53-06D3-68FA36B167C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7CE91521-3F81-2245-9285-07C93A3DF51E}" type="datetimeFigureOut">
              <a:rPr lang="en-US"/>
              <a:pPr>
                <a:defRPr/>
              </a:pPr>
              <a:t>1/31/26</a:t>
            </a:fld>
            <a:endParaRPr lang="en-US"/>
          </a:p>
        </p:txBody>
      </p:sp>
      <p:sp>
        <p:nvSpPr>
          <p:cNvPr id="6" name="Footer Placeholder 5">
            <a:extLst>
              <a:ext uri="{FF2B5EF4-FFF2-40B4-BE49-F238E27FC236}">
                <a16:creationId xmlns:a16="http://schemas.microsoft.com/office/drawing/2014/main" id="{D9DDBE16-6FA1-2A5A-0E65-B2CF9E90899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E8F45B39-44EE-0E84-062B-8794AD22EB1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A56D039-3E8D-CC43-8156-E0ED262D4B28}" type="slidenum">
              <a:rPr lang="en-US" altLang="en-US"/>
              <a:pPr>
                <a:defRPr/>
              </a:pPr>
              <a:t>‹#›</a:t>
            </a:fld>
            <a:endParaRPr lang="en-US" altLang="en-US"/>
          </a:p>
        </p:txBody>
      </p:sp>
    </p:spTree>
    <p:extLst>
      <p:ext uri="{BB962C8B-B14F-4D97-AF65-F5344CB8AC3E}">
        <p14:creationId xmlns:p14="http://schemas.microsoft.com/office/powerpoint/2010/main" val="134963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539ACFB-80B6-707E-2491-017DF19E6AA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80AFFB3A-BB87-9849-870C-7CC6C9217CF0}" type="datetimeFigureOut">
              <a:rPr lang="en-US"/>
              <a:pPr>
                <a:defRPr/>
              </a:pPr>
              <a:t>1/31/26</a:t>
            </a:fld>
            <a:endParaRPr lang="en-US"/>
          </a:p>
        </p:txBody>
      </p:sp>
      <p:sp>
        <p:nvSpPr>
          <p:cNvPr id="6" name="Footer Placeholder 5">
            <a:extLst>
              <a:ext uri="{FF2B5EF4-FFF2-40B4-BE49-F238E27FC236}">
                <a16:creationId xmlns:a16="http://schemas.microsoft.com/office/drawing/2014/main" id="{C4AA4650-4CEC-1F98-135B-047994EC303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02C88FB7-4A27-2014-A467-D033CB68403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1D1E612-F85D-5F40-B01B-61F4D3480599}" type="slidenum">
              <a:rPr lang="en-US" altLang="en-US"/>
              <a:pPr>
                <a:defRPr/>
              </a:pPr>
              <a:t>‹#›</a:t>
            </a:fld>
            <a:endParaRPr lang="en-US" altLang="en-US"/>
          </a:p>
        </p:txBody>
      </p:sp>
    </p:spTree>
    <p:extLst>
      <p:ext uri="{BB962C8B-B14F-4D97-AF65-F5344CB8AC3E}">
        <p14:creationId xmlns:p14="http://schemas.microsoft.com/office/powerpoint/2010/main" val="422314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DC5EB-5715-AE49-C1C2-66AD59AC59D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D0946C24-070E-384D-BBC5-2E43B8DA1954}" type="datetimeFigureOut">
              <a:rPr lang="en-US"/>
              <a:pPr>
                <a:defRPr/>
              </a:pPr>
              <a:t>1/31/26</a:t>
            </a:fld>
            <a:endParaRPr lang="en-US"/>
          </a:p>
        </p:txBody>
      </p:sp>
      <p:sp>
        <p:nvSpPr>
          <p:cNvPr id="5" name="Footer Placeholder 4">
            <a:extLst>
              <a:ext uri="{FF2B5EF4-FFF2-40B4-BE49-F238E27FC236}">
                <a16:creationId xmlns:a16="http://schemas.microsoft.com/office/drawing/2014/main" id="{C2B7CC07-7314-EF69-7C57-67E7C9D81D1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053C0DE-A8C8-7A13-2BB5-1665914CF57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04F813C-9B9E-3C48-B445-F925C4EF2FCE}" type="slidenum">
              <a:rPr lang="en-US" altLang="en-US"/>
              <a:pPr>
                <a:defRPr/>
              </a:pPr>
              <a:t>‹#›</a:t>
            </a:fld>
            <a:endParaRPr lang="en-US" altLang="en-US"/>
          </a:p>
        </p:txBody>
      </p:sp>
    </p:spTree>
    <p:extLst>
      <p:ext uri="{BB962C8B-B14F-4D97-AF65-F5344CB8AC3E}">
        <p14:creationId xmlns:p14="http://schemas.microsoft.com/office/powerpoint/2010/main" val="1098216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FF344-E308-33FF-1072-42A66765FAA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0542F6E1-06D0-564C-88C7-0D9DC1208412}" type="datetimeFigureOut">
              <a:rPr lang="en-US"/>
              <a:pPr>
                <a:defRPr/>
              </a:pPr>
              <a:t>1/31/26</a:t>
            </a:fld>
            <a:endParaRPr lang="en-US"/>
          </a:p>
        </p:txBody>
      </p:sp>
      <p:sp>
        <p:nvSpPr>
          <p:cNvPr id="5" name="Footer Placeholder 4">
            <a:extLst>
              <a:ext uri="{FF2B5EF4-FFF2-40B4-BE49-F238E27FC236}">
                <a16:creationId xmlns:a16="http://schemas.microsoft.com/office/drawing/2014/main" id="{0D9EA23C-30C5-AA1C-184C-F8A7C3239D1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B5FA540-25AF-C743-F24C-B0CD4571DA0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CD5D5AA-490D-DC4B-879A-4487548D6CD5}" type="slidenum">
              <a:rPr lang="en-US" altLang="en-US"/>
              <a:pPr>
                <a:defRPr/>
              </a:pPr>
              <a:t>‹#›</a:t>
            </a:fld>
            <a:endParaRPr lang="en-US" altLang="en-US"/>
          </a:p>
        </p:txBody>
      </p:sp>
    </p:spTree>
    <p:extLst>
      <p:ext uri="{BB962C8B-B14F-4D97-AF65-F5344CB8AC3E}">
        <p14:creationId xmlns:p14="http://schemas.microsoft.com/office/powerpoint/2010/main" val="334753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9F5067-CF1B-008D-FCC1-A0ABF1C0B20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92167D7-BFCE-ED4F-80F8-4E2B12601788}" type="datetimeFigureOut">
              <a:rPr lang="en-US"/>
              <a:pPr>
                <a:defRPr/>
              </a:pPr>
              <a:t>1/31/26</a:t>
            </a:fld>
            <a:endParaRPr lang="en-US"/>
          </a:p>
        </p:txBody>
      </p:sp>
      <p:sp>
        <p:nvSpPr>
          <p:cNvPr id="5" name="Footer Placeholder 4">
            <a:extLst>
              <a:ext uri="{FF2B5EF4-FFF2-40B4-BE49-F238E27FC236}">
                <a16:creationId xmlns:a16="http://schemas.microsoft.com/office/drawing/2014/main" id="{A95D553D-742A-29D6-D7BE-156E7F7C841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0799A5E-6A1C-935D-1C54-F7F240E4154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D1F0AD9-98C0-2F47-8B20-39FBE136366D}" type="slidenum">
              <a:rPr lang="en-US" altLang="en-US"/>
              <a:pPr>
                <a:defRPr/>
              </a:pPr>
              <a:t>‹#›</a:t>
            </a:fld>
            <a:endParaRPr lang="en-US" altLang="en-US"/>
          </a:p>
        </p:txBody>
      </p:sp>
    </p:spTree>
    <p:extLst>
      <p:ext uri="{BB962C8B-B14F-4D97-AF65-F5344CB8AC3E}">
        <p14:creationId xmlns:p14="http://schemas.microsoft.com/office/powerpoint/2010/main" val="621485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EEC80-E344-6C57-BD99-AB446A3C782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5F682D52-B9FD-1E49-97B3-5745F106ADD7}" type="datetimeFigureOut">
              <a:rPr lang="en-US"/>
              <a:pPr>
                <a:defRPr/>
              </a:pPr>
              <a:t>1/31/26</a:t>
            </a:fld>
            <a:endParaRPr lang="en-US"/>
          </a:p>
        </p:txBody>
      </p:sp>
      <p:sp>
        <p:nvSpPr>
          <p:cNvPr id="5" name="Footer Placeholder 4">
            <a:extLst>
              <a:ext uri="{FF2B5EF4-FFF2-40B4-BE49-F238E27FC236}">
                <a16:creationId xmlns:a16="http://schemas.microsoft.com/office/drawing/2014/main" id="{84A097E1-081F-1A2A-96E6-F3A5AB3B809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C3723F7-7051-0EA8-3237-3AE7279AE90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509BE6A-DE6A-AF4A-A64C-D451A4CC626C}" type="slidenum">
              <a:rPr lang="en-US" altLang="en-US"/>
              <a:pPr>
                <a:defRPr/>
              </a:pPr>
              <a:t>‹#›</a:t>
            </a:fld>
            <a:endParaRPr lang="en-US" altLang="en-US"/>
          </a:p>
        </p:txBody>
      </p:sp>
    </p:spTree>
    <p:extLst>
      <p:ext uri="{BB962C8B-B14F-4D97-AF65-F5344CB8AC3E}">
        <p14:creationId xmlns:p14="http://schemas.microsoft.com/office/powerpoint/2010/main" val="2889371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F8280-44E8-6138-0CA9-CB2567A05D6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A3C466F5-897C-374F-8D98-A67471823B53}" type="datetimeFigureOut">
              <a:rPr lang="en-US"/>
              <a:pPr>
                <a:defRPr/>
              </a:pPr>
              <a:t>1/31/26</a:t>
            </a:fld>
            <a:endParaRPr lang="en-US"/>
          </a:p>
        </p:txBody>
      </p:sp>
      <p:sp>
        <p:nvSpPr>
          <p:cNvPr id="5" name="Footer Placeholder 4">
            <a:extLst>
              <a:ext uri="{FF2B5EF4-FFF2-40B4-BE49-F238E27FC236}">
                <a16:creationId xmlns:a16="http://schemas.microsoft.com/office/drawing/2014/main" id="{8FE4A4C0-FE97-0F6F-81CC-AD0883C769D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BF737EC-08B7-1D47-7B13-44F524DA75B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37C7ECC-DF37-624F-B47B-233B76CE3007}" type="slidenum">
              <a:rPr lang="en-US" altLang="en-US"/>
              <a:pPr>
                <a:defRPr/>
              </a:pPr>
              <a:t>‹#›</a:t>
            </a:fld>
            <a:endParaRPr lang="en-US" altLang="en-US"/>
          </a:p>
        </p:txBody>
      </p:sp>
    </p:spTree>
    <p:extLst>
      <p:ext uri="{BB962C8B-B14F-4D97-AF65-F5344CB8AC3E}">
        <p14:creationId xmlns:p14="http://schemas.microsoft.com/office/powerpoint/2010/main" val="66677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C9A0B-9F86-B722-6666-D5CA7299526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7874CC5D-3188-514C-B1DD-1EDF7C1496E3}" type="datetimeFigureOut">
              <a:rPr lang="en-US"/>
              <a:pPr>
                <a:defRPr/>
              </a:pPr>
              <a:t>1/31/26</a:t>
            </a:fld>
            <a:endParaRPr lang="en-US"/>
          </a:p>
        </p:txBody>
      </p:sp>
      <p:sp>
        <p:nvSpPr>
          <p:cNvPr id="6" name="Footer Placeholder 5">
            <a:extLst>
              <a:ext uri="{FF2B5EF4-FFF2-40B4-BE49-F238E27FC236}">
                <a16:creationId xmlns:a16="http://schemas.microsoft.com/office/drawing/2014/main" id="{2EC3CF2A-1899-3360-567F-AF125C9C872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FFC73644-1A55-C3FD-C11B-9E11C006C95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335F3A5-DD8D-794A-832F-1A15B935A364}" type="slidenum">
              <a:rPr lang="en-US" altLang="en-US"/>
              <a:pPr>
                <a:defRPr/>
              </a:pPr>
              <a:t>‹#›</a:t>
            </a:fld>
            <a:endParaRPr lang="en-US" altLang="en-US"/>
          </a:p>
        </p:txBody>
      </p:sp>
    </p:spTree>
    <p:extLst>
      <p:ext uri="{BB962C8B-B14F-4D97-AF65-F5344CB8AC3E}">
        <p14:creationId xmlns:p14="http://schemas.microsoft.com/office/powerpoint/2010/main" val="9706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95231D-675A-F61A-1515-B8FDACE821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35DCB9-C70A-0605-671F-2737587C21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2F28DE-BBD0-5A94-B7A8-22D3370F1DAC}"/>
              </a:ext>
            </a:extLst>
          </p:cNvPr>
          <p:cNvSpPr>
            <a:spLocks noGrp="1" noChangeArrowheads="1"/>
          </p:cNvSpPr>
          <p:nvPr>
            <p:ph type="sldNum" sz="quarter" idx="12"/>
          </p:nvPr>
        </p:nvSpPr>
        <p:spPr>
          <a:ln/>
        </p:spPr>
        <p:txBody>
          <a:bodyPr/>
          <a:lstStyle>
            <a:lvl1pPr>
              <a:defRPr/>
            </a:lvl1pPr>
          </a:lstStyle>
          <a:p>
            <a:pPr>
              <a:defRPr/>
            </a:pPr>
            <a:fld id="{881C25DB-E9E9-8449-AF12-BE424D30F428}" type="slidenum">
              <a:rPr lang="en-US" altLang="en-US"/>
              <a:pPr>
                <a:defRPr/>
              </a:pPr>
              <a:t>‹#›</a:t>
            </a:fld>
            <a:endParaRPr lang="en-US" altLang="en-US"/>
          </a:p>
        </p:txBody>
      </p:sp>
    </p:spTree>
    <p:extLst>
      <p:ext uri="{BB962C8B-B14F-4D97-AF65-F5344CB8AC3E}">
        <p14:creationId xmlns:p14="http://schemas.microsoft.com/office/powerpoint/2010/main" val="3683175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4E47A-B944-2A0C-A76B-CCC51B21A42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E2D93CC-CD07-9144-937E-A603DE04946D}" type="datetimeFigureOut">
              <a:rPr lang="en-US"/>
              <a:pPr>
                <a:defRPr/>
              </a:pPr>
              <a:t>1/31/26</a:t>
            </a:fld>
            <a:endParaRPr lang="en-US"/>
          </a:p>
        </p:txBody>
      </p:sp>
      <p:sp>
        <p:nvSpPr>
          <p:cNvPr id="8" name="Footer Placeholder 7">
            <a:extLst>
              <a:ext uri="{FF2B5EF4-FFF2-40B4-BE49-F238E27FC236}">
                <a16:creationId xmlns:a16="http://schemas.microsoft.com/office/drawing/2014/main" id="{C4191DAC-9510-05EA-D627-178336D2DF4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C613DCAB-8ED1-64C7-D193-7890B294320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094C674-97D4-384C-AE9A-84341C5D160E}" type="slidenum">
              <a:rPr lang="en-US" altLang="en-US"/>
              <a:pPr>
                <a:defRPr/>
              </a:pPr>
              <a:t>‹#›</a:t>
            </a:fld>
            <a:endParaRPr lang="en-US" altLang="en-US"/>
          </a:p>
        </p:txBody>
      </p:sp>
    </p:spTree>
    <p:extLst>
      <p:ext uri="{BB962C8B-B14F-4D97-AF65-F5344CB8AC3E}">
        <p14:creationId xmlns:p14="http://schemas.microsoft.com/office/powerpoint/2010/main" val="230470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6C548-AB68-87B8-E782-FB04753ADEB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2FAF2724-A100-DF42-BCB2-3909DD875A19}" type="datetimeFigureOut">
              <a:rPr lang="en-US"/>
              <a:pPr>
                <a:defRPr/>
              </a:pPr>
              <a:t>1/31/26</a:t>
            </a:fld>
            <a:endParaRPr lang="en-US"/>
          </a:p>
        </p:txBody>
      </p:sp>
      <p:sp>
        <p:nvSpPr>
          <p:cNvPr id="4" name="Footer Placeholder 3">
            <a:extLst>
              <a:ext uri="{FF2B5EF4-FFF2-40B4-BE49-F238E27FC236}">
                <a16:creationId xmlns:a16="http://schemas.microsoft.com/office/drawing/2014/main" id="{2E00E440-DF44-5BA6-FFBC-D0929F947023}"/>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705D1642-18BB-7E61-6D31-A4D7121C927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967B83E-7AB5-724C-8251-7253EAFA0D01}" type="slidenum">
              <a:rPr lang="en-US" altLang="en-US"/>
              <a:pPr>
                <a:defRPr/>
              </a:pPr>
              <a:t>‹#›</a:t>
            </a:fld>
            <a:endParaRPr lang="en-US" altLang="en-US"/>
          </a:p>
        </p:txBody>
      </p:sp>
    </p:spTree>
    <p:extLst>
      <p:ext uri="{BB962C8B-B14F-4D97-AF65-F5344CB8AC3E}">
        <p14:creationId xmlns:p14="http://schemas.microsoft.com/office/powerpoint/2010/main" val="396575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D80E6-7567-A75D-253D-A859C4DDA1F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906E52F-435C-1C4D-8882-6C651D1FCF46}" type="datetimeFigureOut">
              <a:rPr lang="en-US"/>
              <a:pPr>
                <a:defRPr/>
              </a:pPr>
              <a:t>1/31/26</a:t>
            </a:fld>
            <a:endParaRPr lang="en-US"/>
          </a:p>
        </p:txBody>
      </p:sp>
      <p:sp>
        <p:nvSpPr>
          <p:cNvPr id="3" name="Footer Placeholder 2">
            <a:extLst>
              <a:ext uri="{FF2B5EF4-FFF2-40B4-BE49-F238E27FC236}">
                <a16:creationId xmlns:a16="http://schemas.microsoft.com/office/drawing/2014/main" id="{EA8E7BCE-725A-3D8E-9E90-99D2A443AF7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221D0508-D47F-4C3E-4FAC-4736800D616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FE15E02-9923-484A-A414-EBDCD04B3228}" type="slidenum">
              <a:rPr lang="en-US" altLang="en-US"/>
              <a:pPr>
                <a:defRPr/>
              </a:pPr>
              <a:t>‹#›</a:t>
            </a:fld>
            <a:endParaRPr lang="en-US" altLang="en-US"/>
          </a:p>
        </p:txBody>
      </p:sp>
    </p:spTree>
    <p:extLst>
      <p:ext uri="{BB962C8B-B14F-4D97-AF65-F5344CB8AC3E}">
        <p14:creationId xmlns:p14="http://schemas.microsoft.com/office/powerpoint/2010/main" val="952462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CA9B573-5FAF-A93B-C987-5073FD3730B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19978EB3-C21C-1148-8E1C-9065B3277A1B}" type="datetimeFigureOut">
              <a:rPr lang="en-US"/>
              <a:pPr>
                <a:defRPr/>
              </a:pPr>
              <a:t>1/31/26</a:t>
            </a:fld>
            <a:endParaRPr lang="en-US"/>
          </a:p>
        </p:txBody>
      </p:sp>
      <p:sp>
        <p:nvSpPr>
          <p:cNvPr id="6" name="Footer Placeholder 5">
            <a:extLst>
              <a:ext uri="{FF2B5EF4-FFF2-40B4-BE49-F238E27FC236}">
                <a16:creationId xmlns:a16="http://schemas.microsoft.com/office/drawing/2014/main" id="{E33292B8-0922-2E51-E882-75F2D694E77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95C62A45-C1F6-808B-4C14-CC4107C7277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D298B47-26C4-E543-8668-FE8A863217B4}" type="slidenum">
              <a:rPr lang="en-US" altLang="en-US"/>
              <a:pPr>
                <a:defRPr/>
              </a:pPr>
              <a:t>‹#›</a:t>
            </a:fld>
            <a:endParaRPr lang="en-US" altLang="en-US"/>
          </a:p>
        </p:txBody>
      </p:sp>
    </p:spTree>
    <p:extLst>
      <p:ext uri="{BB962C8B-B14F-4D97-AF65-F5344CB8AC3E}">
        <p14:creationId xmlns:p14="http://schemas.microsoft.com/office/powerpoint/2010/main" val="3635866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BDC12CC-300E-37AE-A177-FC465A799E6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B770F870-EEB3-3640-B581-69BCB416156C}" type="datetimeFigureOut">
              <a:rPr lang="en-US"/>
              <a:pPr>
                <a:defRPr/>
              </a:pPr>
              <a:t>1/31/26</a:t>
            </a:fld>
            <a:endParaRPr lang="en-US"/>
          </a:p>
        </p:txBody>
      </p:sp>
      <p:sp>
        <p:nvSpPr>
          <p:cNvPr id="6" name="Footer Placeholder 5">
            <a:extLst>
              <a:ext uri="{FF2B5EF4-FFF2-40B4-BE49-F238E27FC236}">
                <a16:creationId xmlns:a16="http://schemas.microsoft.com/office/drawing/2014/main" id="{3A13D5FA-296A-D220-FF62-A88C1B20FBA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B4DB30F4-683E-2703-ECB4-6BB0D72FD71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4113EEE-7EBA-8949-956F-7AA5E00CB64B}" type="slidenum">
              <a:rPr lang="en-US" altLang="en-US"/>
              <a:pPr>
                <a:defRPr/>
              </a:pPr>
              <a:t>‹#›</a:t>
            </a:fld>
            <a:endParaRPr lang="en-US" altLang="en-US"/>
          </a:p>
        </p:txBody>
      </p:sp>
    </p:spTree>
    <p:extLst>
      <p:ext uri="{BB962C8B-B14F-4D97-AF65-F5344CB8AC3E}">
        <p14:creationId xmlns:p14="http://schemas.microsoft.com/office/powerpoint/2010/main" val="2258487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B6C84-DF52-1BEA-93FD-485D2CD8AEC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B1D18E7-37DC-DB47-B81C-E2F176EDB37E}" type="datetimeFigureOut">
              <a:rPr lang="en-US"/>
              <a:pPr>
                <a:defRPr/>
              </a:pPr>
              <a:t>1/31/26</a:t>
            </a:fld>
            <a:endParaRPr lang="en-US"/>
          </a:p>
        </p:txBody>
      </p:sp>
      <p:sp>
        <p:nvSpPr>
          <p:cNvPr id="5" name="Footer Placeholder 4">
            <a:extLst>
              <a:ext uri="{FF2B5EF4-FFF2-40B4-BE49-F238E27FC236}">
                <a16:creationId xmlns:a16="http://schemas.microsoft.com/office/drawing/2014/main" id="{AEC65904-4933-148A-9B57-18319FE17FB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4E63ED6-E5F0-8B42-81F1-2DF1C5BF6D3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FB28084-D9A0-0244-B0F7-C0A891B44723}" type="slidenum">
              <a:rPr lang="en-US" altLang="en-US"/>
              <a:pPr>
                <a:defRPr/>
              </a:pPr>
              <a:t>‹#›</a:t>
            </a:fld>
            <a:endParaRPr lang="en-US" altLang="en-US"/>
          </a:p>
        </p:txBody>
      </p:sp>
    </p:spTree>
    <p:extLst>
      <p:ext uri="{BB962C8B-B14F-4D97-AF65-F5344CB8AC3E}">
        <p14:creationId xmlns:p14="http://schemas.microsoft.com/office/powerpoint/2010/main" val="4037515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51020-004C-8CBD-26E1-403914EA66F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42CE22FA-5A8A-B34B-955E-A882E791E068}" type="datetimeFigureOut">
              <a:rPr lang="en-US"/>
              <a:pPr>
                <a:defRPr/>
              </a:pPr>
              <a:t>1/31/26</a:t>
            </a:fld>
            <a:endParaRPr lang="en-US"/>
          </a:p>
        </p:txBody>
      </p:sp>
      <p:sp>
        <p:nvSpPr>
          <p:cNvPr id="5" name="Footer Placeholder 4">
            <a:extLst>
              <a:ext uri="{FF2B5EF4-FFF2-40B4-BE49-F238E27FC236}">
                <a16:creationId xmlns:a16="http://schemas.microsoft.com/office/drawing/2014/main" id="{688CBDCD-FECB-50E2-8740-7E37D00C6A7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BF398B4-5557-7758-6601-0B34CF76B21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C5718B0-9AD7-E646-BF31-EBE6A2DA4FD7}" type="slidenum">
              <a:rPr lang="en-US" altLang="en-US"/>
              <a:pPr>
                <a:defRPr/>
              </a:pPr>
              <a:t>‹#›</a:t>
            </a:fld>
            <a:endParaRPr lang="en-US" altLang="en-US"/>
          </a:p>
        </p:txBody>
      </p:sp>
    </p:spTree>
    <p:extLst>
      <p:ext uri="{BB962C8B-B14F-4D97-AF65-F5344CB8AC3E}">
        <p14:creationId xmlns:p14="http://schemas.microsoft.com/office/powerpoint/2010/main" val="42569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2CF05DE-F663-654E-4A05-8274192F189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343998-6877-820F-3704-3D596C2C779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34ED3-680D-6B3D-C9B1-727C3E833E56}"/>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6FF89C6-F472-9B40-AA05-E6A67B2E709B}" type="slidenum">
              <a:rPr lang="en-US" altLang="en-US"/>
              <a:pPr>
                <a:defRPr/>
              </a:pPr>
              <a:t>‹#›</a:t>
            </a:fld>
            <a:endParaRPr lang="en-US" altLang="en-US"/>
          </a:p>
        </p:txBody>
      </p:sp>
    </p:spTree>
    <p:extLst>
      <p:ext uri="{BB962C8B-B14F-4D97-AF65-F5344CB8AC3E}">
        <p14:creationId xmlns:p14="http://schemas.microsoft.com/office/powerpoint/2010/main" val="189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A7C365-CA2F-5492-8A18-B877E060363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6257E5-F7CA-A0EE-5D88-ED667F4FCB7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5996A6-1EE2-CC42-FD47-7E69508E238C}"/>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2D04BAFA-7EAC-5C4B-B004-94AE3966CD11}" type="slidenum">
              <a:rPr lang="en-US" altLang="en-US"/>
              <a:pPr>
                <a:defRPr/>
              </a:pPr>
              <a:t>‹#›</a:t>
            </a:fld>
            <a:endParaRPr lang="en-US" altLang="en-US"/>
          </a:p>
        </p:txBody>
      </p:sp>
    </p:spTree>
    <p:extLst>
      <p:ext uri="{BB962C8B-B14F-4D97-AF65-F5344CB8AC3E}">
        <p14:creationId xmlns:p14="http://schemas.microsoft.com/office/powerpoint/2010/main" val="3247364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552B98E-0AA8-5FBB-5466-10F46A49A3D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88B075-97B4-D95F-7B09-9AD02721F6F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7E742E-4CC6-F6DB-C854-434660CBFEC5}"/>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8F8B1F0-CECE-0247-96A4-1C59DD7CDBC5}" type="slidenum">
              <a:rPr lang="en-US" altLang="en-US"/>
              <a:pPr>
                <a:defRPr/>
              </a:pPr>
              <a:t>‹#›</a:t>
            </a:fld>
            <a:endParaRPr lang="en-US" altLang="en-US"/>
          </a:p>
        </p:txBody>
      </p:sp>
    </p:spTree>
    <p:extLst>
      <p:ext uri="{BB962C8B-B14F-4D97-AF65-F5344CB8AC3E}">
        <p14:creationId xmlns:p14="http://schemas.microsoft.com/office/powerpoint/2010/main" val="275608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57F0B4-EF00-4780-C032-6BE342F1DD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2275221-6517-B0FD-D67B-00F43987CF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9D0A66-4757-8102-16E8-AE1277CC7C95}"/>
              </a:ext>
            </a:extLst>
          </p:cNvPr>
          <p:cNvSpPr>
            <a:spLocks noGrp="1" noChangeArrowheads="1"/>
          </p:cNvSpPr>
          <p:nvPr>
            <p:ph type="sldNum" sz="quarter" idx="12"/>
          </p:nvPr>
        </p:nvSpPr>
        <p:spPr>
          <a:ln/>
        </p:spPr>
        <p:txBody>
          <a:bodyPr/>
          <a:lstStyle>
            <a:lvl1pPr>
              <a:defRPr/>
            </a:lvl1pPr>
          </a:lstStyle>
          <a:p>
            <a:pPr>
              <a:defRPr/>
            </a:pPr>
            <a:fld id="{D2D8E898-D02A-A640-9E8A-6C735F8BEF1B}" type="slidenum">
              <a:rPr lang="en-US" altLang="en-US"/>
              <a:pPr>
                <a:defRPr/>
              </a:pPr>
              <a:t>‹#›</a:t>
            </a:fld>
            <a:endParaRPr lang="en-US" altLang="en-US"/>
          </a:p>
        </p:txBody>
      </p:sp>
    </p:spTree>
    <p:extLst>
      <p:ext uri="{BB962C8B-B14F-4D97-AF65-F5344CB8AC3E}">
        <p14:creationId xmlns:p14="http://schemas.microsoft.com/office/powerpoint/2010/main" val="1100362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4C78B-5672-3179-0239-E8C2B4D62A2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5C10EA3-8F22-1B55-35B9-D2DB4E0E5EC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FEEF2BB-285F-A7E3-2C0D-ECC2F26C553A}"/>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D04FDE3-BAA2-0447-923A-F81FC166F5C6}" type="slidenum">
              <a:rPr lang="en-US" altLang="en-US"/>
              <a:pPr>
                <a:defRPr/>
              </a:pPr>
              <a:t>‹#›</a:t>
            </a:fld>
            <a:endParaRPr lang="en-US" altLang="en-US"/>
          </a:p>
        </p:txBody>
      </p:sp>
    </p:spTree>
    <p:extLst>
      <p:ext uri="{BB962C8B-B14F-4D97-AF65-F5344CB8AC3E}">
        <p14:creationId xmlns:p14="http://schemas.microsoft.com/office/powerpoint/2010/main" val="241036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706D389-9E20-70D2-8C48-695840197E99}"/>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0934229-2BBB-6F7D-B488-1734DFCCBD5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E55CA1F-778E-42E4-E699-E8277CDD937F}"/>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DAFC0D2-4DAA-2E4F-86F3-5079819A9AF8}" type="slidenum">
              <a:rPr lang="en-US" altLang="en-US"/>
              <a:pPr>
                <a:defRPr/>
              </a:pPr>
              <a:t>‹#›</a:t>
            </a:fld>
            <a:endParaRPr lang="en-US" altLang="en-US"/>
          </a:p>
        </p:txBody>
      </p:sp>
    </p:spTree>
    <p:extLst>
      <p:ext uri="{BB962C8B-B14F-4D97-AF65-F5344CB8AC3E}">
        <p14:creationId xmlns:p14="http://schemas.microsoft.com/office/powerpoint/2010/main" val="88762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1451BE-F5B5-29D1-4ABE-F87C1EE1667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22160C4-FEF2-727C-29B8-A11FD4B15FE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5DF52C7-D5A6-3665-9DC7-27E1103597F5}"/>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329FA0B-A775-7742-9D54-8A44040C8F8E}" type="slidenum">
              <a:rPr lang="en-US" altLang="en-US"/>
              <a:pPr>
                <a:defRPr/>
              </a:pPr>
              <a:t>‹#›</a:t>
            </a:fld>
            <a:endParaRPr lang="en-US" altLang="en-US"/>
          </a:p>
        </p:txBody>
      </p:sp>
    </p:spTree>
    <p:extLst>
      <p:ext uri="{BB962C8B-B14F-4D97-AF65-F5344CB8AC3E}">
        <p14:creationId xmlns:p14="http://schemas.microsoft.com/office/powerpoint/2010/main" val="1472788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FD9486-A2B7-B8A5-CC72-DA955759741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E171BD2-0245-F2FC-57DB-E5A91389CC2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D4DF32-8FD0-8FB7-C63F-3D0EB51FAD55}"/>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564FF40-F2F1-594E-9A65-AB199427D965}" type="slidenum">
              <a:rPr lang="en-US" altLang="en-US"/>
              <a:pPr>
                <a:defRPr/>
              </a:pPr>
              <a:t>‹#›</a:t>
            </a:fld>
            <a:endParaRPr lang="en-US" altLang="en-US"/>
          </a:p>
        </p:txBody>
      </p:sp>
    </p:spTree>
    <p:extLst>
      <p:ext uri="{BB962C8B-B14F-4D97-AF65-F5344CB8AC3E}">
        <p14:creationId xmlns:p14="http://schemas.microsoft.com/office/powerpoint/2010/main" val="52986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FF974D-59CD-F652-92EA-A5474CE7540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601AE0D-4BC6-FB16-27EF-B79D55E014B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BA78A7B-E1C3-C430-8324-3CE07511F793}"/>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324ED77-2BE2-7441-89FF-F1D2B50B33C2}" type="slidenum">
              <a:rPr lang="en-US" altLang="en-US"/>
              <a:pPr>
                <a:defRPr/>
              </a:pPr>
              <a:t>‹#›</a:t>
            </a:fld>
            <a:endParaRPr lang="en-US" altLang="en-US"/>
          </a:p>
        </p:txBody>
      </p:sp>
    </p:spTree>
    <p:extLst>
      <p:ext uri="{BB962C8B-B14F-4D97-AF65-F5344CB8AC3E}">
        <p14:creationId xmlns:p14="http://schemas.microsoft.com/office/powerpoint/2010/main" val="863701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3E64C65-AD2E-E7CD-8F28-40BB8F99491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CE12F5E-A00A-7B11-14B5-ACEBAABCAC3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EC3EC0D-CC80-EFAF-8D17-345693FB1288}"/>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DD74A4B-05FD-4844-8B99-EC072B46618C}" type="slidenum">
              <a:rPr lang="en-US" altLang="en-US"/>
              <a:pPr>
                <a:defRPr/>
              </a:pPr>
              <a:t>‹#›</a:t>
            </a:fld>
            <a:endParaRPr lang="en-US" altLang="en-US"/>
          </a:p>
        </p:txBody>
      </p:sp>
    </p:spTree>
    <p:extLst>
      <p:ext uri="{BB962C8B-B14F-4D97-AF65-F5344CB8AC3E}">
        <p14:creationId xmlns:p14="http://schemas.microsoft.com/office/powerpoint/2010/main" val="408934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D35EAE-CFB0-F6FC-20DA-0DDD66368CF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5AD872-B1C0-6253-C380-29817C43D01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1CED77-1FD3-3DF2-6068-997581D48CB2}"/>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FC76C4B-92EB-4C42-B493-D344C7376BBF}" type="slidenum">
              <a:rPr lang="en-US" altLang="en-US"/>
              <a:pPr>
                <a:defRPr/>
              </a:pPr>
              <a:t>‹#›</a:t>
            </a:fld>
            <a:endParaRPr lang="en-US" altLang="en-US"/>
          </a:p>
        </p:txBody>
      </p:sp>
    </p:spTree>
    <p:extLst>
      <p:ext uri="{BB962C8B-B14F-4D97-AF65-F5344CB8AC3E}">
        <p14:creationId xmlns:p14="http://schemas.microsoft.com/office/powerpoint/2010/main" val="1559813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9FF405-EE25-5513-B916-9F3E2BACDF1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49B751-E20F-41D1-7E4C-A0452AB8968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B9EF15-9F2A-94F4-B5C0-FD771DFE74DE}"/>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334CA2CD-7E2B-5E42-A7B2-68DC6BC5991F}" type="slidenum">
              <a:rPr lang="en-US" altLang="en-US"/>
              <a:pPr>
                <a:defRPr/>
              </a:pPr>
              <a:t>‹#›</a:t>
            </a:fld>
            <a:endParaRPr lang="en-US" altLang="en-US"/>
          </a:p>
        </p:txBody>
      </p:sp>
    </p:spTree>
    <p:extLst>
      <p:ext uri="{BB962C8B-B14F-4D97-AF65-F5344CB8AC3E}">
        <p14:creationId xmlns:p14="http://schemas.microsoft.com/office/powerpoint/2010/main" val="1509316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115B8E5B-F6A8-7BB0-4609-92E739596ED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A2D823-EDFF-2BE5-A8A1-6303D4ABE06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91396F-CEBE-4619-851F-60A828B047CE}"/>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674CB4D-8052-F048-B414-7E4189860CDA}" type="slidenum">
              <a:rPr lang="en-US" altLang="en-US"/>
              <a:pPr>
                <a:defRPr/>
              </a:pPr>
              <a:t>‹#›</a:t>
            </a:fld>
            <a:endParaRPr lang="en-US" altLang="en-US"/>
          </a:p>
        </p:txBody>
      </p:sp>
    </p:spTree>
    <p:extLst>
      <p:ext uri="{BB962C8B-B14F-4D97-AF65-F5344CB8AC3E}">
        <p14:creationId xmlns:p14="http://schemas.microsoft.com/office/powerpoint/2010/main" val="1196940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Curr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8929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82D3B6-23C4-0217-CA42-E2AFA14681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DEE91FD-D318-ED7A-EE3C-676EB0306F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E8DBE66-4CF7-6E73-4636-1BA8FAE2FB47}"/>
              </a:ext>
            </a:extLst>
          </p:cNvPr>
          <p:cNvSpPr>
            <a:spLocks noGrp="1" noChangeArrowheads="1"/>
          </p:cNvSpPr>
          <p:nvPr>
            <p:ph type="sldNum" sz="quarter" idx="12"/>
          </p:nvPr>
        </p:nvSpPr>
        <p:spPr>
          <a:ln/>
        </p:spPr>
        <p:txBody>
          <a:bodyPr/>
          <a:lstStyle>
            <a:lvl1pPr>
              <a:defRPr/>
            </a:lvl1pPr>
          </a:lstStyle>
          <a:p>
            <a:pPr>
              <a:defRPr/>
            </a:pPr>
            <a:fld id="{636B175A-616C-AF4D-9AA1-9CCC2B3B09E8}" type="slidenum">
              <a:rPr lang="en-US" altLang="en-US"/>
              <a:pPr>
                <a:defRPr/>
              </a:pPr>
              <a:t>‹#›</a:t>
            </a:fld>
            <a:endParaRPr lang="en-US" altLang="en-US"/>
          </a:p>
        </p:txBody>
      </p:sp>
    </p:spTree>
    <p:extLst>
      <p:ext uri="{BB962C8B-B14F-4D97-AF65-F5344CB8AC3E}">
        <p14:creationId xmlns:p14="http://schemas.microsoft.com/office/powerpoint/2010/main" val="5676177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p:bg>
      <p:bgPr>
        <a:solidFill>
          <a:srgbClr val="69A2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92292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hart/Diagram">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9079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43497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06572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reak">
    <p:bg>
      <p:bgPr>
        <a:solidFill>
          <a:srgbClr val="69A2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5900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202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84284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4499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1540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BD7F91-8BDD-CB3C-15DC-BE24DD8463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03BF29F-3C2C-4EC9-944B-763AD49300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3EBC37-EC25-41C4-5AE9-8107E2FA864B}"/>
              </a:ext>
            </a:extLst>
          </p:cNvPr>
          <p:cNvSpPr>
            <a:spLocks noGrp="1" noChangeArrowheads="1"/>
          </p:cNvSpPr>
          <p:nvPr>
            <p:ph type="sldNum" sz="quarter" idx="12"/>
          </p:nvPr>
        </p:nvSpPr>
        <p:spPr>
          <a:ln/>
        </p:spPr>
        <p:txBody>
          <a:bodyPr/>
          <a:lstStyle>
            <a:lvl1pPr>
              <a:defRPr/>
            </a:lvl1pPr>
          </a:lstStyle>
          <a:p>
            <a:pPr>
              <a:defRPr/>
            </a:pPr>
            <a:fld id="{E367DFA2-0734-EC4F-8CD2-606B903E2530}" type="slidenum">
              <a:rPr lang="en-US" altLang="en-US"/>
              <a:pPr>
                <a:defRPr/>
              </a:pPr>
              <a:t>‹#›</a:t>
            </a:fld>
            <a:endParaRPr lang="en-US" altLang="en-US"/>
          </a:p>
        </p:txBody>
      </p:sp>
    </p:spTree>
    <p:extLst>
      <p:ext uri="{BB962C8B-B14F-4D97-AF65-F5344CB8AC3E}">
        <p14:creationId xmlns:p14="http://schemas.microsoft.com/office/powerpoint/2010/main" val="3727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B59062-A0AA-8E84-E2D5-8059FC6CC6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55C8A5C-8EFE-509D-8C41-CD9BC91D12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21D8BE5-440C-43EB-DF9B-FF2D395E274A}"/>
              </a:ext>
            </a:extLst>
          </p:cNvPr>
          <p:cNvSpPr>
            <a:spLocks noGrp="1" noChangeArrowheads="1"/>
          </p:cNvSpPr>
          <p:nvPr>
            <p:ph type="sldNum" sz="quarter" idx="12"/>
          </p:nvPr>
        </p:nvSpPr>
        <p:spPr>
          <a:ln/>
        </p:spPr>
        <p:txBody>
          <a:bodyPr/>
          <a:lstStyle>
            <a:lvl1pPr>
              <a:defRPr/>
            </a:lvl1pPr>
          </a:lstStyle>
          <a:p>
            <a:pPr>
              <a:defRPr/>
            </a:pPr>
            <a:fld id="{2C759B83-EBAA-C044-9F8E-C73C093FBF96}" type="slidenum">
              <a:rPr lang="en-US" altLang="en-US"/>
              <a:pPr>
                <a:defRPr/>
              </a:pPr>
              <a:t>‹#›</a:t>
            </a:fld>
            <a:endParaRPr lang="en-US" altLang="en-US"/>
          </a:p>
        </p:txBody>
      </p:sp>
    </p:spTree>
    <p:extLst>
      <p:ext uri="{BB962C8B-B14F-4D97-AF65-F5344CB8AC3E}">
        <p14:creationId xmlns:p14="http://schemas.microsoft.com/office/powerpoint/2010/main" val="2751653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3E00E1-C9F8-0B2A-B672-2CC367F09E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98F3EF-E5C5-8852-9B0C-BA5717C70D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EB2C87-4D42-AFBB-FEEE-4212A37489BB}"/>
              </a:ext>
            </a:extLst>
          </p:cNvPr>
          <p:cNvSpPr>
            <a:spLocks noGrp="1" noChangeArrowheads="1"/>
          </p:cNvSpPr>
          <p:nvPr>
            <p:ph type="sldNum" sz="quarter" idx="12"/>
          </p:nvPr>
        </p:nvSpPr>
        <p:spPr>
          <a:ln/>
        </p:spPr>
        <p:txBody>
          <a:bodyPr/>
          <a:lstStyle>
            <a:lvl1pPr>
              <a:defRPr/>
            </a:lvl1pPr>
          </a:lstStyle>
          <a:p>
            <a:pPr>
              <a:defRPr/>
            </a:pPr>
            <a:fld id="{A716FDA3-FA6A-9946-8601-27EEE713A126}" type="slidenum">
              <a:rPr lang="en-US" altLang="en-US"/>
              <a:pPr>
                <a:defRPr/>
              </a:pPr>
              <a:t>‹#›</a:t>
            </a:fld>
            <a:endParaRPr lang="en-US" altLang="en-US"/>
          </a:p>
        </p:txBody>
      </p:sp>
    </p:spTree>
    <p:extLst>
      <p:ext uri="{BB962C8B-B14F-4D97-AF65-F5344CB8AC3E}">
        <p14:creationId xmlns:p14="http://schemas.microsoft.com/office/powerpoint/2010/main" val="2890474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3A9CC45-9527-25F4-ED41-1D0C001A15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BC5976-00DF-2FEF-4E53-6C4422BB84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ACD400-FCD2-E726-B575-1C53C7660559}"/>
              </a:ext>
            </a:extLst>
          </p:cNvPr>
          <p:cNvSpPr>
            <a:spLocks noGrp="1" noChangeArrowheads="1"/>
          </p:cNvSpPr>
          <p:nvPr>
            <p:ph type="sldNum" sz="quarter" idx="12"/>
          </p:nvPr>
        </p:nvSpPr>
        <p:spPr>
          <a:ln/>
        </p:spPr>
        <p:txBody>
          <a:bodyPr/>
          <a:lstStyle>
            <a:lvl1pPr>
              <a:defRPr/>
            </a:lvl1pPr>
          </a:lstStyle>
          <a:p>
            <a:pPr>
              <a:defRPr/>
            </a:pPr>
            <a:fld id="{4413FBF9-0B63-8B4A-9CE7-88B70DA343DF}" type="slidenum">
              <a:rPr lang="en-US" altLang="en-US"/>
              <a:pPr>
                <a:defRPr/>
              </a:pPr>
              <a:t>‹#›</a:t>
            </a:fld>
            <a:endParaRPr lang="en-US" altLang="en-US"/>
          </a:p>
        </p:txBody>
      </p:sp>
    </p:spTree>
    <p:extLst>
      <p:ext uri="{BB962C8B-B14F-4D97-AF65-F5344CB8AC3E}">
        <p14:creationId xmlns:p14="http://schemas.microsoft.com/office/powerpoint/2010/main" val="3947438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C959DA-BC13-B869-9774-AA4A442988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5E34BF6-9418-21DE-F6E0-DB30391416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284E3FC-A49A-7ACC-A7C7-B65FB4A10B2C}"/>
              </a:ext>
            </a:extLst>
          </p:cNvPr>
          <p:cNvSpPr>
            <a:spLocks noGrp="1" noChangeArrowheads="1"/>
          </p:cNvSpPr>
          <p:nvPr>
            <p:ph type="sldNum" sz="quarter" idx="12"/>
          </p:nvPr>
        </p:nvSpPr>
        <p:spPr>
          <a:ln/>
        </p:spPr>
        <p:txBody>
          <a:bodyPr/>
          <a:lstStyle>
            <a:lvl1pPr>
              <a:defRPr/>
            </a:lvl1pPr>
          </a:lstStyle>
          <a:p>
            <a:pPr>
              <a:defRPr/>
            </a:pPr>
            <a:fld id="{D7C476A9-E22A-3F4E-B733-13DBE7182AF0}" type="slidenum">
              <a:rPr lang="en-US" altLang="en-US"/>
              <a:pPr>
                <a:defRPr/>
              </a:pPr>
              <a:t>‹#›</a:t>
            </a:fld>
            <a:endParaRPr lang="en-US" altLang="en-US"/>
          </a:p>
        </p:txBody>
      </p:sp>
    </p:spTree>
    <p:extLst>
      <p:ext uri="{BB962C8B-B14F-4D97-AF65-F5344CB8AC3E}">
        <p14:creationId xmlns:p14="http://schemas.microsoft.com/office/powerpoint/2010/main" val="1458513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E8B515-389B-051F-4C21-393A6E1A77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EB699C9-5D8A-87DC-2B1F-1D9DA10E3A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A6B5174-C500-F0FF-A483-AA559595E144}"/>
              </a:ext>
            </a:extLst>
          </p:cNvPr>
          <p:cNvSpPr>
            <a:spLocks noGrp="1" noChangeArrowheads="1"/>
          </p:cNvSpPr>
          <p:nvPr>
            <p:ph type="sldNum" sz="quarter" idx="12"/>
          </p:nvPr>
        </p:nvSpPr>
        <p:spPr>
          <a:ln/>
        </p:spPr>
        <p:txBody>
          <a:bodyPr/>
          <a:lstStyle>
            <a:lvl1pPr>
              <a:defRPr/>
            </a:lvl1pPr>
          </a:lstStyle>
          <a:p>
            <a:pPr>
              <a:defRPr/>
            </a:pPr>
            <a:fld id="{D0BF631C-6573-3C4F-9757-A5B54372EF2F}" type="slidenum">
              <a:rPr lang="en-US" altLang="en-US"/>
              <a:pPr>
                <a:defRPr/>
              </a:pPr>
              <a:t>‹#›</a:t>
            </a:fld>
            <a:endParaRPr lang="en-US" altLang="en-US"/>
          </a:p>
        </p:txBody>
      </p:sp>
    </p:spTree>
    <p:extLst>
      <p:ext uri="{BB962C8B-B14F-4D97-AF65-F5344CB8AC3E}">
        <p14:creationId xmlns:p14="http://schemas.microsoft.com/office/powerpoint/2010/main" val="3160723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5FD66D1-AA56-83FE-FD0F-E2ECA2EDEC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4D8875B-9E4A-A8E5-04CA-7881916174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2375425-3000-88B9-1B5B-59420F2505D1}"/>
              </a:ext>
            </a:extLst>
          </p:cNvPr>
          <p:cNvSpPr>
            <a:spLocks noGrp="1" noChangeArrowheads="1"/>
          </p:cNvSpPr>
          <p:nvPr>
            <p:ph type="sldNum" sz="quarter" idx="12"/>
          </p:nvPr>
        </p:nvSpPr>
        <p:spPr>
          <a:ln/>
        </p:spPr>
        <p:txBody>
          <a:bodyPr/>
          <a:lstStyle>
            <a:lvl1pPr>
              <a:defRPr/>
            </a:lvl1pPr>
          </a:lstStyle>
          <a:p>
            <a:pPr>
              <a:defRPr/>
            </a:pPr>
            <a:fld id="{59809EF3-A411-5548-91EA-8931C13BFCC0}" type="slidenum">
              <a:rPr lang="en-US" altLang="en-US"/>
              <a:pPr>
                <a:defRPr/>
              </a:pPr>
              <a:t>‹#›</a:t>
            </a:fld>
            <a:endParaRPr lang="en-US" altLang="en-US"/>
          </a:p>
        </p:txBody>
      </p:sp>
    </p:spTree>
    <p:extLst>
      <p:ext uri="{BB962C8B-B14F-4D97-AF65-F5344CB8AC3E}">
        <p14:creationId xmlns:p14="http://schemas.microsoft.com/office/powerpoint/2010/main" val="3494152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DD4C5E-B663-D753-05FD-693AB85706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387A219-3EF0-31C0-90C7-3239B04D30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93AA5CD-877A-9D7D-F0C2-5F3FE8602121}"/>
              </a:ext>
            </a:extLst>
          </p:cNvPr>
          <p:cNvSpPr>
            <a:spLocks noGrp="1" noChangeArrowheads="1"/>
          </p:cNvSpPr>
          <p:nvPr>
            <p:ph type="sldNum" sz="quarter" idx="12"/>
          </p:nvPr>
        </p:nvSpPr>
        <p:spPr>
          <a:ln/>
        </p:spPr>
        <p:txBody>
          <a:bodyPr/>
          <a:lstStyle>
            <a:lvl1pPr>
              <a:defRPr/>
            </a:lvl1pPr>
          </a:lstStyle>
          <a:p>
            <a:pPr>
              <a:defRPr/>
            </a:pPr>
            <a:fld id="{258C208C-0C5D-BF4B-B700-610FF5651DE8}" type="slidenum">
              <a:rPr lang="en-US" altLang="en-US"/>
              <a:pPr>
                <a:defRPr/>
              </a:pPr>
              <a:t>‹#›</a:t>
            </a:fld>
            <a:endParaRPr lang="en-US" altLang="en-US"/>
          </a:p>
        </p:txBody>
      </p:sp>
    </p:spTree>
    <p:extLst>
      <p:ext uri="{BB962C8B-B14F-4D97-AF65-F5344CB8AC3E}">
        <p14:creationId xmlns:p14="http://schemas.microsoft.com/office/powerpoint/2010/main" val="4131958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38ACD0-DF22-24F9-819B-C53C65D01C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4E78B90-4E5C-3D0E-CED1-7EAF60F82B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0333D5-BA27-4429-EDE1-CCBBD44FEDAC}"/>
              </a:ext>
            </a:extLst>
          </p:cNvPr>
          <p:cNvSpPr>
            <a:spLocks noGrp="1" noChangeArrowheads="1"/>
          </p:cNvSpPr>
          <p:nvPr>
            <p:ph type="sldNum" sz="quarter" idx="12"/>
          </p:nvPr>
        </p:nvSpPr>
        <p:spPr>
          <a:ln/>
        </p:spPr>
        <p:txBody>
          <a:bodyPr/>
          <a:lstStyle>
            <a:lvl1pPr>
              <a:defRPr/>
            </a:lvl1pPr>
          </a:lstStyle>
          <a:p>
            <a:pPr>
              <a:defRPr/>
            </a:pPr>
            <a:fld id="{CDCCAD15-0305-AB4D-A2A4-3752819BE736}" type="slidenum">
              <a:rPr lang="en-US" altLang="en-US"/>
              <a:pPr>
                <a:defRPr/>
              </a:pPr>
              <a:t>‹#›</a:t>
            </a:fld>
            <a:endParaRPr lang="en-US" altLang="en-US"/>
          </a:p>
        </p:txBody>
      </p:sp>
    </p:spTree>
    <p:extLst>
      <p:ext uri="{BB962C8B-B14F-4D97-AF65-F5344CB8AC3E}">
        <p14:creationId xmlns:p14="http://schemas.microsoft.com/office/powerpoint/2010/main" val="2347505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13485A-E290-E193-AC57-8255468DEF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0492441-C1F1-6EA0-98B4-43FAC05849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EC6B8A-4EB0-CC29-952B-6B9EDB59F28B}"/>
              </a:ext>
            </a:extLst>
          </p:cNvPr>
          <p:cNvSpPr>
            <a:spLocks noGrp="1" noChangeArrowheads="1"/>
          </p:cNvSpPr>
          <p:nvPr>
            <p:ph type="sldNum" sz="quarter" idx="12"/>
          </p:nvPr>
        </p:nvSpPr>
        <p:spPr>
          <a:ln/>
        </p:spPr>
        <p:txBody>
          <a:bodyPr/>
          <a:lstStyle>
            <a:lvl1pPr>
              <a:defRPr/>
            </a:lvl1pPr>
          </a:lstStyle>
          <a:p>
            <a:pPr>
              <a:defRPr/>
            </a:pPr>
            <a:fld id="{B5B92258-E18C-D549-9BC4-5778160D3228}" type="slidenum">
              <a:rPr lang="en-US" altLang="en-US"/>
              <a:pPr>
                <a:defRPr/>
              </a:pPr>
              <a:t>‹#›</a:t>
            </a:fld>
            <a:endParaRPr lang="en-US" altLang="en-US"/>
          </a:p>
        </p:txBody>
      </p:sp>
    </p:spTree>
    <p:extLst>
      <p:ext uri="{BB962C8B-B14F-4D97-AF65-F5344CB8AC3E}">
        <p14:creationId xmlns:p14="http://schemas.microsoft.com/office/powerpoint/2010/main" val="3561743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13179B-C918-E77E-08A9-106E4D82ED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F0D6B0-35DC-8F36-35A9-4DD15DFCDD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35CC22-D566-0BEF-3C7B-361148F3D04F}"/>
              </a:ext>
            </a:extLst>
          </p:cNvPr>
          <p:cNvSpPr>
            <a:spLocks noGrp="1" noChangeArrowheads="1"/>
          </p:cNvSpPr>
          <p:nvPr>
            <p:ph type="sldNum" sz="quarter" idx="12"/>
          </p:nvPr>
        </p:nvSpPr>
        <p:spPr>
          <a:ln/>
        </p:spPr>
        <p:txBody>
          <a:bodyPr/>
          <a:lstStyle>
            <a:lvl1pPr>
              <a:defRPr/>
            </a:lvl1pPr>
          </a:lstStyle>
          <a:p>
            <a:pPr>
              <a:defRPr/>
            </a:pPr>
            <a:fld id="{907FA49B-08D5-FA42-86A6-C551E09C483B}" type="slidenum">
              <a:rPr lang="en-US" altLang="en-US"/>
              <a:pPr>
                <a:defRPr/>
              </a:pPr>
              <a:t>‹#›</a:t>
            </a:fld>
            <a:endParaRPr lang="en-US" altLang="en-US"/>
          </a:p>
        </p:txBody>
      </p:sp>
    </p:spTree>
    <p:extLst>
      <p:ext uri="{BB962C8B-B14F-4D97-AF65-F5344CB8AC3E}">
        <p14:creationId xmlns:p14="http://schemas.microsoft.com/office/powerpoint/2010/main" val="318196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41B054-A055-1F3B-8DF8-48D1A9FF5B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423035E-95FC-DD28-BD5E-28BBD147CF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FE898D-391E-77C0-DE45-595B7B2AB5C8}"/>
              </a:ext>
            </a:extLst>
          </p:cNvPr>
          <p:cNvSpPr>
            <a:spLocks noGrp="1" noChangeArrowheads="1"/>
          </p:cNvSpPr>
          <p:nvPr>
            <p:ph type="sldNum" sz="quarter" idx="12"/>
          </p:nvPr>
        </p:nvSpPr>
        <p:spPr>
          <a:ln/>
        </p:spPr>
        <p:txBody>
          <a:bodyPr/>
          <a:lstStyle>
            <a:lvl1pPr>
              <a:defRPr/>
            </a:lvl1pPr>
          </a:lstStyle>
          <a:p>
            <a:pPr>
              <a:defRPr/>
            </a:pPr>
            <a:fld id="{65912E35-6D72-F74E-8162-D9BBC1CCB7D7}" type="slidenum">
              <a:rPr lang="en-US" altLang="en-US"/>
              <a:pPr>
                <a:defRPr/>
              </a:pPr>
              <a:t>‹#›</a:t>
            </a:fld>
            <a:endParaRPr lang="en-US" altLang="en-US"/>
          </a:p>
        </p:txBody>
      </p:sp>
    </p:spTree>
    <p:extLst>
      <p:ext uri="{BB962C8B-B14F-4D97-AF65-F5344CB8AC3E}">
        <p14:creationId xmlns:p14="http://schemas.microsoft.com/office/powerpoint/2010/main" val="10516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6EABD2-2663-96E2-7491-8E2FB63315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8F3F79D-7F9C-92A6-3E98-2A94FD6115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757D5BC-9845-7FE2-FFE4-C25E3615FC53}"/>
              </a:ext>
            </a:extLst>
          </p:cNvPr>
          <p:cNvSpPr>
            <a:spLocks noGrp="1" noChangeArrowheads="1"/>
          </p:cNvSpPr>
          <p:nvPr>
            <p:ph type="sldNum" sz="quarter" idx="12"/>
          </p:nvPr>
        </p:nvSpPr>
        <p:spPr>
          <a:ln/>
        </p:spPr>
        <p:txBody>
          <a:bodyPr/>
          <a:lstStyle>
            <a:lvl1pPr>
              <a:defRPr/>
            </a:lvl1pPr>
          </a:lstStyle>
          <a:p>
            <a:pPr>
              <a:defRPr/>
            </a:pPr>
            <a:fld id="{54D94D54-BD45-1B4E-AD0B-8E5AF05388AE}" type="slidenum">
              <a:rPr lang="en-US" altLang="en-US"/>
              <a:pPr>
                <a:defRPr/>
              </a:pPr>
              <a:t>‹#›</a:t>
            </a:fld>
            <a:endParaRPr lang="en-US" altLang="en-US"/>
          </a:p>
        </p:txBody>
      </p:sp>
    </p:spTree>
    <p:extLst>
      <p:ext uri="{BB962C8B-B14F-4D97-AF65-F5344CB8AC3E}">
        <p14:creationId xmlns:p14="http://schemas.microsoft.com/office/powerpoint/2010/main" val="156611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6344"/>
          </a:xfrm>
          <a:solidFill>
            <a:srgbClr val="0A8797"/>
          </a:solidFill>
        </p:spPr>
        <p:txBody>
          <a:bodyPr/>
          <a:lstStyle>
            <a:lvl1pPr algn="l">
              <a:defRPr sz="2000" cap="none">
                <a:solidFill>
                  <a:srgbClr val="CDEFF0"/>
                </a:solidFill>
              </a:defRPr>
            </a:lvl1pPr>
          </a:lstStyle>
          <a:p>
            <a:r>
              <a:rPr lang="en-US" dirty="0"/>
              <a:t>Click to edit Master title style</a:t>
            </a:r>
          </a:p>
        </p:txBody>
      </p:sp>
    </p:spTree>
    <p:extLst>
      <p:ext uri="{BB962C8B-B14F-4D97-AF65-F5344CB8AC3E}">
        <p14:creationId xmlns:p14="http://schemas.microsoft.com/office/powerpoint/2010/main" val="2912845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a:solidFill>
            <a:srgbClr val="0A8797"/>
          </a:solidFill>
        </p:spPr>
        <p:txBody>
          <a:bodyPr/>
          <a:lstStyle>
            <a:lvl1pPr algn="l">
              <a:defRPr sz="2000" cap="none">
                <a:solidFill>
                  <a:srgbClr val="CDEFF0"/>
                </a:solidFill>
              </a:defRPr>
            </a:lvl1pPr>
          </a:lstStyle>
          <a:p>
            <a:r>
              <a:rPr lang="en-US" dirty="0"/>
              <a:t>Click to edit Master title style</a:t>
            </a:r>
          </a:p>
        </p:txBody>
      </p:sp>
    </p:spTree>
    <p:extLst>
      <p:ext uri="{BB962C8B-B14F-4D97-AF65-F5344CB8AC3E}">
        <p14:creationId xmlns:p14="http://schemas.microsoft.com/office/powerpoint/2010/main" val="2414525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C6A80C-F693-CFF7-D30D-32B5D2517B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8382B0-8542-F878-CD7C-73EBDA278F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6B15D-00A8-1867-EDBE-298166365BB4}"/>
              </a:ext>
            </a:extLst>
          </p:cNvPr>
          <p:cNvSpPr>
            <a:spLocks noGrp="1" noChangeArrowheads="1"/>
          </p:cNvSpPr>
          <p:nvPr>
            <p:ph type="sldNum" sz="quarter" idx="12"/>
          </p:nvPr>
        </p:nvSpPr>
        <p:spPr>
          <a:ln/>
        </p:spPr>
        <p:txBody>
          <a:bodyPr/>
          <a:lstStyle>
            <a:lvl1pPr>
              <a:defRPr/>
            </a:lvl1pPr>
          </a:lstStyle>
          <a:p>
            <a:pPr>
              <a:defRPr/>
            </a:pPr>
            <a:fld id="{137250D3-89F6-E842-B38B-96C5B1BD0651}" type="slidenum">
              <a:rPr lang="en-US" altLang="en-US"/>
              <a:pPr>
                <a:defRPr/>
              </a:pPr>
              <a:t>‹#›</a:t>
            </a:fld>
            <a:endParaRPr lang="en-US" altLang="en-US"/>
          </a:p>
        </p:txBody>
      </p:sp>
    </p:spTree>
    <p:extLst>
      <p:ext uri="{BB962C8B-B14F-4D97-AF65-F5344CB8AC3E}">
        <p14:creationId xmlns:p14="http://schemas.microsoft.com/office/powerpoint/2010/main" val="29502524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3AD593-2D2F-7E39-B9C7-23C2CED769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EC03E9-E0FF-528D-C108-BD75F6ED5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7F0D79-60D5-10DF-2F4C-8936498F439F}"/>
              </a:ext>
            </a:extLst>
          </p:cNvPr>
          <p:cNvSpPr>
            <a:spLocks noGrp="1" noChangeArrowheads="1"/>
          </p:cNvSpPr>
          <p:nvPr>
            <p:ph type="sldNum" sz="quarter" idx="12"/>
          </p:nvPr>
        </p:nvSpPr>
        <p:spPr>
          <a:ln/>
        </p:spPr>
        <p:txBody>
          <a:bodyPr/>
          <a:lstStyle>
            <a:lvl1pPr>
              <a:defRPr/>
            </a:lvl1pPr>
          </a:lstStyle>
          <a:p>
            <a:pPr>
              <a:defRPr/>
            </a:pPr>
            <a:fld id="{02EFCDF2-C4D6-A746-823E-2606033AF78E}" type="slidenum">
              <a:rPr lang="en-US" altLang="en-US"/>
              <a:pPr>
                <a:defRPr/>
              </a:pPr>
              <a:t>‹#›</a:t>
            </a:fld>
            <a:endParaRPr lang="en-US" altLang="en-US"/>
          </a:p>
        </p:txBody>
      </p:sp>
    </p:spTree>
    <p:extLst>
      <p:ext uri="{BB962C8B-B14F-4D97-AF65-F5344CB8AC3E}">
        <p14:creationId xmlns:p14="http://schemas.microsoft.com/office/powerpoint/2010/main" val="12222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32131B5-3DBD-1061-A9CC-E8A8B6618B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591305-D5BE-7331-A023-74C173337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89D38E-9895-1050-BC41-D04D776F3FDC}"/>
              </a:ext>
            </a:extLst>
          </p:cNvPr>
          <p:cNvSpPr>
            <a:spLocks noGrp="1" noChangeArrowheads="1"/>
          </p:cNvSpPr>
          <p:nvPr>
            <p:ph type="sldNum" sz="quarter" idx="12"/>
          </p:nvPr>
        </p:nvSpPr>
        <p:spPr>
          <a:ln/>
        </p:spPr>
        <p:txBody>
          <a:bodyPr/>
          <a:lstStyle>
            <a:lvl1pPr>
              <a:defRPr/>
            </a:lvl1pPr>
          </a:lstStyle>
          <a:p>
            <a:pPr>
              <a:defRPr/>
            </a:pPr>
            <a:fld id="{D56819F6-56DF-8C45-8EF6-4BBC2ECB8682}" type="slidenum">
              <a:rPr lang="en-US" altLang="en-US"/>
              <a:pPr>
                <a:defRPr/>
              </a:pPr>
              <a:t>‹#›</a:t>
            </a:fld>
            <a:endParaRPr lang="en-US" altLang="en-US"/>
          </a:p>
        </p:txBody>
      </p:sp>
    </p:spTree>
    <p:extLst>
      <p:ext uri="{BB962C8B-B14F-4D97-AF65-F5344CB8AC3E}">
        <p14:creationId xmlns:p14="http://schemas.microsoft.com/office/powerpoint/2010/main" val="1955117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E1D424-F0C6-FBA7-6300-B8E436FE48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E0674F-CF73-89E2-3080-EEC7819CC7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F1442E-25C6-A104-2517-741AC44FDD34}"/>
              </a:ext>
            </a:extLst>
          </p:cNvPr>
          <p:cNvSpPr>
            <a:spLocks noGrp="1" noChangeArrowheads="1"/>
          </p:cNvSpPr>
          <p:nvPr>
            <p:ph type="sldNum" sz="quarter" idx="12"/>
          </p:nvPr>
        </p:nvSpPr>
        <p:spPr>
          <a:ln/>
        </p:spPr>
        <p:txBody>
          <a:bodyPr/>
          <a:lstStyle>
            <a:lvl1pPr>
              <a:defRPr/>
            </a:lvl1pPr>
          </a:lstStyle>
          <a:p>
            <a:pPr>
              <a:defRPr/>
            </a:pPr>
            <a:fld id="{14656CA3-084C-054F-84FD-6836BE1196CF}" type="slidenum">
              <a:rPr lang="en-US" altLang="en-US"/>
              <a:pPr>
                <a:defRPr/>
              </a:pPr>
              <a:t>‹#›</a:t>
            </a:fld>
            <a:endParaRPr lang="en-US" altLang="en-US"/>
          </a:p>
        </p:txBody>
      </p:sp>
    </p:spTree>
    <p:extLst>
      <p:ext uri="{BB962C8B-B14F-4D97-AF65-F5344CB8AC3E}">
        <p14:creationId xmlns:p14="http://schemas.microsoft.com/office/powerpoint/2010/main" val="4054358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FDA9E0-9490-086B-A524-33387E530C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15B134-348C-9F7E-B758-E2AE5374F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8DB09D9-DB8B-952D-F2BA-85199A80C3EB}"/>
              </a:ext>
            </a:extLst>
          </p:cNvPr>
          <p:cNvSpPr>
            <a:spLocks noGrp="1" noChangeArrowheads="1"/>
          </p:cNvSpPr>
          <p:nvPr>
            <p:ph type="sldNum" sz="quarter" idx="12"/>
          </p:nvPr>
        </p:nvSpPr>
        <p:spPr>
          <a:ln/>
        </p:spPr>
        <p:txBody>
          <a:bodyPr/>
          <a:lstStyle>
            <a:lvl1pPr>
              <a:defRPr/>
            </a:lvl1pPr>
          </a:lstStyle>
          <a:p>
            <a:pPr>
              <a:defRPr/>
            </a:pPr>
            <a:fld id="{71D6FCC4-FF78-9B41-9072-83A701422ED8}" type="slidenum">
              <a:rPr lang="en-US" altLang="en-US"/>
              <a:pPr>
                <a:defRPr/>
              </a:pPr>
              <a:t>‹#›</a:t>
            </a:fld>
            <a:endParaRPr lang="en-US" altLang="en-US"/>
          </a:p>
        </p:txBody>
      </p:sp>
    </p:spTree>
    <p:extLst>
      <p:ext uri="{BB962C8B-B14F-4D97-AF65-F5344CB8AC3E}">
        <p14:creationId xmlns:p14="http://schemas.microsoft.com/office/powerpoint/2010/main" val="212731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E176AF-8EA1-AA23-1AE3-1C5EB7A6F3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A80A247-A8BD-74AB-5CDF-884B3E6C5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04F135-C9AE-CF34-1417-AAE92B93BD8E}"/>
              </a:ext>
            </a:extLst>
          </p:cNvPr>
          <p:cNvSpPr>
            <a:spLocks noGrp="1" noChangeArrowheads="1"/>
          </p:cNvSpPr>
          <p:nvPr>
            <p:ph type="sldNum" sz="quarter" idx="12"/>
          </p:nvPr>
        </p:nvSpPr>
        <p:spPr>
          <a:ln/>
        </p:spPr>
        <p:txBody>
          <a:bodyPr/>
          <a:lstStyle>
            <a:lvl1pPr>
              <a:defRPr/>
            </a:lvl1pPr>
          </a:lstStyle>
          <a:p>
            <a:pPr>
              <a:defRPr/>
            </a:pPr>
            <a:fld id="{5D945310-796E-7140-B32F-94B0A981C95F}" type="slidenum">
              <a:rPr lang="en-US" altLang="en-US"/>
              <a:pPr>
                <a:defRPr/>
              </a:pPr>
              <a:t>‹#›</a:t>
            </a:fld>
            <a:endParaRPr lang="en-US" altLang="en-US"/>
          </a:p>
        </p:txBody>
      </p:sp>
    </p:spTree>
    <p:extLst>
      <p:ext uri="{BB962C8B-B14F-4D97-AF65-F5344CB8AC3E}">
        <p14:creationId xmlns:p14="http://schemas.microsoft.com/office/powerpoint/2010/main" val="314165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E8806C-75BF-565E-3FEC-A771991F2F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0DA147-2DBA-5CD8-EE52-BF0D921AC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951EAEF-7A20-86D2-9D74-8F4E4A23599C}"/>
              </a:ext>
            </a:extLst>
          </p:cNvPr>
          <p:cNvSpPr>
            <a:spLocks noGrp="1" noChangeArrowheads="1"/>
          </p:cNvSpPr>
          <p:nvPr>
            <p:ph type="sldNum" sz="quarter" idx="12"/>
          </p:nvPr>
        </p:nvSpPr>
        <p:spPr>
          <a:ln/>
        </p:spPr>
        <p:txBody>
          <a:bodyPr/>
          <a:lstStyle>
            <a:lvl1pPr>
              <a:defRPr/>
            </a:lvl1pPr>
          </a:lstStyle>
          <a:p>
            <a:pPr>
              <a:defRPr/>
            </a:pPr>
            <a:fld id="{1961EBAE-5E3E-4A41-BD25-75B659FF9605}" type="slidenum">
              <a:rPr lang="en-US" altLang="en-US"/>
              <a:pPr>
                <a:defRPr/>
              </a:pPr>
              <a:t>‹#›</a:t>
            </a:fld>
            <a:endParaRPr lang="en-US" altLang="en-US"/>
          </a:p>
        </p:txBody>
      </p:sp>
    </p:spTree>
    <p:extLst>
      <p:ext uri="{BB962C8B-B14F-4D97-AF65-F5344CB8AC3E}">
        <p14:creationId xmlns:p14="http://schemas.microsoft.com/office/powerpoint/2010/main" val="12315002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F1E894-BF46-067D-EE51-4ECA0F852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B7E795-72BF-0738-DCB1-9093DCD11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EC7EC5-5B81-FBBA-722B-2168772D8B7B}"/>
              </a:ext>
            </a:extLst>
          </p:cNvPr>
          <p:cNvSpPr>
            <a:spLocks noGrp="1" noChangeArrowheads="1"/>
          </p:cNvSpPr>
          <p:nvPr>
            <p:ph type="sldNum" sz="quarter" idx="12"/>
          </p:nvPr>
        </p:nvSpPr>
        <p:spPr>
          <a:ln/>
        </p:spPr>
        <p:txBody>
          <a:bodyPr/>
          <a:lstStyle>
            <a:lvl1pPr>
              <a:defRPr/>
            </a:lvl1pPr>
          </a:lstStyle>
          <a:p>
            <a:pPr>
              <a:defRPr/>
            </a:pPr>
            <a:fld id="{281DB96D-93E9-3C4E-8003-9C96D648C061}" type="slidenum">
              <a:rPr lang="en-US" altLang="en-US"/>
              <a:pPr>
                <a:defRPr/>
              </a:pPr>
              <a:t>‹#›</a:t>
            </a:fld>
            <a:endParaRPr lang="en-US" altLang="en-US"/>
          </a:p>
        </p:txBody>
      </p:sp>
    </p:spTree>
    <p:extLst>
      <p:ext uri="{BB962C8B-B14F-4D97-AF65-F5344CB8AC3E}">
        <p14:creationId xmlns:p14="http://schemas.microsoft.com/office/powerpoint/2010/main" val="17481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00170E-F869-EB61-AA86-1152169FCA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1878ACC-8AFF-46F2-E73F-A648C00E6D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7163B15-0360-F068-3988-B710ED69E08F}"/>
              </a:ext>
            </a:extLst>
          </p:cNvPr>
          <p:cNvSpPr>
            <a:spLocks noGrp="1" noChangeArrowheads="1"/>
          </p:cNvSpPr>
          <p:nvPr>
            <p:ph type="sldNum" sz="quarter" idx="12"/>
          </p:nvPr>
        </p:nvSpPr>
        <p:spPr>
          <a:ln/>
        </p:spPr>
        <p:txBody>
          <a:bodyPr/>
          <a:lstStyle>
            <a:lvl1pPr>
              <a:defRPr/>
            </a:lvl1pPr>
          </a:lstStyle>
          <a:p>
            <a:pPr>
              <a:defRPr/>
            </a:pPr>
            <a:fld id="{466487DD-F70D-C545-8E56-2031E7705964}" type="slidenum">
              <a:rPr lang="en-US" altLang="en-US"/>
              <a:pPr>
                <a:defRPr/>
              </a:pPr>
              <a:t>‹#›</a:t>
            </a:fld>
            <a:endParaRPr lang="en-US" altLang="en-US"/>
          </a:p>
        </p:txBody>
      </p:sp>
    </p:spTree>
    <p:extLst>
      <p:ext uri="{BB962C8B-B14F-4D97-AF65-F5344CB8AC3E}">
        <p14:creationId xmlns:p14="http://schemas.microsoft.com/office/powerpoint/2010/main" val="2244009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F5EBDA-4019-4F56-4B67-044519BB40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653DE3-16E9-E562-43AD-2E4A84C537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582DB7-BC01-3149-FB6E-0EA8496211C6}"/>
              </a:ext>
            </a:extLst>
          </p:cNvPr>
          <p:cNvSpPr>
            <a:spLocks noGrp="1" noChangeArrowheads="1"/>
          </p:cNvSpPr>
          <p:nvPr>
            <p:ph type="sldNum" sz="quarter" idx="12"/>
          </p:nvPr>
        </p:nvSpPr>
        <p:spPr>
          <a:ln/>
        </p:spPr>
        <p:txBody>
          <a:bodyPr/>
          <a:lstStyle>
            <a:lvl1pPr>
              <a:defRPr/>
            </a:lvl1pPr>
          </a:lstStyle>
          <a:p>
            <a:pPr>
              <a:defRPr/>
            </a:pPr>
            <a:fld id="{5033C06C-145C-D843-BF84-B201C2E73934}" type="slidenum">
              <a:rPr lang="en-US" altLang="en-US"/>
              <a:pPr>
                <a:defRPr/>
              </a:pPr>
              <a:t>‹#›</a:t>
            </a:fld>
            <a:endParaRPr lang="en-US" altLang="en-US"/>
          </a:p>
        </p:txBody>
      </p:sp>
    </p:spTree>
    <p:extLst>
      <p:ext uri="{BB962C8B-B14F-4D97-AF65-F5344CB8AC3E}">
        <p14:creationId xmlns:p14="http://schemas.microsoft.com/office/powerpoint/2010/main" val="29675187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81ECA8-92B2-1474-2DA9-49543D817E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DC77C3-B688-C78E-9ED1-CFCE39EEB5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A2FE9-9489-D2A4-3711-51E759656155}"/>
              </a:ext>
            </a:extLst>
          </p:cNvPr>
          <p:cNvSpPr>
            <a:spLocks noGrp="1" noChangeArrowheads="1"/>
          </p:cNvSpPr>
          <p:nvPr>
            <p:ph type="sldNum" sz="quarter" idx="12"/>
          </p:nvPr>
        </p:nvSpPr>
        <p:spPr>
          <a:ln/>
        </p:spPr>
        <p:txBody>
          <a:bodyPr/>
          <a:lstStyle>
            <a:lvl1pPr>
              <a:defRPr/>
            </a:lvl1pPr>
          </a:lstStyle>
          <a:p>
            <a:pPr>
              <a:defRPr/>
            </a:pPr>
            <a:fld id="{52F57382-F761-DE4F-8AE0-19226E7E869E}" type="slidenum">
              <a:rPr lang="en-US" altLang="en-US"/>
              <a:pPr>
                <a:defRPr/>
              </a:pPr>
              <a:t>‹#›</a:t>
            </a:fld>
            <a:endParaRPr lang="en-US" altLang="en-US"/>
          </a:p>
        </p:txBody>
      </p:sp>
    </p:spTree>
    <p:extLst>
      <p:ext uri="{BB962C8B-B14F-4D97-AF65-F5344CB8AC3E}">
        <p14:creationId xmlns:p14="http://schemas.microsoft.com/office/powerpoint/2010/main" val="24999872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D1EFE8-E66D-4709-CC73-216835F610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946E89-510D-340B-7CBC-45899332D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D433C5-3C93-58F1-202A-A3C0767FE363}"/>
              </a:ext>
            </a:extLst>
          </p:cNvPr>
          <p:cNvSpPr>
            <a:spLocks noGrp="1" noChangeArrowheads="1"/>
          </p:cNvSpPr>
          <p:nvPr>
            <p:ph type="sldNum" sz="quarter" idx="12"/>
          </p:nvPr>
        </p:nvSpPr>
        <p:spPr>
          <a:ln/>
        </p:spPr>
        <p:txBody>
          <a:bodyPr/>
          <a:lstStyle>
            <a:lvl1pPr>
              <a:defRPr/>
            </a:lvl1pPr>
          </a:lstStyle>
          <a:p>
            <a:pPr>
              <a:defRPr/>
            </a:pPr>
            <a:fld id="{FAC91C92-D23E-D442-A78E-C4E96B0B8794}" type="slidenum">
              <a:rPr lang="en-US" altLang="en-US"/>
              <a:pPr>
                <a:defRPr/>
              </a:pPr>
              <a:t>‹#›</a:t>
            </a:fld>
            <a:endParaRPr lang="en-US" altLang="en-US"/>
          </a:p>
        </p:txBody>
      </p:sp>
    </p:spTree>
    <p:extLst>
      <p:ext uri="{BB962C8B-B14F-4D97-AF65-F5344CB8AC3E}">
        <p14:creationId xmlns:p14="http://schemas.microsoft.com/office/powerpoint/2010/main" val="10089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6DEF295D-DC76-25C4-2A3C-363C636C0F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78B7E-FDBB-5C14-7102-EA96B675D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F36D95-7D7C-7B41-17EA-27485967657D}"/>
              </a:ext>
            </a:extLst>
          </p:cNvPr>
          <p:cNvSpPr>
            <a:spLocks noGrp="1" noChangeArrowheads="1"/>
          </p:cNvSpPr>
          <p:nvPr>
            <p:ph type="sldNum" sz="quarter" idx="12"/>
          </p:nvPr>
        </p:nvSpPr>
        <p:spPr>
          <a:ln/>
        </p:spPr>
        <p:txBody>
          <a:bodyPr/>
          <a:lstStyle>
            <a:lvl1pPr>
              <a:defRPr/>
            </a:lvl1pPr>
          </a:lstStyle>
          <a:p>
            <a:pPr>
              <a:defRPr/>
            </a:pPr>
            <a:fld id="{8A0DFB68-04B1-B846-81C2-30E3F4FC8218}" type="slidenum">
              <a:rPr lang="en-US" altLang="en-US"/>
              <a:pPr>
                <a:defRPr/>
              </a:pPr>
              <a:t>‹#›</a:t>
            </a:fld>
            <a:endParaRPr lang="en-US" altLang="en-US"/>
          </a:p>
        </p:txBody>
      </p:sp>
    </p:spTree>
    <p:extLst>
      <p:ext uri="{BB962C8B-B14F-4D97-AF65-F5344CB8AC3E}">
        <p14:creationId xmlns:p14="http://schemas.microsoft.com/office/powerpoint/2010/main" val="1236940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a:solidFill>
            <a:srgbClr val="0A8797"/>
          </a:solidFill>
        </p:spPr>
        <p:txBody>
          <a:bodyPr/>
          <a:lstStyle>
            <a:lvl1pPr algn="l">
              <a:defRPr sz="2000" cap="none">
                <a:solidFill>
                  <a:srgbClr val="CDEFF0"/>
                </a:solidFill>
              </a:defRPr>
            </a:lvl1pPr>
          </a:lstStyle>
          <a:p>
            <a:r>
              <a:rPr lang="en-US" dirty="0"/>
              <a:t>Click to edit Master title style</a:t>
            </a:r>
          </a:p>
        </p:txBody>
      </p:sp>
    </p:spTree>
    <p:extLst>
      <p:ext uri="{BB962C8B-B14F-4D97-AF65-F5344CB8AC3E}">
        <p14:creationId xmlns:p14="http://schemas.microsoft.com/office/powerpoint/2010/main" val="114275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1F34C9-D088-799D-9D44-2E98C6DE89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3ABD7D8-6022-C73E-2CA0-180BF25E53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828A9EC-050A-2FFA-08D8-51CB8369DBB1}"/>
              </a:ext>
            </a:extLst>
          </p:cNvPr>
          <p:cNvSpPr>
            <a:spLocks noGrp="1" noChangeArrowheads="1"/>
          </p:cNvSpPr>
          <p:nvPr>
            <p:ph type="sldNum" sz="quarter" idx="12"/>
          </p:nvPr>
        </p:nvSpPr>
        <p:spPr>
          <a:ln/>
        </p:spPr>
        <p:txBody>
          <a:bodyPr/>
          <a:lstStyle>
            <a:lvl1pPr>
              <a:defRPr/>
            </a:lvl1pPr>
          </a:lstStyle>
          <a:p>
            <a:pPr>
              <a:defRPr/>
            </a:pPr>
            <a:fld id="{3CB1FE9C-3A5A-274A-9A15-D08DB0EFDCF7}" type="slidenum">
              <a:rPr lang="en-US" altLang="en-US"/>
              <a:pPr>
                <a:defRPr/>
              </a:pPr>
              <a:t>‹#›</a:t>
            </a:fld>
            <a:endParaRPr lang="en-US" altLang="en-US"/>
          </a:p>
        </p:txBody>
      </p:sp>
    </p:spTree>
    <p:extLst>
      <p:ext uri="{BB962C8B-B14F-4D97-AF65-F5344CB8AC3E}">
        <p14:creationId xmlns:p14="http://schemas.microsoft.com/office/powerpoint/2010/main" val="315288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604E5F-B43C-A691-8A22-A41B3E95B79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3B3097D-2853-80B6-972A-C4591902EAE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D58A89-CC33-34DC-0F39-1464B7A6FB1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en-US"/>
          </a:p>
        </p:txBody>
      </p:sp>
      <p:sp>
        <p:nvSpPr>
          <p:cNvPr id="1029" name="Rectangle 5">
            <a:extLst>
              <a:ext uri="{FF2B5EF4-FFF2-40B4-BE49-F238E27FC236}">
                <a16:creationId xmlns:a16="http://schemas.microsoft.com/office/drawing/2014/main" id="{108ACCCE-1852-A5FB-68E7-7B98E55CC9F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en-US"/>
          </a:p>
        </p:txBody>
      </p:sp>
      <p:sp>
        <p:nvSpPr>
          <p:cNvPr id="1030" name="Rectangle 6">
            <a:extLst>
              <a:ext uri="{FF2B5EF4-FFF2-40B4-BE49-F238E27FC236}">
                <a16:creationId xmlns:a16="http://schemas.microsoft.com/office/drawing/2014/main" id="{A41233CF-4BFD-E59C-4F0D-2154D352D6D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FA34E95-2B87-2C40-AD78-80DE2D607B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60" r:id="rId12"/>
    <p:sldLayoutId id="2147485361" r:id="rId13"/>
    <p:sldLayoutId id="21474853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804F5EC-5E10-C958-D43A-2FDEA1503C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241231A-ED62-BE5B-5A86-D2361EABCA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F9FA93-C178-E613-DBB4-BABFA567570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DB3FA775-B47F-FF45-9F9C-98275AB1C1D9}" type="datetimeFigureOut">
              <a:rPr lang="en-US"/>
              <a:pPr>
                <a:defRPr/>
              </a:pPr>
              <a:t>1/31/26</a:t>
            </a:fld>
            <a:endParaRPr lang="en-US"/>
          </a:p>
        </p:txBody>
      </p:sp>
      <p:sp>
        <p:nvSpPr>
          <p:cNvPr id="5" name="Footer Placeholder 4">
            <a:extLst>
              <a:ext uri="{FF2B5EF4-FFF2-40B4-BE49-F238E27FC236}">
                <a16:creationId xmlns:a16="http://schemas.microsoft.com/office/drawing/2014/main" id="{B140DB76-6E62-BB0C-EAD7-3EF19ACCF3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D6D5CAD8-E911-54F1-837D-0636BC33EE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4BFB0C7-6D1A-CA4E-8BBF-1953750749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0C00387-4673-5820-492F-5B6ACA6F08E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C74661A-3E26-68DE-A5DD-ACAD73D2DC1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B00E54-10C9-FA48-77D7-82A0B3E1DA0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9FEFCFCE-FC33-C649-9680-4079891FDCAD}" type="datetimeFigureOut">
              <a:rPr lang="en-US"/>
              <a:pPr>
                <a:defRPr/>
              </a:pPr>
              <a:t>1/31/26</a:t>
            </a:fld>
            <a:endParaRPr lang="en-US"/>
          </a:p>
        </p:txBody>
      </p:sp>
      <p:sp>
        <p:nvSpPr>
          <p:cNvPr id="5" name="Footer Placeholder 4">
            <a:extLst>
              <a:ext uri="{FF2B5EF4-FFF2-40B4-BE49-F238E27FC236}">
                <a16:creationId xmlns:a16="http://schemas.microsoft.com/office/drawing/2014/main" id="{B38946C5-C6D5-AE07-8F2B-52482FE707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66D58776-71CD-3F12-BB42-9DD16ABD7B1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BD357D5-6D18-6041-8446-CF01F6F231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C5B944-5D32-485D-EF33-0B474D9D3B6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E617DD9F-F0E4-29C3-25C5-6A0E28C86C9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91EF4CB-AF68-4E51-81E5-E47792383D6A}"/>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4FB9E19-3E2D-8B3E-F366-C7BA59654C3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CB0E6D37-96B7-3257-F862-2EEEF6EEADD2}"/>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anose="02020603050405020304" pitchFamily="18" charset="0"/>
              </a:defRPr>
            </a:lvl1pPr>
          </a:lstStyle>
          <a:p>
            <a:pPr>
              <a:defRPr/>
            </a:pPr>
            <a:fld id="{59D17E86-FC0C-7841-B285-E451BECF71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85" r:id="rId1"/>
    <p:sldLayoutId id="2147485386" r:id="rId2"/>
    <p:sldLayoutId id="2147485387" r:id="rId3"/>
    <p:sldLayoutId id="2147485388" r:id="rId4"/>
    <p:sldLayoutId id="2147485389" r:id="rId5"/>
    <p:sldLayoutId id="2147485390" r:id="rId6"/>
    <p:sldLayoutId id="2147485391" r:id="rId7"/>
    <p:sldLayoutId id="2147485392" r:id="rId8"/>
    <p:sldLayoutId id="2147485393" r:id="rId9"/>
    <p:sldLayoutId id="2147485394" r:id="rId10"/>
    <p:sldLayoutId id="2147485395" r:id="rId11"/>
    <p:sldLayoutId id="2147485396" r:id="rId12"/>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29" r:id="rId1"/>
    <p:sldLayoutId id="2147485397" r:id="rId2"/>
    <p:sldLayoutId id="2147485330" r:id="rId3"/>
    <p:sldLayoutId id="2147485331" r:id="rId4"/>
    <p:sldLayoutId id="2147485332" r:id="rId5"/>
    <p:sldLayoutId id="2147485398" r:id="rId6"/>
    <p:sldLayoutId id="2147485333" r:id="rId7"/>
    <p:sldLayoutId id="2147485334" r:id="rId8"/>
    <p:sldLayoutId id="2147485335" r:id="rId9"/>
    <p:sldLayoutId id="2147485336" r:id="rId10"/>
  </p:sldLayoutIdLst>
  <p:transition spd="med"/>
  <p:txStyles>
    <p:titleStyle>
      <a:lvl1pPr algn="l" defTabSz="912813" rtl="0" eaLnBrk="0" fontAlgn="base" hangingPunct="0">
        <a:lnSpc>
          <a:spcPct val="80000"/>
        </a:lnSpc>
        <a:spcBef>
          <a:spcPct val="0"/>
        </a:spcBef>
        <a:spcAft>
          <a:spcPct val="0"/>
        </a:spcAft>
        <a:defRPr sz="4300" b="1" spc="-87">
          <a:solidFill>
            <a:srgbClr val="000000"/>
          </a:solidFill>
          <a:latin typeface="+mn-lt"/>
          <a:ea typeface="+mn-ea"/>
          <a:cs typeface="+mn-cs"/>
          <a:sym typeface="Helvetica Neue" panose="02000503000000020004" pitchFamily="2" charset="0"/>
        </a:defRPr>
      </a:lvl1pPr>
      <a:lvl2pPr algn="l" defTabSz="912813" rtl="0" eaLnBrk="0" fontAlgn="base" hangingPunct="0">
        <a:lnSpc>
          <a:spcPct val="80000"/>
        </a:lnSpc>
        <a:spcBef>
          <a:spcPct val="0"/>
        </a:spcBef>
        <a:spcAft>
          <a:spcPct val="0"/>
        </a:spcAft>
        <a:defRPr sz="4300" b="1" spc="-87">
          <a:solidFill>
            <a:srgbClr val="000000"/>
          </a:solidFill>
          <a:latin typeface="+mn-lt"/>
          <a:ea typeface="+mn-ea"/>
          <a:cs typeface="+mn-cs"/>
          <a:sym typeface="Helvetica Neue" panose="02000503000000020004" pitchFamily="2" charset="0"/>
        </a:defRPr>
      </a:lvl2pPr>
      <a:lvl3pPr algn="l" defTabSz="912813" rtl="0" eaLnBrk="0" fontAlgn="base" hangingPunct="0">
        <a:lnSpc>
          <a:spcPct val="80000"/>
        </a:lnSpc>
        <a:spcBef>
          <a:spcPct val="0"/>
        </a:spcBef>
        <a:spcAft>
          <a:spcPct val="0"/>
        </a:spcAft>
        <a:defRPr sz="4300" b="1" spc="-87">
          <a:solidFill>
            <a:srgbClr val="000000"/>
          </a:solidFill>
          <a:latin typeface="+mn-lt"/>
          <a:ea typeface="+mn-ea"/>
          <a:cs typeface="+mn-cs"/>
          <a:sym typeface="Helvetica Neue" panose="02000503000000020004" pitchFamily="2" charset="0"/>
        </a:defRPr>
      </a:lvl3pPr>
      <a:lvl4pPr algn="l" defTabSz="912813" rtl="0" eaLnBrk="0" fontAlgn="base" hangingPunct="0">
        <a:lnSpc>
          <a:spcPct val="80000"/>
        </a:lnSpc>
        <a:spcBef>
          <a:spcPct val="0"/>
        </a:spcBef>
        <a:spcAft>
          <a:spcPct val="0"/>
        </a:spcAft>
        <a:defRPr sz="4300" b="1" spc="-87">
          <a:solidFill>
            <a:srgbClr val="000000"/>
          </a:solidFill>
          <a:latin typeface="+mn-lt"/>
          <a:ea typeface="+mn-ea"/>
          <a:cs typeface="+mn-cs"/>
          <a:sym typeface="Helvetica Neue" panose="02000503000000020004" pitchFamily="2" charset="0"/>
        </a:defRPr>
      </a:lvl4pPr>
      <a:lvl5pPr algn="l" defTabSz="912813" rtl="0" eaLnBrk="0" fontAlgn="base" hangingPunct="0">
        <a:lnSpc>
          <a:spcPct val="80000"/>
        </a:lnSpc>
        <a:spcBef>
          <a:spcPct val="0"/>
        </a:spcBef>
        <a:spcAft>
          <a:spcPct val="0"/>
        </a:spcAft>
        <a:defRPr sz="4300" b="1" spc="-87">
          <a:solidFill>
            <a:srgbClr val="000000"/>
          </a:solidFill>
          <a:latin typeface="+mn-lt"/>
          <a:ea typeface="+mn-ea"/>
          <a:cs typeface="+mn-cs"/>
          <a:sym typeface="Helvetica Neue" panose="02000503000000020004" pitchFamily="2" charset="0"/>
        </a:defRPr>
      </a:lvl5pPr>
      <a:lvl6pPr marL="0" marR="0" indent="0" algn="l" defTabSz="914377" rtl="0" latinLnBrk="0">
        <a:lnSpc>
          <a:spcPct val="80000"/>
        </a:lnSpc>
        <a:spcBef>
          <a:spcPts val="0"/>
        </a:spcBef>
        <a:spcAft>
          <a:spcPts val="0"/>
        </a:spcAft>
        <a:buClrTx/>
        <a:buSzTx/>
        <a:buFontTx/>
        <a:buNone/>
        <a:tabLst/>
        <a:defRPr sz="4350" b="1" i="0" u="none" strike="noStrike" cap="none" spc="-87" baseline="0">
          <a:solidFill>
            <a:srgbClr val="000000"/>
          </a:solidFill>
          <a:uFillTx/>
          <a:latin typeface="+mn-lt"/>
          <a:ea typeface="+mn-ea"/>
          <a:cs typeface="+mn-cs"/>
          <a:sym typeface="Helvetica Neue"/>
        </a:defRPr>
      </a:lvl6pPr>
      <a:lvl7pPr marL="0" marR="0" indent="0" algn="l" defTabSz="914377" rtl="0" latinLnBrk="0">
        <a:lnSpc>
          <a:spcPct val="80000"/>
        </a:lnSpc>
        <a:spcBef>
          <a:spcPts val="0"/>
        </a:spcBef>
        <a:spcAft>
          <a:spcPts val="0"/>
        </a:spcAft>
        <a:buClrTx/>
        <a:buSzTx/>
        <a:buFontTx/>
        <a:buNone/>
        <a:tabLst/>
        <a:defRPr sz="4350" b="1" i="0" u="none" strike="noStrike" cap="none" spc="-87" baseline="0">
          <a:solidFill>
            <a:srgbClr val="000000"/>
          </a:solidFill>
          <a:uFillTx/>
          <a:latin typeface="+mn-lt"/>
          <a:ea typeface="+mn-ea"/>
          <a:cs typeface="+mn-cs"/>
          <a:sym typeface="Helvetica Neue"/>
        </a:defRPr>
      </a:lvl7pPr>
      <a:lvl8pPr marL="0" marR="0" indent="0" algn="l" defTabSz="914377" rtl="0" latinLnBrk="0">
        <a:lnSpc>
          <a:spcPct val="80000"/>
        </a:lnSpc>
        <a:spcBef>
          <a:spcPts val="0"/>
        </a:spcBef>
        <a:spcAft>
          <a:spcPts val="0"/>
        </a:spcAft>
        <a:buClrTx/>
        <a:buSzTx/>
        <a:buFontTx/>
        <a:buNone/>
        <a:tabLst/>
        <a:defRPr sz="4350" b="1" i="0" u="none" strike="noStrike" cap="none" spc="-87" baseline="0">
          <a:solidFill>
            <a:srgbClr val="000000"/>
          </a:solidFill>
          <a:uFillTx/>
          <a:latin typeface="+mn-lt"/>
          <a:ea typeface="+mn-ea"/>
          <a:cs typeface="+mn-cs"/>
          <a:sym typeface="Helvetica Neue"/>
        </a:defRPr>
      </a:lvl8pPr>
      <a:lvl9pPr marL="0" marR="0" indent="0" algn="l" defTabSz="914377" rtl="0" latinLnBrk="0">
        <a:lnSpc>
          <a:spcPct val="80000"/>
        </a:lnSpc>
        <a:spcBef>
          <a:spcPts val="0"/>
        </a:spcBef>
        <a:spcAft>
          <a:spcPts val="0"/>
        </a:spcAft>
        <a:buClrTx/>
        <a:buSzTx/>
        <a:buFontTx/>
        <a:buNone/>
        <a:tabLst/>
        <a:defRPr sz="4350" b="1" i="0" u="none" strike="noStrike" cap="none" spc="-87" baseline="0">
          <a:solidFill>
            <a:srgbClr val="000000"/>
          </a:solidFill>
          <a:uFillTx/>
          <a:latin typeface="+mn-lt"/>
          <a:ea typeface="+mn-ea"/>
          <a:cs typeface="+mn-cs"/>
          <a:sym typeface="Helvetica Neue"/>
        </a:defRPr>
      </a:lvl9pPr>
    </p:titleStyle>
    <p:bodyStyle>
      <a:lvl1pPr algn="l" defTabSz="309563" rtl="0" eaLnBrk="0" fontAlgn="base" hangingPunct="0">
        <a:spcBef>
          <a:spcPct val="0"/>
        </a:spcBef>
        <a:spcAft>
          <a:spcPct val="0"/>
        </a:spcAft>
        <a:defRPr sz="2000" b="1">
          <a:solidFill>
            <a:srgbClr val="000000"/>
          </a:solidFill>
          <a:latin typeface="+mn-lt"/>
          <a:ea typeface="+mn-ea"/>
          <a:cs typeface="+mn-cs"/>
          <a:sym typeface="Helvetica Neue" panose="02000503000000020004" pitchFamily="2" charset="0"/>
        </a:defRPr>
      </a:lvl1pPr>
      <a:lvl2pPr algn="l" defTabSz="309563" rtl="0" eaLnBrk="0" fontAlgn="base" hangingPunct="0">
        <a:spcBef>
          <a:spcPct val="0"/>
        </a:spcBef>
        <a:spcAft>
          <a:spcPct val="0"/>
        </a:spcAft>
        <a:defRPr sz="2000" b="1">
          <a:solidFill>
            <a:srgbClr val="000000"/>
          </a:solidFill>
          <a:latin typeface="+mn-lt"/>
          <a:ea typeface="+mn-ea"/>
          <a:cs typeface="+mn-cs"/>
          <a:sym typeface="Helvetica Neue" panose="02000503000000020004" pitchFamily="2" charset="0"/>
        </a:defRPr>
      </a:lvl2pPr>
      <a:lvl3pPr algn="l" defTabSz="309563" rtl="0" eaLnBrk="0" fontAlgn="base" hangingPunct="0">
        <a:spcBef>
          <a:spcPct val="0"/>
        </a:spcBef>
        <a:spcAft>
          <a:spcPct val="0"/>
        </a:spcAft>
        <a:defRPr sz="2000" b="1">
          <a:solidFill>
            <a:srgbClr val="000000"/>
          </a:solidFill>
          <a:latin typeface="+mn-lt"/>
          <a:ea typeface="+mn-ea"/>
          <a:cs typeface="+mn-cs"/>
          <a:sym typeface="Helvetica Neue" panose="02000503000000020004" pitchFamily="2" charset="0"/>
        </a:defRPr>
      </a:lvl3pPr>
      <a:lvl4pPr algn="l" defTabSz="309563" rtl="0" eaLnBrk="0" fontAlgn="base" hangingPunct="0">
        <a:spcBef>
          <a:spcPct val="0"/>
        </a:spcBef>
        <a:spcAft>
          <a:spcPct val="0"/>
        </a:spcAft>
        <a:defRPr sz="2000" b="1">
          <a:solidFill>
            <a:srgbClr val="000000"/>
          </a:solidFill>
          <a:latin typeface="+mn-lt"/>
          <a:ea typeface="+mn-ea"/>
          <a:cs typeface="+mn-cs"/>
          <a:sym typeface="Helvetica Neue" panose="02000503000000020004" pitchFamily="2" charset="0"/>
        </a:defRPr>
      </a:lvl4pPr>
      <a:lvl5pPr algn="l" defTabSz="309563" rtl="0" eaLnBrk="0" fontAlgn="base" hangingPunct="0">
        <a:spcBef>
          <a:spcPct val="0"/>
        </a:spcBef>
        <a:spcAft>
          <a:spcPct val="0"/>
        </a:spcAft>
        <a:defRPr sz="2000" b="1">
          <a:solidFill>
            <a:srgbClr val="000000"/>
          </a:solidFill>
          <a:latin typeface="+mn-lt"/>
          <a:ea typeface="+mn-ea"/>
          <a:cs typeface="+mn-cs"/>
          <a:sym typeface="Helvetica Neue" panose="02000503000000020004" pitchFamily="2" charset="0"/>
        </a:defRPr>
      </a:lvl5pPr>
      <a:lvl6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6pPr>
      <a:lvl7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7pPr>
      <a:lvl8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8pPr>
      <a:lvl9pPr marL="0" marR="0" indent="0" algn="l" defTabSz="309563" rtl="0" latinLnBrk="0">
        <a:lnSpc>
          <a:spcPct val="100000"/>
        </a:lnSpc>
        <a:spcBef>
          <a:spcPts val="0"/>
        </a:spcBef>
        <a:spcAft>
          <a:spcPts val="0"/>
        </a:spcAft>
        <a:buClrTx/>
        <a:buSzTx/>
        <a:buFontTx/>
        <a:buNone/>
        <a:tabLst/>
        <a:defRPr sz="2063" b="1" i="0" u="none" strike="noStrike" cap="none" spc="0" baseline="0">
          <a:solidFill>
            <a:srgbClr val="000000"/>
          </a:solidFill>
          <a:uFillTx/>
          <a:latin typeface="+mn-lt"/>
          <a:ea typeface="+mn-ea"/>
          <a:cs typeface="+mn-cs"/>
          <a:sym typeface="Helvetica Neue"/>
        </a:defRPr>
      </a:lvl9pPr>
    </p:bodyStyle>
    <p:otherStyle>
      <a:lvl1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1pPr>
      <a:lvl2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2pPr>
      <a:lvl3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3pPr>
      <a:lvl4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4pPr>
      <a:lvl5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5pPr>
      <a:lvl6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6pPr>
      <a:lvl7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7pPr>
      <a:lvl8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8pPr>
      <a:lvl9pPr marL="0" marR="0" indent="0" algn="ctr" defTabSz="219075" latinLnBrk="0">
        <a:lnSpc>
          <a:spcPct val="100000"/>
        </a:lnSpc>
        <a:spcBef>
          <a:spcPts val="0"/>
        </a:spcBef>
        <a:spcAft>
          <a:spcPts val="0"/>
        </a:spcAft>
        <a:buClrTx/>
        <a:buSzTx/>
        <a:buFontTx/>
        <a:buNone/>
        <a:tabLst/>
        <a:defRPr sz="1238" b="0" i="0" u="none" strike="noStrike" cap="none" spc="0" baseline="0">
          <a:solidFill>
            <a:schemeClr val="tx1"/>
          </a:solidFill>
          <a:uFillTx/>
          <a:latin typeface="+mn-lt"/>
          <a:ea typeface="+mn-ea"/>
          <a:cs typeface="+mn-cs"/>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86E3AB-C467-BBAE-CD50-DAD79D1CA4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71BC068-16A5-34AF-FE45-96B840F2CEA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7C3AF1A-53BC-9BCF-F0D3-934A6A79090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en-US"/>
          </a:p>
        </p:txBody>
      </p:sp>
      <p:sp>
        <p:nvSpPr>
          <p:cNvPr id="1029" name="Rectangle 5">
            <a:extLst>
              <a:ext uri="{FF2B5EF4-FFF2-40B4-BE49-F238E27FC236}">
                <a16:creationId xmlns:a16="http://schemas.microsoft.com/office/drawing/2014/main" id="{CA01A5E7-EC8C-31F5-53A0-BEFCF78F1EF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en-US"/>
          </a:p>
        </p:txBody>
      </p:sp>
      <p:sp>
        <p:nvSpPr>
          <p:cNvPr id="1030" name="Rectangle 6">
            <a:extLst>
              <a:ext uri="{FF2B5EF4-FFF2-40B4-BE49-F238E27FC236}">
                <a16:creationId xmlns:a16="http://schemas.microsoft.com/office/drawing/2014/main" id="{AEDA5DDE-CDC8-ED9E-F119-E6CC3EA43AB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S PGothic" panose="020B0600070205080204" pitchFamily="34" charset="-128"/>
              </a:defRPr>
            </a:lvl1pPr>
          </a:lstStyle>
          <a:p>
            <a:pPr>
              <a:defRPr/>
            </a:pPr>
            <a:fld id="{59A351B7-A99F-434A-AD46-F6EB19C582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37" r:id="rId1"/>
    <p:sldLayoutId id="2147485338" r:id="rId2"/>
    <p:sldLayoutId id="2147485339" r:id="rId3"/>
    <p:sldLayoutId id="2147485340" r:id="rId4"/>
    <p:sldLayoutId id="2147485341" r:id="rId5"/>
    <p:sldLayoutId id="2147485342" r:id="rId6"/>
    <p:sldLayoutId id="2147485343" r:id="rId7"/>
    <p:sldLayoutId id="2147485344" r:id="rId8"/>
    <p:sldLayoutId id="2147485345" r:id="rId9"/>
    <p:sldLayoutId id="2147485346" r:id="rId10"/>
    <p:sldLayoutId id="2147485347" r:id="rId11"/>
    <p:sldLayoutId id="2147485399" r:id="rId12"/>
    <p:sldLayoutId id="2147485400" r:id="rId13"/>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F425EA-6FFB-83FB-DE19-624CAE271D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AD55FD67-8C5F-89AA-2061-C5CBA5317E1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F2EF7A4-2790-B288-8DBE-B8EF15E516CD}"/>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9FEA17A-1816-24B4-F57F-E3F5FEFB418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A2A5BBDD-B3D6-668C-88FB-230C28AF00F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MS PGothic" panose="020B0600070205080204" pitchFamily="34" charset="-128"/>
              </a:defRPr>
            </a:lvl1pPr>
          </a:lstStyle>
          <a:p>
            <a:pPr>
              <a:defRPr/>
            </a:pPr>
            <a:fld id="{D2973037-746F-5240-94D1-836916682F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 id="2147485401" r:id="rId13"/>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Times"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a:extLst>
              <a:ext uri="{FF2B5EF4-FFF2-40B4-BE49-F238E27FC236}">
                <a16:creationId xmlns:a16="http://schemas.microsoft.com/office/drawing/2014/main" id="{184619BF-E2D6-047A-CDB3-0AC2FA77D0FB}"/>
              </a:ext>
            </a:extLst>
          </p:cNvPr>
          <p:cNvSpPr txBox="1">
            <a:spLocks noChangeArrowheads="1"/>
          </p:cNvSpPr>
          <p:nvPr/>
        </p:nvSpPr>
        <p:spPr bwMode="auto">
          <a:xfrm>
            <a:off x="609600" y="2057400"/>
            <a:ext cx="8077200" cy="584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US" altLang="en-US" b="1"/>
              <a:t>Basics of Immunology: An Overview</a:t>
            </a:r>
            <a:endParaRPr lang="en-US" altLang="en-US" sz="1050"/>
          </a:p>
        </p:txBody>
      </p:sp>
      <p:sp>
        <p:nvSpPr>
          <p:cNvPr id="49155" name="Rectangle 1">
            <a:extLst>
              <a:ext uri="{FF2B5EF4-FFF2-40B4-BE49-F238E27FC236}">
                <a16:creationId xmlns:a16="http://schemas.microsoft.com/office/drawing/2014/main" id="{86B461B8-E738-7223-C611-28C4DBFC11D0}"/>
              </a:ext>
            </a:extLst>
          </p:cNvPr>
          <p:cNvSpPr>
            <a:spLocks noChangeArrowheads="1"/>
          </p:cNvSpPr>
          <p:nvPr/>
        </p:nvSpPr>
        <p:spPr bwMode="auto">
          <a:xfrm>
            <a:off x="3082925" y="4495800"/>
            <a:ext cx="25987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GSK Immunology</a:t>
            </a:r>
          </a:p>
          <a:p>
            <a:pPr algn="ctr">
              <a:spcBef>
                <a:spcPct val="0"/>
              </a:spcBef>
              <a:buFontTx/>
              <a:buNone/>
            </a:pPr>
            <a:r>
              <a:rPr lang="en-US" altLang="en-US" sz="2000" dirty="0"/>
              <a:t>February 2,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FD755D94-E041-21D5-4D47-36F5E7F35B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2296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3">
            <a:extLst>
              <a:ext uri="{FF2B5EF4-FFF2-40B4-BE49-F238E27FC236}">
                <a16:creationId xmlns:a16="http://schemas.microsoft.com/office/drawing/2014/main" id="{6EF8FA6B-12C5-698A-F404-05E150122A1F}"/>
              </a:ext>
            </a:extLst>
          </p:cNvPr>
          <p:cNvSpPr>
            <a:spLocks noGrp="1" noChangeArrowheads="1"/>
          </p:cNvSpPr>
          <p:nvPr>
            <p:ph type="title"/>
          </p:nvPr>
        </p:nvSpPr>
        <p:spPr>
          <a:xfrm>
            <a:off x="0" y="0"/>
            <a:ext cx="9144000" cy="466725"/>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1-3 Ontogeny of the Immunesystem.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51F4B4AC-3BEE-B204-AAC8-3FC7E780C463}"/>
              </a:ext>
            </a:extLst>
          </p:cNvPr>
          <p:cNvPicPr>
            <a:picLocks noChangeAspect="1"/>
          </p:cNvPicPr>
          <p:nvPr/>
        </p:nvPicPr>
        <p:blipFill>
          <a:blip r:embed="rId3">
            <a:extLst>
              <a:ext uri="{28A0092B-C50C-407E-A947-70E740481C1C}">
                <a14:useLocalDpi xmlns:a14="http://schemas.microsoft.com/office/drawing/2010/main" val="0"/>
              </a:ext>
            </a:extLst>
          </a:blip>
          <a:srcRect t="80507"/>
          <a:stretch>
            <a:fillRect/>
          </a:stretch>
        </p:blipFill>
        <p:spPr bwMode="auto">
          <a:xfrm>
            <a:off x="2590800" y="865188"/>
            <a:ext cx="57340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a:extLst>
              <a:ext uri="{FF2B5EF4-FFF2-40B4-BE49-F238E27FC236}">
                <a16:creationId xmlns:a16="http://schemas.microsoft.com/office/drawing/2014/main" id="{D5F3BC22-3F92-8064-9D03-294ECDEF97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1601788"/>
            <a:ext cx="82423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004667EB-B436-47D0-31CB-96E40CD8B493}"/>
              </a:ext>
            </a:extLst>
          </p:cNvPr>
          <p:cNvSpPr>
            <a:spLocks noGrp="1"/>
          </p:cNvSpPr>
          <p:nvPr>
            <p:ph type="title"/>
          </p:nvPr>
        </p:nvSpPr>
        <p:spPr>
          <a:xfrm>
            <a:off x="0" y="0"/>
            <a:ext cx="9144000" cy="466725"/>
          </a:xfrm>
          <a:solidFill>
            <a:srgbClr val="0070C0"/>
          </a:solidFill>
        </p:spPr>
        <p:txBody>
          <a:bodyPr/>
          <a:lstStyle/>
          <a:p>
            <a:pPr algn="ctr">
              <a:defRPr/>
            </a:pPr>
            <a:r>
              <a:rPr lang="en-US" dirty="0">
                <a:solidFill>
                  <a:schemeClr val="bg1"/>
                </a:solidFill>
                <a:ea typeface="ＭＳ Ｐゴシック" charset="0"/>
              </a:rPr>
              <a:t>Innate vs Adaptive Immunity</a:t>
            </a:r>
            <a:endParaRPr lang="en-US" cap="all" dirty="0">
              <a:solidFill>
                <a:schemeClr val="bg1"/>
              </a:solidFill>
              <a:ea typeface="ＭＳ Ｐゴシック" charset="0"/>
            </a:endParaRPr>
          </a:p>
        </p:txBody>
      </p:sp>
      <p:sp>
        <p:nvSpPr>
          <p:cNvPr id="58373" name="TextBox 1">
            <a:extLst>
              <a:ext uri="{FF2B5EF4-FFF2-40B4-BE49-F238E27FC236}">
                <a16:creationId xmlns:a16="http://schemas.microsoft.com/office/drawing/2014/main" id="{69A6D5B5-BB19-7C97-E8F7-B6A27D6C91A1}"/>
              </a:ext>
            </a:extLst>
          </p:cNvPr>
          <p:cNvSpPr txBox="1">
            <a:spLocks noChangeArrowheads="1"/>
          </p:cNvSpPr>
          <p:nvPr/>
        </p:nvSpPr>
        <p:spPr bwMode="auto">
          <a:xfrm>
            <a:off x="5314950" y="5678488"/>
            <a:ext cx="889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a:solidFill>
                  <a:srgbClr val="000000"/>
                </a:solidFill>
              </a:rPr>
              <a:t>Effector</a:t>
            </a:r>
          </a:p>
          <a:p>
            <a:pPr algn="ctr">
              <a:spcBef>
                <a:spcPct val="0"/>
              </a:spcBef>
              <a:buFontTx/>
              <a:buNone/>
            </a:pPr>
            <a:r>
              <a:rPr lang="en-US" altLang="en-US" sz="1600">
                <a:solidFill>
                  <a:srgbClr val="000000"/>
                </a:solidFill>
              </a:rPr>
              <a:t>T cells</a:t>
            </a:r>
          </a:p>
        </p:txBody>
      </p:sp>
      <p:sp>
        <p:nvSpPr>
          <p:cNvPr id="4" name="Rectangle 3">
            <a:extLst>
              <a:ext uri="{FF2B5EF4-FFF2-40B4-BE49-F238E27FC236}">
                <a16:creationId xmlns:a16="http://schemas.microsoft.com/office/drawing/2014/main" id="{09BCE05A-C013-CF41-C63D-7373D3B11971}"/>
              </a:ext>
            </a:extLst>
          </p:cNvPr>
          <p:cNvSpPr/>
          <p:nvPr/>
        </p:nvSpPr>
        <p:spPr>
          <a:xfrm>
            <a:off x="228600" y="29718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a:extLst>
              <a:ext uri="{FF2B5EF4-FFF2-40B4-BE49-F238E27FC236}">
                <a16:creationId xmlns:a16="http://schemas.microsoft.com/office/drawing/2014/main" id="{D2DAB229-4365-E771-B9A1-F34C6405AF37}"/>
              </a:ext>
            </a:extLst>
          </p:cNvPr>
          <p:cNvSpPr>
            <a:spLocks noGrp="1" noChangeArrowheads="1"/>
          </p:cNvSpPr>
          <p:nvPr>
            <p:ph type="title"/>
          </p:nvPr>
        </p:nvSpPr>
        <p:spPr>
          <a:xfrm>
            <a:off x="0" y="0"/>
            <a:ext cx="9144000" cy="533400"/>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3-1 The adaptive immune response adds to an ongoing innate immune response.</a:t>
            </a:r>
          </a:p>
        </p:txBody>
      </p:sp>
      <p:pic>
        <p:nvPicPr>
          <p:cNvPr id="59395" name="Picture 1" descr="figure_01_08.jpg">
            <a:extLst>
              <a:ext uri="{FF2B5EF4-FFF2-40B4-BE49-F238E27FC236}">
                <a16:creationId xmlns:a16="http://schemas.microsoft.com/office/drawing/2014/main" id="{8A280853-C355-733C-BE0B-2059DB60E2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62484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Difference between Innate and Adaptive Immunity">
            <a:extLst>
              <a:ext uri="{FF2B5EF4-FFF2-40B4-BE49-F238E27FC236}">
                <a16:creationId xmlns:a16="http://schemas.microsoft.com/office/drawing/2014/main" id="{15D58775-CB85-C3D4-2CE8-4FABFCFAE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452" r="25108" b="4282"/>
          <a:stretch>
            <a:fillRect/>
          </a:stretch>
        </p:blipFill>
        <p:spPr bwMode="auto">
          <a:xfrm>
            <a:off x="1828800" y="715963"/>
            <a:ext cx="454501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a:extLst>
              <a:ext uri="{FF2B5EF4-FFF2-40B4-BE49-F238E27FC236}">
                <a16:creationId xmlns:a16="http://schemas.microsoft.com/office/drawing/2014/main" id="{9995BDF0-B620-CB3E-F776-5D244B8850CE}"/>
              </a:ext>
            </a:extLst>
          </p:cNvPr>
          <p:cNvSpPr>
            <a:spLocks noGrp="1" noChangeArrowheads="1"/>
          </p:cNvSpPr>
          <p:nvPr>
            <p:ph type="title"/>
          </p:nvPr>
        </p:nvSpPr>
        <p:spPr>
          <a:xfrm>
            <a:off x="0" y="0"/>
            <a:ext cx="9144000" cy="533400"/>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3-7 Adaptive immunity is initiated in secondary lymphoid tissues.</a:t>
            </a:r>
          </a:p>
        </p:txBody>
      </p:sp>
      <p:pic>
        <p:nvPicPr>
          <p:cNvPr id="60419" name="Picture 1" descr="figure_01_20.jpg">
            <a:extLst>
              <a:ext uri="{FF2B5EF4-FFF2-40B4-BE49-F238E27FC236}">
                <a16:creationId xmlns:a16="http://schemas.microsoft.com/office/drawing/2014/main" id="{C173336D-EB02-5ACF-2484-66E786F97A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87488"/>
            <a:ext cx="85344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70DCF7-7D0A-1BAE-133D-13EADA9E1C01}"/>
              </a:ext>
            </a:extLst>
          </p:cNvPr>
          <p:cNvSpPr/>
          <p:nvPr/>
        </p:nvSpPr>
        <p:spPr>
          <a:xfrm>
            <a:off x="1271588" y="2133600"/>
            <a:ext cx="6600825" cy="523875"/>
          </a:xfrm>
          <a:prstGeom prst="rect">
            <a:avLst/>
          </a:prstGeom>
        </p:spPr>
        <p:txBody>
          <a:bodyPr wrap="none">
            <a:spAutoFit/>
          </a:bodyPr>
          <a:lstStyle/>
          <a:p>
            <a:pPr>
              <a:defRPr/>
            </a:pPr>
            <a:r>
              <a:rPr lang="en-US" sz="2800" dirty="0"/>
              <a:t>2) PRINCIPLES OF INNATE IMMUNITY</a:t>
            </a:r>
            <a:endParaRPr lang="en-US" sz="2800" cap="al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figure_01_08.jpg">
            <a:extLst>
              <a:ext uri="{FF2B5EF4-FFF2-40B4-BE49-F238E27FC236}">
                <a16:creationId xmlns:a16="http://schemas.microsoft.com/office/drawing/2014/main" id="{658D460F-9FF4-28A5-E033-3C52EEB9A3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612775"/>
            <a:ext cx="54387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2">
            <a:extLst>
              <a:ext uri="{FF2B5EF4-FFF2-40B4-BE49-F238E27FC236}">
                <a16:creationId xmlns:a16="http://schemas.microsoft.com/office/drawing/2014/main" id="{0E8AFEF2-752F-9F6F-12D3-135A83E036BB}"/>
              </a:ext>
            </a:extLst>
          </p:cNvPr>
          <p:cNvSpPr>
            <a:spLocks noGrp="1" noChangeArrowheads="1"/>
          </p:cNvSpPr>
          <p:nvPr>
            <p:ph type="title"/>
          </p:nvPr>
        </p:nvSpPr>
        <p:spPr>
          <a:xfrm>
            <a:off x="0" y="0"/>
            <a:ext cx="9144000" cy="466725"/>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2-3 The myeloid lineage comprises most of the cells of the innate immune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3E69E492-6A0C-B4A3-9316-26981D84425A}"/>
              </a:ext>
            </a:extLst>
          </p:cNvPr>
          <p:cNvSpPr>
            <a:spLocks noGrp="1" noChangeArrowheads="1"/>
          </p:cNvSpPr>
          <p:nvPr>
            <p:ph type="title"/>
          </p:nvPr>
        </p:nvSpPr>
        <p:spPr>
          <a:xfrm>
            <a:off x="0" y="0"/>
            <a:ext cx="9144000" cy="457200"/>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2-4 The innate immune response causes inflammation at sites of infection.</a:t>
            </a:r>
          </a:p>
        </p:txBody>
      </p:sp>
      <p:pic>
        <p:nvPicPr>
          <p:cNvPr id="63491" name="Picture 1" descr="figure_01_07.jpg">
            <a:extLst>
              <a:ext uri="{FF2B5EF4-FFF2-40B4-BE49-F238E27FC236}">
                <a16:creationId xmlns:a16="http://schemas.microsoft.com/office/drawing/2014/main" id="{570D31CF-C257-05E4-50F3-DA7DD2B38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6038"/>
            <a:ext cx="8534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figure_01_09.jpg">
            <a:extLst>
              <a:ext uri="{FF2B5EF4-FFF2-40B4-BE49-F238E27FC236}">
                <a16:creationId xmlns:a16="http://schemas.microsoft.com/office/drawing/2014/main" id="{B21314D0-839C-C627-3C91-C65402764A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841375"/>
            <a:ext cx="55181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2">
            <a:extLst>
              <a:ext uri="{FF2B5EF4-FFF2-40B4-BE49-F238E27FC236}">
                <a16:creationId xmlns:a16="http://schemas.microsoft.com/office/drawing/2014/main" id="{CE4E2919-4C8F-3109-244D-88E15384D29A}"/>
              </a:ext>
            </a:extLst>
          </p:cNvPr>
          <p:cNvSpPr>
            <a:spLocks noGrp="1" noChangeArrowheads="1"/>
          </p:cNvSpPr>
          <p:nvPr>
            <p:ph type="title"/>
          </p:nvPr>
        </p:nvSpPr>
        <p:spPr>
          <a:xfrm>
            <a:off x="0" y="0"/>
            <a:ext cx="9144000" cy="731838"/>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2-5 Sensor cells express pattern recognition receptors that provide an initial discrimination between self and nonself.</a:t>
            </a:r>
          </a:p>
        </p:txBody>
      </p:sp>
      <p:pic>
        <p:nvPicPr>
          <p:cNvPr id="64516" name="Picture 1031">
            <a:extLst>
              <a:ext uri="{FF2B5EF4-FFF2-40B4-BE49-F238E27FC236}">
                <a16:creationId xmlns:a16="http://schemas.microsoft.com/office/drawing/2014/main" id="{A0B9536A-4D3E-9A61-68A4-77A54D7CE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495800"/>
            <a:ext cx="14462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1">
            <a:extLst>
              <a:ext uri="{FF2B5EF4-FFF2-40B4-BE49-F238E27FC236}">
                <a16:creationId xmlns:a16="http://schemas.microsoft.com/office/drawing/2014/main" id="{4390ED9D-389A-6E27-5284-72AEE5CA8D5F}"/>
              </a:ext>
            </a:extLst>
          </p:cNvPr>
          <p:cNvSpPr>
            <a:spLocks noChangeArrowheads="1"/>
          </p:cNvSpPr>
          <p:nvPr/>
        </p:nvSpPr>
        <p:spPr bwMode="auto">
          <a:xfrm>
            <a:off x="7391400" y="6443663"/>
            <a:ext cx="1525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latin typeface="Calibri" panose="020F0502020204030204" pitchFamily="34" charset="0"/>
              </a:rPr>
              <a:t>Charlie Janeway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a:extLst>
              <a:ext uri="{FF2B5EF4-FFF2-40B4-BE49-F238E27FC236}">
                <a16:creationId xmlns:a16="http://schemas.microsoft.com/office/drawing/2014/main" id="{B8776F3F-9293-A0FB-D545-1E877BA93045}"/>
              </a:ext>
            </a:extLst>
          </p:cNvPr>
          <p:cNvSpPr>
            <a:spLocks noGrp="1" noChangeArrowheads="1"/>
          </p:cNvSpPr>
          <p:nvPr>
            <p:ph type="title"/>
          </p:nvPr>
        </p:nvSpPr>
        <p:spPr>
          <a:xfrm>
            <a:off x="0" y="0"/>
            <a:ext cx="9144000" cy="731838"/>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2-5 Sensor cells express pattern recognition receptors that provide an initial discrimination between self and nonself.</a:t>
            </a:r>
          </a:p>
        </p:txBody>
      </p:sp>
      <p:pic>
        <p:nvPicPr>
          <p:cNvPr id="65539" name="Picture 1" descr="figure_01_16.jpg">
            <a:extLst>
              <a:ext uri="{FF2B5EF4-FFF2-40B4-BE49-F238E27FC236}">
                <a16:creationId xmlns:a16="http://schemas.microsoft.com/office/drawing/2014/main" id="{4306E57E-95A2-6BC2-26C8-AED06621A4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46200"/>
            <a:ext cx="85344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ripleClickToEdit">
            <a:extLst>
              <a:ext uri="{FF2B5EF4-FFF2-40B4-BE49-F238E27FC236}">
                <a16:creationId xmlns:a16="http://schemas.microsoft.com/office/drawing/2014/main" id="{E84CBE97-7EE2-581D-234F-B7C0231EF0ED}"/>
              </a:ext>
            </a:extLst>
          </p:cNvPr>
          <p:cNvSpPr txBox="1"/>
          <p:nvPr/>
        </p:nvSpPr>
        <p:spPr>
          <a:xfrm>
            <a:off x="214313" y="1042988"/>
            <a:ext cx="1831975" cy="1284287"/>
          </a:xfrm>
          <a:prstGeom prst="rect">
            <a:avLst/>
          </a:prstGeom>
          <a:ln w="12700">
            <a:miter lim="400000"/>
          </a:ln>
        </p:spPr>
        <p:txBody>
          <a:bodyPr lIns="19050" tIns="19050" rIns="19050" bIns="19050">
            <a:spAutoFit/>
          </a:bodyPr>
          <a:lstStyle/>
          <a:p>
            <a:pPr defTabSz="914376" eaLnBrk="1" fontAlgn="auto">
              <a:lnSpc>
                <a:spcPct val="90000"/>
              </a:lnSpc>
              <a:spcBef>
                <a:spcPts val="0"/>
              </a:spcBef>
              <a:spcAft>
                <a:spcPts val="0"/>
              </a:spcAft>
              <a:defRPr sz="6000" b="1" spc="-119">
                <a:solidFill>
                  <a:srgbClr val="424242"/>
                </a:solidFill>
                <a:latin typeface="Arial"/>
                <a:ea typeface="Arial"/>
                <a:cs typeface="Arial"/>
                <a:sym typeface="Arial"/>
              </a:defRPr>
            </a:pPr>
            <a:r>
              <a:rPr sz="2250" b="1" kern="0" spc="-45">
                <a:solidFill>
                  <a:srgbClr val="424242"/>
                </a:solidFill>
                <a:latin typeface="Arial"/>
                <a:ea typeface="Arial"/>
                <a:cs typeface="Arial"/>
                <a:sym typeface="Arial"/>
              </a:rPr>
              <a:t>Innate vs</a:t>
            </a:r>
          </a:p>
          <a:p>
            <a:pPr defTabSz="914376" eaLnBrk="1" fontAlgn="auto">
              <a:lnSpc>
                <a:spcPct val="90000"/>
              </a:lnSpc>
              <a:spcBef>
                <a:spcPts val="0"/>
              </a:spcBef>
              <a:spcAft>
                <a:spcPts val="0"/>
              </a:spcAft>
              <a:defRPr sz="6000" b="1" spc="-119">
                <a:solidFill>
                  <a:srgbClr val="424242"/>
                </a:solidFill>
                <a:latin typeface="Arial"/>
                <a:ea typeface="Arial"/>
                <a:cs typeface="Arial"/>
                <a:sym typeface="Arial"/>
              </a:defRPr>
            </a:pPr>
            <a:r>
              <a:rPr sz="2250" b="1" kern="0" spc="-45">
                <a:solidFill>
                  <a:srgbClr val="424242"/>
                </a:solidFill>
                <a:latin typeface="Arial"/>
                <a:ea typeface="Arial"/>
                <a:cs typeface="Arial"/>
                <a:sym typeface="Arial"/>
              </a:rPr>
              <a:t>Adaptive </a:t>
            </a:r>
          </a:p>
          <a:p>
            <a:pPr defTabSz="914376" eaLnBrk="1" fontAlgn="auto">
              <a:lnSpc>
                <a:spcPct val="90000"/>
              </a:lnSpc>
              <a:spcBef>
                <a:spcPts val="0"/>
              </a:spcBef>
              <a:spcAft>
                <a:spcPts val="0"/>
              </a:spcAft>
              <a:defRPr sz="6000" b="1" spc="-119">
                <a:solidFill>
                  <a:srgbClr val="424242"/>
                </a:solidFill>
                <a:latin typeface="Arial"/>
                <a:ea typeface="Arial"/>
                <a:cs typeface="Arial"/>
                <a:sym typeface="Arial"/>
              </a:defRPr>
            </a:pPr>
            <a:r>
              <a:rPr sz="2250" b="1" kern="0" spc="-45">
                <a:solidFill>
                  <a:srgbClr val="424242"/>
                </a:solidFill>
                <a:latin typeface="Arial"/>
                <a:ea typeface="Arial"/>
                <a:cs typeface="Arial"/>
                <a:sym typeface="Arial"/>
              </a:rPr>
              <a:t>Immune Responses:</a:t>
            </a:r>
          </a:p>
        </p:txBody>
      </p:sp>
      <p:sp>
        <p:nvSpPr>
          <p:cNvPr id="218" name="TextBox 20">
            <a:extLst>
              <a:ext uri="{FF2B5EF4-FFF2-40B4-BE49-F238E27FC236}">
                <a16:creationId xmlns:a16="http://schemas.microsoft.com/office/drawing/2014/main" id="{7FE921F8-068D-0A48-3D4E-E6F69EF026B0}"/>
              </a:ext>
            </a:extLst>
          </p:cNvPr>
          <p:cNvSpPr txBox="1"/>
          <p:nvPr/>
        </p:nvSpPr>
        <p:spPr>
          <a:xfrm>
            <a:off x="203200" y="2346325"/>
            <a:ext cx="1668463" cy="785813"/>
          </a:xfrm>
          <a:prstGeom prst="rect">
            <a:avLst/>
          </a:prstGeom>
          <a:ln w="12700">
            <a:miter lim="400000"/>
          </a:ln>
        </p:spPr>
        <p:txBody>
          <a:bodyPr lIns="17145" rIns="17145">
            <a:spAutoFit/>
          </a:bodyPr>
          <a:lstStyle>
            <a:lvl1pPr defTabSz="914400">
              <a:lnSpc>
                <a:spcPct val="100000"/>
              </a:lnSpc>
              <a:spcBef>
                <a:spcPts val="0"/>
              </a:spcBef>
              <a:defRPr sz="6000" b="1">
                <a:solidFill>
                  <a:srgbClr val="FF0000"/>
                </a:solidFill>
                <a:latin typeface="Arial"/>
                <a:ea typeface="Arial"/>
                <a:cs typeface="Arial"/>
                <a:sym typeface="Arial"/>
              </a:defRPr>
            </a:lvl1pPr>
          </a:lstStyle>
          <a:p>
            <a:pPr defTabSz="342900" eaLnBrk="1" fontAlgn="auto">
              <a:spcAft>
                <a:spcPts val="0"/>
              </a:spcAft>
              <a:defRPr/>
            </a:pPr>
            <a:r>
              <a:rPr sz="2250" kern="0" dirty="0">
                <a:solidFill>
                  <a:srgbClr val="000000"/>
                </a:solidFill>
              </a:rPr>
              <a:t>during infections</a:t>
            </a:r>
          </a:p>
        </p:txBody>
      </p:sp>
      <p:sp>
        <p:nvSpPr>
          <p:cNvPr id="219" name="TextBox 8">
            <a:extLst>
              <a:ext uri="{FF2B5EF4-FFF2-40B4-BE49-F238E27FC236}">
                <a16:creationId xmlns:a16="http://schemas.microsoft.com/office/drawing/2014/main" id="{8E25475B-EDF4-7D1A-72C1-0BD6B78D6264}"/>
              </a:ext>
            </a:extLst>
          </p:cNvPr>
          <p:cNvSpPr txBox="1"/>
          <p:nvPr/>
        </p:nvSpPr>
        <p:spPr>
          <a:xfrm>
            <a:off x="3521075" y="1073150"/>
            <a:ext cx="917575" cy="368300"/>
          </a:xfrm>
          <a:prstGeom prst="rect">
            <a:avLst/>
          </a:prstGeom>
          <a:ln w="12700">
            <a:miter lim="400000"/>
          </a:ln>
        </p:spPr>
        <p:txBody>
          <a:bodyPr lIns="17145" rIns="17145"/>
          <a:lstStyle>
            <a:lvl1pPr defTabSz="914400">
              <a:lnSpc>
                <a:spcPct val="100000"/>
              </a:lnSpc>
              <a:spcBef>
                <a:spcPts val="0"/>
              </a:spcBef>
              <a:defRPr sz="6000" b="1">
                <a:latin typeface="Arial"/>
                <a:ea typeface="Arial"/>
                <a:cs typeface="Arial"/>
                <a:sym typeface="Arial"/>
              </a:defRPr>
            </a:lvl1pPr>
          </a:lstStyle>
          <a:p>
            <a:pPr defTabSz="342900" eaLnBrk="1" fontAlgn="auto">
              <a:spcAft>
                <a:spcPts val="0"/>
              </a:spcAft>
              <a:defRPr/>
            </a:pPr>
            <a:r>
              <a:rPr sz="2250" kern="0">
                <a:solidFill>
                  <a:srgbClr val="000000"/>
                </a:solidFill>
              </a:rPr>
              <a:t>Innate</a:t>
            </a:r>
          </a:p>
        </p:txBody>
      </p:sp>
      <p:pic>
        <p:nvPicPr>
          <p:cNvPr id="66565" name="Picture 2" descr="Picture 2">
            <a:extLst>
              <a:ext uri="{FF2B5EF4-FFF2-40B4-BE49-F238E27FC236}">
                <a16:creationId xmlns:a16="http://schemas.microsoft.com/office/drawing/2014/main" id="{4B55C811-A550-F6F5-F505-B2C00C00F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79" b="15923"/>
          <a:stretch>
            <a:fillRect/>
          </a:stretch>
        </p:blipFill>
        <p:spPr bwMode="auto">
          <a:xfrm>
            <a:off x="2349500" y="1909763"/>
            <a:ext cx="65865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1" name="TextBox 14">
            <a:extLst>
              <a:ext uri="{FF2B5EF4-FFF2-40B4-BE49-F238E27FC236}">
                <a16:creationId xmlns:a16="http://schemas.microsoft.com/office/drawing/2014/main" id="{7DE9C73A-9047-36DA-0F35-DD1AF72F01E1}"/>
              </a:ext>
            </a:extLst>
          </p:cNvPr>
          <p:cNvSpPr txBox="1"/>
          <p:nvPr/>
        </p:nvSpPr>
        <p:spPr>
          <a:xfrm>
            <a:off x="6716713" y="1090613"/>
            <a:ext cx="1298575" cy="368300"/>
          </a:xfrm>
          <a:prstGeom prst="rect">
            <a:avLst/>
          </a:prstGeom>
          <a:ln w="12700">
            <a:miter lim="400000"/>
          </a:ln>
        </p:spPr>
        <p:txBody>
          <a:bodyPr lIns="17145" rIns="17145"/>
          <a:lstStyle>
            <a:lvl1pPr defTabSz="914400">
              <a:lnSpc>
                <a:spcPct val="100000"/>
              </a:lnSpc>
              <a:spcBef>
                <a:spcPts val="0"/>
              </a:spcBef>
              <a:defRPr sz="6000" b="1">
                <a:latin typeface="Arial"/>
                <a:ea typeface="Arial"/>
                <a:cs typeface="Arial"/>
                <a:sym typeface="Arial"/>
              </a:defRPr>
            </a:lvl1pPr>
          </a:lstStyle>
          <a:p>
            <a:pPr defTabSz="342900" eaLnBrk="1" fontAlgn="auto">
              <a:spcAft>
                <a:spcPts val="0"/>
              </a:spcAft>
              <a:defRPr/>
            </a:pPr>
            <a:r>
              <a:rPr sz="2250" kern="0">
                <a:solidFill>
                  <a:srgbClr val="000000"/>
                </a:solidFill>
              </a:rPr>
              <a:t>Adaptive</a:t>
            </a:r>
          </a:p>
        </p:txBody>
      </p:sp>
      <p:sp>
        <p:nvSpPr>
          <p:cNvPr id="222" name="Chevron 1">
            <a:extLst>
              <a:ext uri="{FF2B5EF4-FFF2-40B4-BE49-F238E27FC236}">
                <a16:creationId xmlns:a16="http://schemas.microsoft.com/office/drawing/2014/main" id="{395E83A3-6AAE-5341-A2B7-7A80ED84D3A8}"/>
              </a:ext>
            </a:extLst>
          </p:cNvPr>
          <p:cNvSpPr/>
          <p:nvPr/>
        </p:nvSpPr>
        <p:spPr>
          <a:xfrm>
            <a:off x="2528888" y="1482725"/>
            <a:ext cx="2900362" cy="287338"/>
          </a:xfrm>
          <a:prstGeom prst="chevron">
            <a:avLst>
              <a:gd name="adj" fmla="val 50000"/>
            </a:avLst>
          </a:prstGeom>
          <a:solidFill>
            <a:srgbClr val="000000"/>
          </a:solidFill>
          <a:ln w="12700">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23" name="TextBox 15">
            <a:extLst>
              <a:ext uri="{FF2B5EF4-FFF2-40B4-BE49-F238E27FC236}">
                <a16:creationId xmlns:a16="http://schemas.microsoft.com/office/drawing/2014/main" id="{9DA5F23B-27FA-4168-9ED8-78D3896D19A6}"/>
              </a:ext>
            </a:extLst>
          </p:cNvPr>
          <p:cNvSpPr txBox="1"/>
          <p:nvPr/>
        </p:nvSpPr>
        <p:spPr>
          <a:xfrm>
            <a:off x="3671888" y="1500188"/>
            <a:ext cx="614362" cy="252412"/>
          </a:xfrm>
          <a:prstGeom prst="rect">
            <a:avLst/>
          </a:prstGeom>
          <a:ln w="12700">
            <a:miter lim="400000"/>
          </a:ln>
        </p:spPr>
        <p:txBody>
          <a:bodyPr lIns="17145" rIns="17145"/>
          <a:lstStyle>
            <a:lvl1pPr defTabSz="914400">
              <a:lnSpc>
                <a:spcPct val="100000"/>
              </a:lnSpc>
              <a:spcBef>
                <a:spcPts val="0"/>
              </a:spcBef>
              <a:defRPr sz="4000" b="1">
                <a:solidFill>
                  <a:srgbClr val="FFFFFF"/>
                </a:solidFill>
                <a:latin typeface="Arial"/>
                <a:ea typeface="Arial"/>
                <a:cs typeface="Arial"/>
                <a:sym typeface="Arial"/>
              </a:defRPr>
            </a:lvl1pPr>
          </a:lstStyle>
          <a:p>
            <a:pPr defTabSz="342900" eaLnBrk="1" fontAlgn="auto">
              <a:spcAft>
                <a:spcPts val="0"/>
              </a:spcAft>
              <a:defRPr/>
            </a:pPr>
            <a:r>
              <a:rPr sz="1500" kern="0"/>
              <a:t>Hours</a:t>
            </a:r>
          </a:p>
        </p:txBody>
      </p:sp>
      <p:sp>
        <p:nvSpPr>
          <p:cNvPr id="224" name="Chevron 16">
            <a:extLst>
              <a:ext uri="{FF2B5EF4-FFF2-40B4-BE49-F238E27FC236}">
                <a16:creationId xmlns:a16="http://schemas.microsoft.com/office/drawing/2014/main" id="{FEAAF4DA-83DD-3E79-77DA-1FC5C4475CFC}"/>
              </a:ext>
            </a:extLst>
          </p:cNvPr>
          <p:cNvSpPr/>
          <p:nvPr/>
        </p:nvSpPr>
        <p:spPr>
          <a:xfrm>
            <a:off x="5910263" y="1482725"/>
            <a:ext cx="2940050" cy="287338"/>
          </a:xfrm>
          <a:prstGeom prst="chevron">
            <a:avLst>
              <a:gd name="adj" fmla="val 50000"/>
            </a:avLst>
          </a:prstGeom>
          <a:solidFill>
            <a:srgbClr val="000000"/>
          </a:solidFill>
          <a:ln w="12700">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25" name="TextBox 17">
            <a:extLst>
              <a:ext uri="{FF2B5EF4-FFF2-40B4-BE49-F238E27FC236}">
                <a16:creationId xmlns:a16="http://schemas.microsoft.com/office/drawing/2014/main" id="{72C9ADA5-FFA6-FA3B-20FF-9C67C1AD5DA3}"/>
              </a:ext>
            </a:extLst>
          </p:cNvPr>
          <p:cNvSpPr txBox="1"/>
          <p:nvPr/>
        </p:nvSpPr>
        <p:spPr>
          <a:xfrm>
            <a:off x="7123113" y="1517650"/>
            <a:ext cx="514350" cy="252413"/>
          </a:xfrm>
          <a:prstGeom prst="rect">
            <a:avLst/>
          </a:prstGeom>
          <a:ln w="12700">
            <a:miter lim="400000"/>
          </a:ln>
        </p:spPr>
        <p:txBody>
          <a:bodyPr lIns="17145" rIns="17145"/>
          <a:lstStyle>
            <a:lvl1pPr defTabSz="914400">
              <a:lnSpc>
                <a:spcPct val="100000"/>
              </a:lnSpc>
              <a:spcBef>
                <a:spcPts val="0"/>
              </a:spcBef>
              <a:defRPr sz="4000" b="1">
                <a:solidFill>
                  <a:srgbClr val="FFFFFF"/>
                </a:solidFill>
                <a:latin typeface="Arial"/>
                <a:ea typeface="Arial"/>
                <a:cs typeface="Arial"/>
                <a:sym typeface="Arial"/>
              </a:defRPr>
            </a:lvl1pPr>
          </a:lstStyle>
          <a:p>
            <a:pPr defTabSz="342900" eaLnBrk="1" fontAlgn="auto">
              <a:spcAft>
                <a:spcPts val="0"/>
              </a:spcAft>
              <a:defRPr/>
            </a:pPr>
            <a:r>
              <a:rPr sz="1500" kern="0"/>
              <a:t>Days</a:t>
            </a:r>
          </a:p>
        </p:txBody>
      </p:sp>
      <p:sp>
        <p:nvSpPr>
          <p:cNvPr id="226" name="Oval 4">
            <a:extLst>
              <a:ext uri="{FF2B5EF4-FFF2-40B4-BE49-F238E27FC236}">
                <a16:creationId xmlns:a16="http://schemas.microsoft.com/office/drawing/2014/main" id="{08AA0AAC-0275-662A-BC0D-ED01C94F3389}"/>
              </a:ext>
            </a:extLst>
          </p:cNvPr>
          <p:cNvSpPr/>
          <p:nvPr/>
        </p:nvSpPr>
        <p:spPr>
          <a:xfrm>
            <a:off x="2216150" y="1852613"/>
            <a:ext cx="2136775" cy="1093787"/>
          </a:xfrm>
          <a:prstGeom prst="ellipse">
            <a:avLst/>
          </a:prstGeom>
          <a:ln w="57150">
            <a:solidFill>
              <a:srgbClr val="FF0000"/>
            </a:solidFill>
            <a:prstDash val="dash"/>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27" name="TextBox 21">
            <a:extLst>
              <a:ext uri="{FF2B5EF4-FFF2-40B4-BE49-F238E27FC236}">
                <a16:creationId xmlns:a16="http://schemas.microsoft.com/office/drawing/2014/main" id="{A6B68BBF-0D1F-8BBB-322B-B55AC134CFD5}"/>
              </a:ext>
            </a:extLst>
          </p:cNvPr>
          <p:cNvSpPr txBox="1"/>
          <p:nvPr/>
        </p:nvSpPr>
        <p:spPr>
          <a:xfrm>
            <a:off x="5522913" y="2225675"/>
            <a:ext cx="508000" cy="268288"/>
          </a:xfrm>
          <a:prstGeom prst="rect">
            <a:avLst/>
          </a:prstGeom>
          <a:ln w="12700">
            <a:miter lim="400000"/>
          </a:ln>
        </p:spPr>
        <p:txBody>
          <a:bodyPr lIns="17145" rIns="17145"/>
          <a:lstStyle/>
          <a:p>
            <a:pPr defTabSz="914376" eaLnBrk="1" fontAlgn="auto">
              <a:spcBef>
                <a:spcPts val="0"/>
              </a:spcBef>
              <a:spcAft>
                <a:spcPts val="0"/>
              </a:spcAft>
              <a:defRPr sz="2000">
                <a:latin typeface="Arial"/>
                <a:ea typeface="Arial"/>
                <a:cs typeface="Arial"/>
                <a:sym typeface="Arial"/>
              </a:defRPr>
            </a:pPr>
            <a:r>
              <a:rPr sz="750" kern="0">
                <a:solidFill>
                  <a:srgbClr val="000000"/>
                </a:solidFill>
                <a:latin typeface="Arial"/>
                <a:ea typeface="Arial"/>
                <a:cs typeface="Arial"/>
                <a:sym typeface="Arial"/>
              </a:rPr>
              <a:t>IL-12</a:t>
            </a:r>
          </a:p>
          <a:p>
            <a:pPr defTabSz="914376" eaLnBrk="1" fontAlgn="auto">
              <a:spcBef>
                <a:spcPts val="0"/>
              </a:spcBef>
              <a:spcAft>
                <a:spcPts val="0"/>
              </a:spcAft>
              <a:defRPr sz="2000">
                <a:latin typeface="Arial"/>
                <a:ea typeface="Arial"/>
                <a:cs typeface="Arial"/>
                <a:sym typeface="Arial"/>
              </a:defRPr>
            </a:pPr>
            <a:r>
              <a:rPr sz="750" kern="0">
                <a:solidFill>
                  <a:srgbClr val="000000"/>
                </a:solidFill>
                <a:latin typeface="Arial"/>
                <a:ea typeface="Arial"/>
                <a:cs typeface="Arial"/>
                <a:sym typeface="Arial"/>
              </a:rPr>
              <a:t>IFN</a:t>
            </a:r>
            <a:r>
              <a:rPr sz="750" kern="0">
                <a:solidFill>
                  <a:srgbClr val="000000"/>
                </a:solidFill>
                <a:latin typeface="Symbol"/>
                <a:ea typeface="Symbol"/>
                <a:cs typeface="Symbol"/>
                <a:sym typeface="Symbol"/>
              </a:rPr>
              <a:t>g</a:t>
            </a:r>
          </a:p>
        </p:txBody>
      </p:sp>
      <p:sp>
        <p:nvSpPr>
          <p:cNvPr id="228" name="Rectangle 6">
            <a:extLst>
              <a:ext uri="{FF2B5EF4-FFF2-40B4-BE49-F238E27FC236}">
                <a16:creationId xmlns:a16="http://schemas.microsoft.com/office/drawing/2014/main" id="{9AA5C801-9B0B-6265-3007-A6AEAFB35C42}"/>
              </a:ext>
            </a:extLst>
          </p:cNvPr>
          <p:cNvSpPr/>
          <p:nvPr/>
        </p:nvSpPr>
        <p:spPr>
          <a:xfrm>
            <a:off x="7624763" y="4370388"/>
            <a:ext cx="876300" cy="279400"/>
          </a:xfrm>
          <a:prstGeom prst="rect">
            <a:avLst/>
          </a:prstGeom>
          <a:solidFill>
            <a:srgbClr val="FFFFFF"/>
          </a:solidFill>
          <a:ln w="12700">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29" name="Rectangle 24">
            <a:extLst>
              <a:ext uri="{FF2B5EF4-FFF2-40B4-BE49-F238E27FC236}">
                <a16:creationId xmlns:a16="http://schemas.microsoft.com/office/drawing/2014/main" id="{6B86C764-BBB0-3FC1-171C-F8880FC808D2}"/>
              </a:ext>
            </a:extLst>
          </p:cNvPr>
          <p:cNvSpPr/>
          <p:nvPr/>
        </p:nvSpPr>
        <p:spPr>
          <a:xfrm>
            <a:off x="6697663" y="3189288"/>
            <a:ext cx="874712" cy="279400"/>
          </a:xfrm>
          <a:prstGeom prst="rect">
            <a:avLst/>
          </a:prstGeom>
          <a:solidFill>
            <a:srgbClr val="FFFFFF"/>
          </a:solidFill>
          <a:ln w="12700">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30" name="Rectangle 25">
            <a:extLst>
              <a:ext uri="{FF2B5EF4-FFF2-40B4-BE49-F238E27FC236}">
                <a16:creationId xmlns:a16="http://schemas.microsoft.com/office/drawing/2014/main" id="{2E605940-7ACA-F678-76E9-07A4C17D1376}"/>
              </a:ext>
            </a:extLst>
          </p:cNvPr>
          <p:cNvSpPr/>
          <p:nvPr/>
        </p:nvSpPr>
        <p:spPr>
          <a:xfrm>
            <a:off x="6245225" y="4251325"/>
            <a:ext cx="876300" cy="279400"/>
          </a:xfrm>
          <a:prstGeom prst="rect">
            <a:avLst/>
          </a:prstGeom>
          <a:solidFill>
            <a:srgbClr val="FFFFFF"/>
          </a:solidFill>
          <a:ln w="12700">
            <a:miter lim="400000"/>
          </a:ln>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231" name="TextBox 22">
            <a:extLst>
              <a:ext uri="{FF2B5EF4-FFF2-40B4-BE49-F238E27FC236}">
                <a16:creationId xmlns:a16="http://schemas.microsoft.com/office/drawing/2014/main" id="{645E66F5-7340-9935-E1E0-ABB43ABAC898}"/>
              </a:ext>
            </a:extLst>
          </p:cNvPr>
          <p:cNvSpPr txBox="1"/>
          <p:nvPr/>
        </p:nvSpPr>
        <p:spPr>
          <a:xfrm>
            <a:off x="7413625" y="4324350"/>
            <a:ext cx="1298575" cy="214313"/>
          </a:xfrm>
          <a:prstGeom prst="rect">
            <a:avLst/>
          </a:prstGeom>
          <a:ln w="12700">
            <a:miter lim="400000"/>
          </a:ln>
        </p:spPr>
        <p:txBody>
          <a:bodyPr lIns="17145" rIns="17145"/>
          <a:lstStyle>
            <a:lvl1pPr algn="ctr" defTabSz="2438337">
              <a:lnSpc>
                <a:spcPct val="100000"/>
              </a:lnSpc>
              <a:spcBef>
                <a:spcPts val="0"/>
              </a:spcBef>
              <a:defRPr sz="3200">
                <a:latin typeface="Arial"/>
                <a:ea typeface="Arial"/>
                <a:cs typeface="Arial"/>
                <a:sym typeface="Arial"/>
              </a:defRPr>
            </a:lvl1pPr>
          </a:lstStyle>
          <a:p>
            <a:pPr defTabSz="914376" eaLnBrk="1" fontAlgn="auto">
              <a:spcAft>
                <a:spcPts val="0"/>
              </a:spcAft>
              <a:defRPr/>
            </a:pPr>
            <a:r>
              <a:rPr sz="1200" kern="0">
                <a:solidFill>
                  <a:srgbClr val="000000"/>
                </a:solidFill>
              </a:rPr>
              <a:t>CD8 Killer T cell</a:t>
            </a:r>
          </a:p>
        </p:txBody>
      </p:sp>
      <p:sp>
        <p:nvSpPr>
          <p:cNvPr id="232" name="TextBox 26">
            <a:extLst>
              <a:ext uri="{FF2B5EF4-FFF2-40B4-BE49-F238E27FC236}">
                <a16:creationId xmlns:a16="http://schemas.microsoft.com/office/drawing/2014/main" id="{B60EB1C2-2A9C-FCF8-0958-AF51A4F46F48}"/>
              </a:ext>
            </a:extLst>
          </p:cNvPr>
          <p:cNvSpPr txBox="1"/>
          <p:nvPr/>
        </p:nvSpPr>
        <p:spPr>
          <a:xfrm>
            <a:off x="5897563" y="4324350"/>
            <a:ext cx="1381125" cy="214313"/>
          </a:xfrm>
          <a:prstGeom prst="rect">
            <a:avLst/>
          </a:prstGeom>
          <a:ln w="12700">
            <a:miter lim="400000"/>
          </a:ln>
        </p:spPr>
        <p:txBody>
          <a:bodyPr lIns="17145" rIns="17145"/>
          <a:lstStyle>
            <a:lvl1pPr algn="ctr" defTabSz="2438337">
              <a:lnSpc>
                <a:spcPct val="100000"/>
              </a:lnSpc>
              <a:spcBef>
                <a:spcPts val="0"/>
              </a:spcBef>
              <a:defRPr sz="3200">
                <a:latin typeface="Arial"/>
                <a:ea typeface="Arial"/>
                <a:cs typeface="Arial"/>
                <a:sym typeface="Arial"/>
              </a:defRPr>
            </a:lvl1pPr>
          </a:lstStyle>
          <a:p>
            <a:pPr defTabSz="914376" eaLnBrk="1" fontAlgn="auto">
              <a:spcAft>
                <a:spcPts val="0"/>
              </a:spcAft>
              <a:defRPr/>
            </a:pPr>
            <a:r>
              <a:rPr sz="1200" kern="0">
                <a:solidFill>
                  <a:srgbClr val="000000"/>
                </a:solidFill>
              </a:rPr>
              <a:t>CD4 helper T cell</a:t>
            </a:r>
          </a:p>
        </p:txBody>
      </p:sp>
      <p:sp>
        <p:nvSpPr>
          <p:cNvPr id="233" name="TextBox 27">
            <a:extLst>
              <a:ext uri="{FF2B5EF4-FFF2-40B4-BE49-F238E27FC236}">
                <a16:creationId xmlns:a16="http://schemas.microsoft.com/office/drawing/2014/main" id="{21E85840-09EB-A108-5A09-2E31587029C6}"/>
              </a:ext>
            </a:extLst>
          </p:cNvPr>
          <p:cNvSpPr txBox="1"/>
          <p:nvPr/>
        </p:nvSpPr>
        <p:spPr>
          <a:xfrm>
            <a:off x="6851650" y="3092450"/>
            <a:ext cx="669925" cy="214313"/>
          </a:xfrm>
          <a:prstGeom prst="rect">
            <a:avLst/>
          </a:prstGeom>
          <a:ln w="12700">
            <a:miter lim="400000"/>
          </a:ln>
        </p:spPr>
        <p:txBody>
          <a:bodyPr lIns="17145" rIns="17145"/>
          <a:lstStyle>
            <a:lvl1pPr algn="ctr" defTabSz="2438337">
              <a:lnSpc>
                <a:spcPct val="100000"/>
              </a:lnSpc>
              <a:spcBef>
                <a:spcPts val="0"/>
              </a:spcBef>
              <a:defRPr sz="3200">
                <a:latin typeface="Arial"/>
                <a:ea typeface="Arial"/>
                <a:cs typeface="Arial"/>
                <a:sym typeface="Arial"/>
              </a:defRPr>
            </a:lvl1pPr>
          </a:lstStyle>
          <a:p>
            <a:pPr defTabSz="914376" eaLnBrk="1" fontAlgn="auto">
              <a:spcAft>
                <a:spcPts val="0"/>
              </a:spcAft>
              <a:defRPr/>
            </a:pPr>
            <a:r>
              <a:rPr sz="1200" kern="0">
                <a:solidFill>
                  <a:srgbClr val="000000"/>
                </a:solidFill>
              </a:rPr>
              <a:t>B cell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F0FA-EF6B-0503-6643-583E865559F2}"/>
              </a:ext>
            </a:extLst>
          </p:cNvPr>
          <p:cNvSpPr>
            <a:spLocks noGrp="1"/>
          </p:cNvSpPr>
          <p:nvPr>
            <p:ph type="title"/>
          </p:nvPr>
        </p:nvSpPr>
        <p:spPr/>
        <p:txBody>
          <a:bodyPr/>
          <a:lstStyle/>
          <a:p>
            <a:pPr eaLnBrk="1" hangingPunct="1">
              <a:defRPr/>
            </a:pPr>
            <a:r>
              <a:rPr lang="en-US" dirty="0">
                <a:solidFill>
                  <a:schemeClr val="tx1"/>
                </a:solidFill>
                <a:ea typeface="+mj-ea"/>
              </a:rPr>
              <a:t>Overview of the immune system</a:t>
            </a:r>
          </a:p>
        </p:txBody>
      </p:sp>
      <p:sp>
        <p:nvSpPr>
          <p:cNvPr id="50179" name="Content Placeholder 2">
            <a:extLst>
              <a:ext uri="{FF2B5EF4-FFF2-40B4-BE49-F238E27FC236}">
                <a16:creationId xmlns:a16="http://schemas.microsoft.com/office/drawing/2014/main" id="{1468D667-EDEC-FB5A-10F2-C477E037022E}"/>
              </a:ext>
            </a:extLst>
          </p:cNvPr>
          <p:cNvSpPr>
            <a:spLocks noGrp="1" noChangeArrowheads="1"/>
          </p:cNvSpPr>
          <p:nvPr>
            <p:ph idx="1"/>
          </p:nvPr>
        </p:nvSpPr>
        <p:spPr/>
        <p:txBody>
          <a:bodyPr/>
          <a:lstStyle/>
          <a:p>
            <a:pPr eaLnBrk="1" hangingPunct="1"/>
            <a:r>
              <a:rPr lang="en-US" altLang="en-US">
                <a:solidFill>
                  <a:schemeClr val="tx1"/>
                </a:solidFill>
                <a:latin typeface="Calibri" panose="020F0502020204030204" pitchFamily="34" charset="0"/>
                <a:ea typeface="ＭＳ Ｐゴシック" panose="020B0600070205080204" pitchFamily="34" charset="-128"/>
              </a:rPr>
              <a:t>1) THE ORIGINS OF IMMUNE CELLS</a:t>
            </a:r>
          </a:p>
          <a:p>
            <a:pPr eaLnBrk="1" hangingPunct="1"/>
            <a:r>
              <a:rPr lang="en-US" altLang="en-US">
                <a:solidFill>
                  <a:schemeClr val="tx1"/>
                </a:solidFill>
                <a:latin typeface="Calibri" panose="020F0502020204030204" pitchFamily="34" charset="0"/>
                <a:ea typeface="ＭＳ Ｐゴシック" panose="020B0600070205080204" pitchFamily="34" charset="-128"/>
              </a:rPr>
              <a:t>2) PRINCIPLES OF INNATE IMMUNITY</a:t>
            </a:r>
          </a:p>
          <a:p>
            <a:pPr eaLnBrk="1" hangingPunct="1"/>
            <a:r>
              <a:rPr lang="en-US" altLang="en-US">
                <a:solidFill>
                  <a:schemeClr val="tx1"/>
                </a:solidFill>
                <a:latin typeface="Calibri" panose="020F0502020204030204" pitchFamily="34" charset="0"/>
                <a:ea typeface="ＭＳ Ｐゴシック" panose="020B0600070205080204" pitchFamily="34" charset="-128"/>
              </a:rPr>
              <a:t>3) PRINCIPLES OF ADAPTIVE IMMUNITY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ripleClickToEdit">
            <a:extLst>
              <a:ext uri="{FF2B5EF4-FFF2-40B4-BE49-F238E27FC236}">
                <a16:creationId xmlns:a16="http://schemas.microsoft.com/office/drawing/2014/main" id="{874D1F3B-B08F-E2B5-EC68-71D7676217C1}"/>
              </a:ext>
            </a:extLst>
          </p:cNvPr>
          <p:cNvSpPr txBox="1"/>
          <p:nvPr/>
        </p:nvSpPr>
        <p:spPr>
          <a:xfrm>
            <a:off x="214313" y="1122363"/>
            <a:ext cx="2886075" cy="974725"/>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Adaptive immunity is initiated in secondary lymphoid tissues</a:t>
            </a:r>
          </a:p>
        </p:txBody>
      </p:sp>
      <p:pic>
        <p:nvPicPr>
          <p:cNvPr id="259" name="Picture 1" descr="Picture 1">
            <a:extLst>
              <a:ext uri="{FF2B5EF4-FFF2-40B4-BE49-F238E27FC236}">
                <a16:creationId xmlns:a16="http://schemas.microsoft.com/office/drawing/2014/main" id="{11288A15-D29C-9D69-2E96-1744F26D2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44"/>
          <a:stretch>
            <a:fillRect/>
          </a:stretch>
        </p:blipFill>
        <p:spPr bwMode="auto">
          <a:xfrm>
            <a:off x="5199063" y="2670175"/>
            <a:ext cx="3683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0" name="Picture 2" descr="Picture 2">
            <a:extLst>
              <a:ext uri="{FF2B5EF4-FFF2-40B4-BE49-F238E27FC236}">
                <a16:creationId xmlns:a16="http://schemas.microsoft.com/office/drawing/2014/main" id="{AF879FFD-CF2B-776C-198A-5BFA04C38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8901" b="2705"/>
          <a:stretch>
            <a:fillRect/>
          </a:stretch>
        </p:blipFill>
        <p:spPr bwMode="auto">
          <a:xfrm>
            <a:off x="3224213" y="152400"/>
            <a:ext cx="19923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1" name="Picture 1" descr="Picture 1">
            <a:extLst>
              <a:ext uri="{FF2B5EF4-FFF2-40B4-BE49-F238E27FC236}">
                <a16:creationId xmlns:a16="http://schemas.microsoft.com/office/drawing/2014/main" id="{62ACE94C-6A40-70DE-8BE5-5EABCE1AD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147" t="17426" r="2194" b="16638"/>
          <a:stretch>
            <a:fillRect/>
          </a:stretch>
        </p:blipFill>
        <p:spPr bwMode="auto">
          <a:xfrm>
            <a:off x="336550" y="2895600"/>
            <a:ext cx="1320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62" name="TextBox 5">
            <a:extLst>
              <a:ext uri="{FF2B5EF4-FFF2-40B4-BE49-F238E27FC236}">
                <a16:creationId xmlns:a16="http://schemas.microsoft.com/office/drawing/2014/main" id="{D451DB6D-BF4D-5E10-4DB1-3816BF4918C4}"/>
              </a:ext>
            </a:extLst>
          </p:cNvPr>
          <p:cNvSpPr txBox="1"/>
          <p:nvPr/>
        </p:nvSpPr>
        <p:spPr>
          <a:xfrm>
            <a:off x="207963" y="4514850"/>
            <a:ext cx="1804987" cy="357188"/>
          </a:xfrm>
          <a:prstGeom prst="rect">
            <a:avLst/>
          </a:prstGeom>
          <a:ln w="12700">
            <a:miter lim="400000"/>
          </a:ln>
        </p:spPr>
        <p:txBody>
          <a:bodyPr lIns="45719" tIns="45719" rIns="45719" bIns="45719" anchor="b">
            <a:spAutoFit/>
          </a:bodyPr>
          <a:lstStyle>
            <a:lvl1pPr defTabSz="1828800">
              <a:lnSpc>
                <a:spcPct val="100000"/>
              </a:lnSpc>
              <a:spcBef>
                <a:spcPts val="0"/>
              </a:spcBef>
              <a:defRPr sz="2300">
                <a:latin typeface="Arial"/>
                <a:ea typeface="Arial"/>
                <a:cs typeface="Arial"/>
                <a:sym typeface="Arial"/>
              </a:defRPr>
            </a:lvl1pPr>
          </a:lstStyle>
          <a:p>
            <a:pPr defTabSz="685800" eaLnBrk="1" fontAlgn="auto">
              <a:spcAft>
                <a:spcPts val="0"/>
              </a:spcAft>
              <a:defRPr/>
            </a:pPr>
            <a:r>
              <a:rPr sz="863" kern="0">
                <a:solidFill>
                  <a:srgbClr val="000000"/>
                </a:solidFill>
              </a:rPr>
              <a:t>Figure 1.23 The Immune System, 4th ed. (© Garland Science 2015)</a:t>
            </a:r>
          </a:p>
        </p:txBody>
      </p:sp>
      <p:grpSp>
        <p:nvGrpSpPr>
          <p:cNvPr id="267" name="Group">
            <a:extLst>
              <a:ext uri="{FF2B5EF4-FFF2-40B4-BE49-F238E27FC236}">
                <a16:creationId xmlns:a16="http://schemas.microsoft.com/office/drawing/2014/main" id="{131B5B85-7B69-A273-599D-9F8064768A33}"/>
              </a:ext>
            </a:extLst>
          </p:cNvPr>
          <p:cNvGrpSpPr>
            <a:grpSpLocks/>
          </p:cNvGrpSpPr>
          <p:nvPr/>
        </p:nvGrpSpPr>
        <p:grpSpPr bwMode="auto">
          <a:xfrm>
            <a:off x="5213350" y="685800"/>
            <a:ext cx="3684588" cy="1579563"/>
            <a:chOff x="0" y="0"/>
            <a:chExt cx="9822288" cy="4209754"/>
          </a:xfrm>
        </p:grpSpPr>
        <p:pic>
          <p:nvPicPr>
            <p:cNvPr id="67592" name="Picture 1" descr="Picture 1">
              <a:extLst>
                <a:ext uri="{FF2B5EF4-FFF2-40B4-BE49-F238E27FC236}">
                  <a16:creationId xmlns:a16="http://schemas.microsoft.com/office/drawing/2014/main" id="{6AF2BC8A-E910-1ED1-9120-DA6C81F32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15" t="17892" r="52003" b="71587"/>
            <a:stretch>
              <a:fillRect/>
            </a:stretch>
          </p:blipFill>
          <p:spPr bwMode="auto">
            <a:xfrm>
              <a:off x="2355279" y="0"/>
              <a:ext cx="4681279" cy="60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67593" name="Group">
              <a:extLst>
                <a:ext uri="{FF2B5EF4-FFF2-40B4-BE49-F238E27FC236}">
                  <a16:creationId xmlns:a16="http://schemas.microsoft.com/office/drawing/2014/main" id="{305B6239-547E-28CE-686C-791F4D83B77D}"/>
                </a:ext>
              </a:extLst>
            </p:cNvPr>
            <p:cNvGrpSpPr>
              <a:grpSpLocks/>
            </p:cNvGrpSpPr>
            <p:nvPr/>
          </p:nvGrpSpPr>
          <p:grpSpPr bwMode="auto">
            <a:xfrm>
              <a:off x="-1" y="620933"/>
              <a:ext cx="9822289" cy="3588822"/>
              <a:chOff x="0" y="0"/>
              <a:chExt cx="9822287" cy="3588820"/>
            </a:xfrm>
          </p:grpSpPr>
          <p:pic>
            <p:nvPicPr>
              <p:cNvPr id="67594" name="Picture 1" descr="Picture 1">
                <a:extLst>
                  <a:ext uri="{FF2B5EF4-FFF2-40B4-BE49-F238E27FC236}">
                    <a16:creationId xmlns:a16="http://schemas.microsoft.com/office/drawing/2014/main" id="{1D1B65BB-F2E8-D173-BAF6-4350DB7E9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1318" b="65981"/>
              <a:stretch>
                <a:fillRect/>
              </a:stretch>
            </p:blipFill>
            <p:spPr bwMode="auto">
              <a:xfrm>
                <a:off x="0" y="0"/>
                <a:ext cx="4708275" cy="35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95" name="Picture 1" descr="Picture 1">
                <a:extLst>
                  <a:ext uri="{FF2B5EF4-FFF2-40B4-BE49-F238E27FC236}">
                    <a16:creationId xmlns:a16="http://schemas.microsoft.com/office/drawing/2014/main" id="{824577EA-9602-A19C-B8E1-BF2EBC7AB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4225" r="51318" b="34225"/>
              <a:stretch>
                <a:fillRect/>
              </a:stretch>
            </p:blipFill>
            <p:spPr bwMode="auto">
              <a:xfrm>
                <a:off x="4730558" y="31088"/>
                <a:ext cx="5091730" cy="355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E58B63-078F-3918-1964-9314A05DC643}"/>
              </a:ext>
            </a:extLst>
          </p:cNvPr>
          <p:cNvSpPr/>
          <p:nvPr/>
        </p:nvSpPr>
        <p:spPr>
          <a:xfrm>
            <a:off x="1271588" y="2133600"/>
            <a:ext cx="7064375" cy="523875"/>
          </a:xfrm>
          <a:prstGeom prst="rect">
            <a:avLst/>
          </a:prstGeom>
        </p:spPr>
        <p:txBody>
          <a:bodyPr wrap="none">
            <a:spAutoFit/>
          </a:bodyPr>
          <a:lstStyle/>
          <a:p>
            <a:pPr>
              <a:defRPr/>
            </a:pPr>
            <a:r>
              <a:rPr lang="en-US" sz="2800" dirty="0"/>
              <a:t>2) PRINCIPLES OF ADAPTIVE IMMUNITY</a:t>
            </a:r>
            <a:endParaRPr lang="en-US" sz="2800" cap="al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ripleClickToEdit">
            <a:extLst>
              <a:ext uri="{FF2B5EF4-FFF2-40B4-BE49-F238E27FC236}">
                <a16:creationId xmlns:a16="http://schemas.microsoft.com/office/drawing/2014/main" id="{FA8952DF-A01F-62D6-16B5-2BBA04202A2A}"/>
              </a:ext>
            </a:extLst>
          </p:cNvPr>
          <p:cNvSpPr txBox="1"/>
          <p:nvPr/>
        </p:nvSpPr>
        <p:spPr>
          <a:xfrm>
            <a:off x="214313" y="1122363"/>
            <a:ext cx="2562225" cy="1908175"/>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B and T cells recognize their specific antigens via B and T cell receptors, respectively</a:t>
            </a:r>
          </a:p>
        </p:txBody>
      </p:sp>
      <p:sp>
        <p:nvSpPr>
          <p:cNvPr id="278" name="TextBox 216">
            <a:extLst>
              <a:ext uri="{FF2B5EF4-FFF2-40B4-BE49-F238E27FC236}">
                <a16:creationId xmlns:a16="http://schemas.microsoft.com/office/drawing/2014/main" id="{4D2DFD47-3539-A493-553E-5DE1779C3BD5}"/>
              </a:ext>
            </a:extLst>
          </p:cNvPr>
          <p:cNvSpPr txBox="1"/>
          <p:nvPr/>
        </p:nvSpPr>
        <p:spPr>
          <a:xfrm>
            <a:off x="3538538" y="1198563"/>
            <a:ext cx="777875" cy="369887"/>
          </a:xfrm>
          <a:prstGeom prst="rect">
            <a:avLst/>
          </a:prstGeom>
          <a:ln w="12700">
            <a:miter lim="400000"/>
          </a:ln>
        </p:spPr>
        <p:txBody>
          <a:bodyPr wrap="none" lIns="17145" rIns="17145">
            <a:spAutoFit/>
          </a:bodyPr>
          <a:lstStyle>
            <a:lvl1pPr algn="r" defTabSz="914400">
              <a:lnSpc>
                <a:spcPct val="100000"/>
              </a:lnSpc>
              <a:spcBef>
                <a:spcPts val="0"/>
              </a:spcBef>
              <a:defRPr b="1">
                <a:latin typeface="Arial"/>
                <a:ea typeface="Arial"/>
                <a:cs typeface="Arial"/>
                <a:sym typeface="Arial"/>
              </a:defRPr>
            </a:lvl1pPr>
          </a:lstStyle>
          <a:p>
            <a:pPr defTabSz="342900" eaLnBrk="1" fontAlgn="auto">
              <a:spcAft>
                <a:spcPts val="0"/>
              </a:spcAft>
              <a:defRPr/>
            </a:pPr>
            <a:r>
              <a:rPr kern="0">
                <a:solidFill>
                  <a:srgbClr val="000000"/>
                </a:solidFill>
              </a:rPr>
              <a:t>B cells</a:t>
            </a:r>
          </a:p>
        </p:txBody>
      </p:sp>
      <p:sp>
        <p:nvSpPr>
          <p:cNvPr id="279" name="TextBox 217">
            <a:extLst>
              <a:ext uri="{FF2B5EF4-FFF2-40B4-BE49-F238E27FC236}">
                <a16:creationId xmlns:a16="http://schemas.microsoft.com/office/drawing/2014/main" id="{E54313D3-131F-91DB-D6B8-BF6139EE7844}"/>
              </a:ext>
            </a:extLst>
          </p:cNvPr>
          <p:cNvSpPr txBox="1"/>
          <p:nvPr/>
        </p:nvSpPr>
        <p:spPr>
          <a:xfrm>
            <a:off x="3551238" y="2986088"/>
            <a:ext cx="752475" cy="369887"/>
          </a:xfrm>
          <a:prstGeom prst="rect">
            <a:avLst/>
          </a:prstGeom>
          <a:ln w="12700">
            <a:miter lim="400000"/>
          </a:ln>
        </p:spPr>
        <p:txBody>
          <a:bodyPr wrap="none" lIns="17145" rIns="17145">
            <a:spAutoFit/>
          </a:bodyPr>
          <a:lstStyle>
            <a:lvl1pPr algn="r" defTabSz="914400">
              <a:lnSpc>
                <a:spcPct val="100000"/>
              </a:lnSpc>
              <a:spcBef>
                <a:spcPts val="0"/>
              </a:spcBef>
              <a:defRPr b="1">
                <a:latin typeface="Arial"/>
                <a:ea typeface="Arial"/>
                <a:cs typeface="Arial"/>
                <a:sym typeface="Arial"/>
              </a:defRPr>
            </a:lvl1pPr>
          </a:lstStyle>
          <a:p>
            <a:pPr defTabSz="342900" eaLnBrk="1" fontAlgn="auto">
              <a:spcAft>
                <a:spcPts val="0"/>
              </a:spcAft>
              <a:defRPr/>
            </a:pPr>
            <a:r>
              <a:rPr kern="0" dirty="0">
                <a:solidFill>
                  <a:srgbClr val="000000"/>
                </a:solidFill>
              </a:rPr>
              <a:t>T cells</a:t>
            </a:r>
          </a:p>
        </p:txBody>
      </p:sp>
      <p:sp>
        <p:nvSpPr>
          <p:cNvPr id="280" name="TextBox 549">
            <a:extLst>
              <a:ext uri="{FF2B5EF4-FFF2-40B4-BE49-F238E27FC236}">
                <a16:creationId xmlns:a16="http://schemas.microsoft.com/office/drawing/2014/main" id="{3C23815A-9D1E-E73E-56E8-4FC4FFF03328}"/>
              </a:ext>
            </a:extLst>
          </p:cNvPr>
          <p:cNvSpPr txBox="1"/>
          <p:nvPr/>
        </p:nvSpPr>
        <p:spPr>
          <a:xfrm>
            <a:off x="2449513" y="3830638"/>
            <a:ext cx="1843087" cy="438150"/>
          </a:xfrm>
          <a:prstGeom prst="rect">
            <a:avLst/>
          </a:prstGeom>
          <a:ln w="12700">
            <a:miter lim="400000"/>
          </a:ln>
        </p:spPr>
        <p:txBody>
          <a:bodyPr wrap="none" lIns="17145" rIns="17145">
            <a:spAutoFit/>
          </a:bodyPr>
          <a:lstStyle/>
          <a:p>
            <a:pPr algn="r" defTabSz="342900" eaLnBrk="1" fontAlgn="auto">
              <a:spcBef>
                <a:spcPts val="0"/>
              </a:spcBef>
              <a:spcAft>
                <a:spcPts val="0"/>
              </a:spcAft>
              <a:defRPr sz="3600">
                <a:latin typeface="Arial"/>
                <a:ea typeface="Arial"/>
                <a:cs typeface="Arial"/>
                <a:sym typeface="Arial"/>
              </a:defRPr>
            </a:pPr>
            <a:r>
              <a:rPr sz="1350" kern="0">
                <a:solidFill>
                  <a:srgbClr val="000000"/>
                </a:solidFill>
                <a:latin typeface="Arial"/>
                <a:ea typeface="Arial"/>
                <a:cs typeface="Arial"/>
                <a:sym typeface="Arial"/>
              </a:rPr>
              <a:t>Antigen Presenting Cell</a:t>
            </a:r>
            <a:endParaRPr sz="1200" kern="0">
              <a:solidFill>
                <a:srgbClr val="000000"/>
              </a:solidFill>
              <a:latin typeface="Calibri"/>
              <a:ea typeface="Calibri"/>
              <a:cs typeface="Calibri"/>
              <a:sym typeface="Calibri"/>
            </a:endParaRPr>
          </a:p>
          <a:p>
            <a:pPr algn="r" defTabSz="342900" eaLnBrk="1" fontAlgn="auto">
              <a:spcBef>
                <a:spcPts val="0"/>
              </a:spcBef>
              <a:spcAft>
                <a:spcPts val="0"/>
              </a:spcAft>
              <a:defRPr sz="2400">
                <a:latin typeface="Arial"/>
                <a:ea typeface="Arial"/>
                <a:cs typeface="Arial"/>
                <a:sym typeface="Arial"/>
              </a:defRPr>
            </a:pPr>
            <a:r>
              <a:rPr sz="900" kern="0">
                <a:solidFill>
                  <a:srgbClr val="000000"/>
                </a:solidFill>
                <a:latin typeface="Arial"/>
                <a:ea typeface="Arial"/>
                <a:cs typeface="Arial"/>
                <a:sym typeface="Arial"/>
              </a:rPr>
              <a:t>(e.g. macrophage, dendritic cell)</a:t>
            </a:r>
          </a:p>
        </p:txBody>
      </p:sp>
      <p:grpSp>
        <p:nvGrpSpPr>
          <p:cNvPr id="285" name="Group 550">
            <a:extLst>
              <a:ext uri="{FF2B5EF4-FFF2-40B4-BE49-F238E27FC236}">
                <a16:creationId xmlns:a16="http://schemas.microsoft.com/office/drawing/2014/main" id="{BA892A4A-F6A2-9A5C-2CE3-42C9F83A0677}"/>
              </a:ext>
            </a:extLst>
          </p:cNvPr>
          <p:cNvGrpSpPr>
            <a:grpSpLocks/>
          </p:cNvGrpSpPr>
          <p:nvPr/>
        </p:nvGrpSpPr>
        <p:grpSpPr bwMode="auto">
          <a:xfrm>
            <a:off x="7343775" y="3684588"/>
            <a:ext cx="777875" cy="173037"/>
            <a:chOff x="0" y="0"/>
            <a:chExt cx="2077607" cy="461660"/>
          </a:xfrm>
        </p:grpSpPr>
        <p:sp>
          <p:nvSpPr>
            <p:cNvPr id="281" name="TextBox 551">
              <a:extLst>
                <a:ext uri="{FF2B5EF4-FFF2-40B4-BE49-F238E27FC236}">
                  <a16:creationId xmlns:a16="http://schemas.microsoft.com/office/drawing/2014/main" id="{5412230C-CB06-917D-9B8D-AFEF2975BE98}"/>
                </a:ext>
              </a:extLst>
            </p:cNvPr>
            <p:cNvSpPr txBox="1"/>
            <p:nvPr/>
          </p:nvSpPr>
          <p:spPr>
            <a:xfrm>
              <a:off x="788643" y="0"/>
              <a:ext cx="1288964" cy="461660"/>
            </a:xfrm>
            <a:prstGeom prst="rect">
              <a:avLst/>
            </a:prstGeom>
            <a:noFill/>
            <a:ln w="12700" cap="flat">
              <a:noFill/>
              <a:miter lim="400000"/>
            </a:ln>
            <a:effectLst/>
          </p:spPr>
          <p:txBody>
            <a:bodyPr wrap="none" lIns="17145" tIns="17145" rIns="17145" bIns="17145">
              <a:spAutoFit/>
            </a:bodyPr>
            <a:lstStyle>
              <a:lvl1pPr defTabSz="914400">
                <a:lnSpc>
                  <a:spcPct val="100000"/>
                </a:lnSpc>
                <a:spcBef>
                  <a:spcPts val="0"/>
                </a:spcBef>
                <a:defRPr sz="2400">
                  <a:latin typeface="Arial"/>
                  <a:ea typeface="Arial"/>
                  <a:cs typeface="Arial"/>
                  <a:sym typeface="Arial"/>
                </a:defRPr>
              </a:lvl1pPr>
            </a:lstStyle>
            <a:p>
              <a:pPr defTabSz="342900" eaLnBrk="1" fontAlgn="auto">
                <a:spcAft>
                  <a:spcPts val="0"/>
                </a:spcAft>
                <a:defRPr/>
              </a:pPr>
              <a:r>
                <a:rPr sz="900" kern="0" dirty="0">
                  <a:solidFill>
                    <a:srgbClr val="000000"/>
                  </a:solidFill>
                </a:rPr>
                <a:t>Antigens</a:t>
              </a:r>
            </a:p>
          </p:txBody>
        </p:sp>
        <p:sp>
          <p:nvSpPr>
            <p:cNvPr id="282" name="Oval 552">
              <a:extLst>
                <a:ext uri="{FF2B5EF4-FFF2-40B4-BE49-F238E27FC236}">
                  <a16:creationId xmlns:a16="http://schemas.microsoft.com/office/drawing/2014/main" id="{D631D30A-76E4-AF3D-8C23-2F5A97977017}"/>
                </a:ext>
              </a:extLst>
            </p:cNvPr>
            <p:cNvSpPr/>
            <p:nvPr/>
          </p:nvSpPr>
          <p:spPr>
            <a:xfrm>
              <a:off x="0" y="224476"/>
              <a:ext cx="127200" cy="114358"/>
            </a:xfrm>
            <a:prstGeom prst="ellipse">
              <a:avLst/>
            </a:prstGeom>
            <a:solidFill>
              <a:srgbClr val="4F81BD"/>
            </a:solidFill>
            <a:ln w="25400" cap="flat">
              <a:solidFill>
                <a:srgbClr val="3A5E8A"/>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283" name="Oval 553">
              <a:extLst>
                <a:ext uri="{FF2B5EF4-FFF2-40B4-BE49-F238E27FC236}">
                  <a16:creationId xmlns:a16="http://schemas.microsoft.com/office/drawing/2014/main" id="{1560D239-BEEF-8B48-16BC-11274741C63B}"/>
                </a:ext>
              </a:extLst>
            </p:cNvPr>
            <p:cNvSpPr/>
            <p:nvPr/>
          </p:nvSpPr>
          <p:spPr>
            <a:xfrm>
              <a:off x="220481" y="224476"/>
              <a:ext cx="122962" cy="114358"/>
            </a:xfrm>
            <a:prstGeom prst="ellipse">
              <a:avLst/>
            </a:prstGeom>
            <a:solidFill>
              <a:srgbClr val="D5ABAA"/>
            </a:solidFill>
            <a:ln w="25400" cap="flat">
              <a:solidFill>
                <a:srgbClr val="AF5E5C"/>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284" name="Oval 554">
              <a:extLst>
                <a:ext uri="{FF2B5EF4-FFF2-40B4-BE49-F238E27FC236}">
                  <a16:creationId xmlns:a16="http://schemas.microsoft.com/office/drawing/2014/main" id="{65E3EA62-61C0-5CE4-5DE0-E9C780C905B7}"/>
                </a:ext>
              </a:extLst>
            </p:cNvPr>
            <p:cNvSpPr/>
            <p:nvPr/>
          </p:nvSpPr>
          <p:spPr>
            <a:xfrm>
              <a:off x="449442" y="224476"/>
              <a:ext cx="122962" cy="114358"/>
            </a:xfrm>
            <a:prstGeom prst="ellipse">
              <a:avLst/>
            </a:prstGeom>
            <a:solidFill>
              <a:srgbClr val="C5D4A8"/>
            </a:solidFill>
            <a:ln w="25400" cap="flat">
              <a:solidFill>
                <a:srgbClr val="839E4D"/>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grpSp>
      <p:grpSp>
        <p:nvGrpSpPr>
          <p:cNvPr id="406" name="Group 218">
            <a:extLst>
              <a:ext uri="{FF2B5EF4-FFF2-40B4-BE49-F238E27FC236}">
                <a16:creationId xmlns:a16="http://schemas.microsoft.com/office/drawing/2014/main" id="{E5A10B87-1AF7-6F44-B359-2956E8DA3C8A}"/>
              </a:ext>
            </a:extLst>
          </p:cNvPr>
          <p:cNvGrpSpPr>
            <a:grpSpLocks/>
          </p:cNvGrpSpPr>
          <p:nvPr/>
        </p:nvGrpSpPr>
        <p:grpSpPr bwMode="auto">
          <a:xfrm>
            <a:off x="4602163" y="4376738"/>
            <a:ext cx="2393950" cy="415925"/>
            <a:chOff x="0" y="0"/>
            <a:chExt cx="6384008" cy="1109200"/>
          </a:xfrm>
        </p:grpSpPr>
        <p:grpSp>
          <p:nvGrpSpPr>
            <p:cNvPr id="70112" name="Group 51">
              <a:extLst>
                <a:ext uri="{FF2B5EF4-FFF2-40B4-BE49-F238E27FC236}">
                  <a16:creationId xmlns:a16="http://schemas.microsoft.com/office/drawing/2014/main" id="{7305DB80-247F-1B61-CCA0-D79644354F7C}"/>
                </a:ext>
              </a:extLst>
            </p:cNvPr>
            <p:cNvGrpSpPr>
              <a:grpSpLocks/>
            </p:cNvGrpSpPr>
            <p:nvPr/>
          </p:nvGrpSpPr>
          <p:grpSpPr bwMode="auto">
            <a:xfrm>
              <a:off x="5512200" y="93278"/>
              <a:ext cx="871809" cy="964193"/>
              <a:chOff x="0" y="0"/>
              <a:chExt cx="871808" cy="964192"/>
            </a:xfrm>
          </p:grpSpPr>
          <p:sp>
            <p:nvSpPr>
              <p:cNvPr id="286" name="Freeform 7">
                <a:extLst>
                  <a:ext uri="{FF2B5EF4-FFF2-40B4-BE49-F238E27FC236}">
                    <a16:creationId xmlns:a16="http://schemas.microsoft.com/office/drawing/2014/main" id="{C449DE53-59BF-0847-BB81-C916CEFC8A98}"/>
                  </a:ext>
                </a:extLst>
              </p:cNvPr>
              <p:cNvSpPr/>
              <p:nvPr/>
            </p:nvSpPr>
            <p:spPr>
              <a:xfrm>
                <a:off x="139424" y="279278"/>
                <a:ext cx="601146" cy="57576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87" name="Freeform 11">
                <a:extLst>
                  <a:ext uri="{FF2B5EF4-FFF2-40B4-BE49-F238E27FC236}">
                    <a16:creationId xmlns:a16="http://schemas.microsoft.com/office/drawing/2014/main" id="{8B802E44-B710-E10C-76C5-E4508A1108FF}"/>
                  </a:ext>
                </a:extLst>
              </p:cNvPr>
              <p:cNvSpPr/>
              <p:nvPr/>
            </p:nvSpPr>
            <p:spPr>
              <a:xfrm>
                <a:off x="-277" y="723802"/>
                <a:ext cx="440276" cy="241315"/>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88" name="Freeform 13">
                <a:extLst>
                  <a:ext uri="{FF2B5EF4-FFF2-40B4-BE49-F238E27FC236}">
                    <a16:creationId xmlns:a16="http://schemas.microsoft.com/office/drawing/2014/main" id="{0CCF6D37-F577-5CB2-C46F-082671083F76}"/>
                  </a:ext>
                </a:extLst>
              </p:cNvPr>
              <p:cNvSpPr/>
              <p:nvPr/>
            </p:nvSpPr>
            <p:spPr>
              <a:xfrm>
                <a:off x="-277" y="723802"/>
                <a:ext cx="440276" cy="241315"/>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89" name="Freeform 15">
                <a:extLst>
                  <a:ext uri="{FF2B5EF4-FFF2-40B4-BE49-F238E27FC236}">
                    <a16:creationId xmlns:a16="http://schemas.microsoft.com/office/drawing/2014/main" id="{DE33A25C-E0A9-2323-EF78-946736868292}"/>
                  </a:ext>
                </a:extLst>
              </p:cNvPr>
              <p:cNvSpPr/>
              <p:nvPr/>
            </p:nvSpPr>
            <p:spPr>
              <a:xfrm>
                <a:off x="439999" y="711103"/>
                <a:ext cx="427574" cy="25401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0" name="Freeform 17">
                <a:extLst>
                  <a:ext uri="{FF2B5EF4-FFF2-40B4-BE49-F238E27FC236}">
                    <a16:creationId xmlns:a16="http://schemas.microsoft.com/office/drawing/2014/main" id="{AAACEE44-62DA-D5BF-E18E-BC51027F3447}"/>
                  </a:ext>
                </a:extLst>
              </p:cNvPr>
              <p:cNvSpPr/>
              <p:nvPr/>
            </p:nvSpPr>
            <p:spPr>
              <a:xfrm>
                <a:off x="439999" y="711103"/>
                <a:ext cx="427574" cy="25401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1" name="Freeform 19">
                <a:extLst>
                  <a:ext uri="{FF2B5EF4-FFF2-40B4-BE49-F238E27FC236}">
                    <a16:creationId xmlns:a16="http://schemas.microsoft.com/office/drawing/2014/main" id="{F59B2A47-8B49-DC62-B6B9-0E27E9511121}"/>
                  </a:ext>
                </a:extLst>
              </p:cNvPr>
              <p:cNvSpPr/>
              <p:nvPr/>
            </p:nvSpPr>
            <p:spPr>
              <a:xfrm>
                <a:off x="-277" y="-139"/>
                <a:ext cx="427574" cy="2794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2" name="Freeform 23">
                <a:extLst>
                  <a:ext uri="{FF2B5EF4-FFF2-40B4-BE49-F238E27FC236}">
                    <a16:creationId xmlns:a16="http://schemas.microsoft.com/office/drawing/2014/main" id="{4E8F9467-2B50-45CB-73C1-17F21960E97A}"/>
                  </a:ext>
                </a:extLst>
              </p:cNvPr>
              <p:cNvSpPr/>
              <p:nvPr/>
            </p:nvSpPr>
            <p:spPr>
              <a:xfrm>
                <a:off x="-277" y="224240"/>
                <a:ext cx="135470" cy="499562"/>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3" name="Freeform 27">
                <a:extLst>
                  <a:ext uri="{FF2B5EF4-FFF2-40B4-BE49-F238E27FC236}">
                    <a16:creationId xmlns:a16="http://schemas.microsoft.com/office/drawing/2014/main" id="{DFC5001F-5427-23D9-D24B-C622D31FFBAF}"/>
                  </a:ext>
                </a:extLst>
              </p:cNvPr>
              <p:cNvSpPr/>
              <p:nvPr/>
            </p:nvSpPr>
            <p:spPr>
              <a:xfrm>
                <a:off x="431532" y="-139"/>
                <a:ext cx="440276" cy="275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4" name="Freeform 31">
                <a:extLst>
                  <a:ext uri="{FF2B5EF4-FFF2-40B4-BE49-F238E27FC236}">
                    <a16:creationId xmlns:a16="http://schemas.microsoft.com/office/drawing/2014/main" id="{4C127185-161E-9CC0-41CB-3E009CF3BC7E}"/>
                  </a:ext>
                </a:extLst>
              </p:cNvPr>
              <p:cNvSpPr/>
              <p:nvPr/>
            </p:nvSpPr>
            <p:spPr>
              <a:xfrm>
                <a:off x="740571" y="228475"/>
                <a:ext cx="131237" cy="482628"/>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5" name="Freeform 33">
                <a:extLst>
                  <a:ext uri="{FF2B5EF4-FFF2-40B4-BE49-F238E27FC236}">
                    <a16:creationId xmlns:a16="http://schemas.microsoft.com/office/drawing/2014/main" id="{7BBAACB5-8D98-3FAE-8365-1263C546EC7B}"/>
                  </a:ext>
                </a:extLst>
              </p:cNvPr>
              <p:cNvSpPr/>
              <p:nvPr/>
            </p:nvSpPr>
            <p:spPr>
              <a:xfrm>
                <a:off x="740571" y="228475"/>
                <a:ext cx="131237" cy="482628"/>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6" name="Freeform 35">
                <a:extLst>
                  <a:ext uri="{FF2B5EF4-FFF2-40B4-BE49-F238E27FC236}">
                    <a16:creationId xmlns:a16="http://schemas.microsoft.com/office/drawing/2014/main" id="{DD0EDEAD-01FB-4857-2E3A-A5CC313212AB}"/>
                  </a:ext>
                </a:extLst>
              </p:cNvPr>
              <p:cNvSpPr/>
              <p:nvPr/>
            </p:nvSpPr>
            <p:spPr>
              <a:xfrm>
                <a:off x="135192" y="-139"/>
                <a:ext cx="605378" cy="279416"/>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7" name="Freeform 39">
                <a:extLst>
                  <a:ext uri="{FF2B5EF4-FFF2-40B4-BE49-F238E27FC236}">
                    <a16:creationId xmlns:a16="http://schemas.microsoft.com/office/drawing/2014/main" id="{63531D46-FB7F-0E22-1085-CE30F3026665}"/>
                  </a:ext>
                </a:extLst>
              </p:cNvPr>
              <p:cNvSpPr/>
              <p:nvPr/>
            </p:nvSpPr>
            <p:spPr>
              <a:xfrm>
                <a:off x="439999" y="279278"/>
                <a:ext cx="427574" cy="57576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8" name="Freeform 41">
                <a:extLst>
                  <a:ext uri="{FF2B5EF4-FFF2-40B4-BE49-F238E27FC236}">
                    <a16:creationId xmlns:a16="http://schemas.microsoft.com/office/drawing/2014/main" id="{EBD5AFFE-D82E-8CC6-1E2A-A421ED23FAE0}"/>
                  </a:ext>
                </a:extLst>
              </p:cNvPr>
              <p:cNvSpPr/>
              <p:nvPr/>
            </p:nvSpPr>
            <p:spPr>
              <a:xfrm>
                <a:off x="439999" y="279278"/>
                <a:ext cx="427574" cy="57576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299" name="Freeform 43">
                <a:extLst>
                  <a:ext uri="{FF2B5EF4-FFF2-40B4-BE49-F238E27FC236}">
                    <a16:creationId xmlns:a16="http://schemas.microsoft.com/office/drawing/2014/main" id="{BF059BC6-37BC-C7DF-0C6E-88E9411BB6A3}"/>
                  </a:ext>
                </a:extLst>
              </p:cNvPr>
              <p:cNvSpPr/>
              <p:nvPr/>
            </p:nvSpPr>
            <p:spPr>
              <a:xfrm>
                <a:off x="-277" y="279278"/>
                <a:ext cx="440276" cy="575767"/>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70113" name="Group 220">
              <a:extLst>
                <a:ext uri="{FF2B5EF4-FFF2-40B4-BE49-F238E27FC236}">
                  <a16:creationId xmlns:a16="http://schemas.microsoft.com/office/drawing/2014/main" id="{0C9DAFF8-22F5-89DD-66C2-6E4D41F5395A}"/>
                </a:ext>
              </a:extLst>
            </p:cNvPr>
            <p:cNvGrpSpPr>
              <a:grpSpLocks/>
            </p:cNvGrpSpPr>
            <p:nvPr/>
          </p:nvGrpSpPr>
          <p:grpSpPr bwMode="auto">
            <a:xfrm>
              <a:off x="2773931" y="24555"/>
              <a:ext cx="1342050" cy="1084646"/>
              <a:chOff x="0" y="0"/>
              <a:chExt cx="1342048" cy="1084644"/>
            </a:xfrm>
          </p:grpSpPr>
          <p:sp>
            <p:nvSpPr>
              <p:cNvPr id="301" name="Freeform 163">
                <a:extLst>
                  <a:ext uri="{FF2B5EF4-FFF2-40B4-BE49-F238E27FC236}">
                    <a16:creationId xmlns:a16="http://schemas.microsoft.com/office/drawing/2014/main" id="{627AFF8C-9964-656C-E45A-C20A947DD9F8}"/>
                  </a:ext>
                </a:extLst>
              </p:cNvPr>
              <p:cNvSpPr/>
              <p:nvPr/>
            </p:nvSpPr>
            <p:spPr>
              <a:xfrm rot="6749019">
                <a:off x="947247" y="741721"/>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807" y="14736"/>
                      <a:pt x="4819" y="16749"/>
                      <a:pt x="2831" y="18808"/>
                    </a:cubicBezTo>
                    <a:cubicBezTo>
                      <a:pt x="2831" y="18808"/>
                      <a:pt x="2831" y="18808"/>
                      <a:pt x="2831" y="18808"/>
                    </a:cubicBezTo>
                    <a:cubicBezTo>
                      <a:pt x="5290" y="18259"/>
                      <a:pt x="7851" y="18122"/>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2" name="Freeform 164">
                <a:extLst>
                  <a:ext uri="{FF2B5EF4-FFF2-40B4-BE49-F238E27FC236}">
                    <a16:creationId xmlns:a16="http://schemas.microsoft.com/office/drawing/2014/main" id="{30461CAB-991E-00C2-3553-A0513E59E2E3}"/>
                  </a:ext>
                </a:extLst>
              </p:cNvPr>
              <p:cNvSpPr/>
              <p:nvPr/>
            </p:nvSpPr>
            <p:spPr>
              <a:xfrm rot="6749019">
                <a:off x="892214" y="741721"/>
                <a:ext cx="71972" cy="55033"/>
              </a:xfrm>
              <a:custGeom>
                <a:avLst/>
                <a:gdLst/>
                <a:ahLst/>
                <a:cxnLst>
                  <a:cxn ang="0">
                    <a:pos x="wd2" y="hd2"/>
                  </a:cxn>
                  <a:cxn ang="5400000">
                    <a:pos x="wd2" y="hd2"/>
                  </a:cxn>
                  <a:cxn ang="10800000">
                    <a:pos x="wd2" y="hd2"/>
                  </a:cxn>
                  <a:cxn ang="16200000">
                    <a:pos x="wd2" y="hd2"/>
                  </a:cxn>
                </a:cxnLst>
                <a:rect l="0" t="0" r="r" b="b"/>
                <a:pathLst>
                  <a:path w="21600" h="21600" extrusionOk="0">
                    <a:moveTo>
                      <a:pt x="0" y="18189"/>
                    </a:moveTo>
                    <a:cubicBezTo>
                      <a:pt x="15318" y="0"/>
                      <a:pt x="15318" y="0"/>
                      <a:pt x="15318" y="0"/>
                    </a:cubicBezTo>
                    <a:cubicBezTo>
                      <a:pt x="16360" y="3411"/>
                      <a:pt x="16360" y="3411"/>
                      <a:pt x="16360" y="3411"/>
                    </a:cubicBezTo>
                    <a:cubicBezTo>
                      <a:pt x="8936" y="12187"/>
                      <a:pt x="8936" y="12187"/>
                      <a:pt x="8936" y="12187"/>
                    </a:cubicBezTo>
                    <a:cubicBezTo>
                      <a:pt x="6786" y="14733"/>
                      <a:pt x="4804" y="16780"/>
                      <a:pt x="2822" y="18826"/>
                    </a:cubicBezTo>
                    <a:cubicBezTo>
                      <a:pt x="2822" y="18826"/>
                      <a:pt x="2822" y="18826"/>
                      <a:pt x="2822" y="18826"/>
                    </a:cubicBezTo>
                    <a:cubicBezTo>
                      <a:pt x="5308" y="18326"/>
                      <a:pt x="7861" y="18189"/>
                      <a:pt x="10447" y="18053"/>
                    </a:cubicBezTo>
                    <a:cubicBezTo>
                      <a:pt x="20659" y="17189"/>
                      <a:pt x="20659" y="17189"/>
                      <a:pt x="20659" y="17189"/>
                    </a:cubicBezTo>
                    <a:cubicBezTo>
                      <a:pt x="21600" y="20236"/>
                      <a:pt x="21600" y="20236"/>
                      <a:pt x="21600" y="20236"/>
                    </a:cubicBezTo>
                    <a:cubicBezTo>
                      <a:pt x="1075" y="21600"/>
                      <a:pt x="1075" y="21600"/>
                      <a:pt x="1075" y="21600"/>
                    </a:cubicBezTo>
                    <a:lnTo>
                      <a:pt x="0" y="1818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3" name="Freeform 165">
                <a:extLst>
                  <a:ext uri="{FF2B5EF4-FFF2-40B4-BE49-F238E27FC236}">
                    <a16:creationId xmlns:a16="http://schemas.microsoft.com/office/drawing/2014/main" id="{9A29FA4C-BEF7-0948-81EA-6DFCB760AB0F}"/>
                  </a:ext>
                </a:extLst>
              </p:cNvPr>
              <p:cNvSpPr/>
              <p:nvPr/>
            </p:nvSpPr>
            <p:spPr>
              <a:xfrm rot="6749019">
                <a:off x="839295" y="743839"/>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206"/>
                    </a:moveTo>
                    <a:cubicBezTo>
                      <a:pt x="15328" y="0"/>
                      <a:pt x="15328" y="0"/>
                      <a:pt x="15328" y="0"/>
                    </a:cubicBezTo>
                    <a:cubicBezTo>
                      <a:pt x="16368" y="3394"/>
                      <a:pt x="16368" y="3394"/>
                      <a:pt x="16368" y="3394"/>
                    </a:cubicBezTo>
                    <a:cubicBezTo>
                      <a:pt x="8922" y="12153"/>
                      <a:pt x="8922" y="12153"/>
                      <a:pt x="8922" y="12153"/>
                    </a:cubicBezTo>
                    <a:cubicBezTo>
                      <a:pt x="6775" y="14721"/>
                      <a:pt x="4796" y="16785"/>
                      <a:pt x="2784" y="18803"/>
                    </a:cubicBezTo>
                    <a:cubicBezTo>
                      <a:pt x="2784" y="18803"/>
                      <a:pt x="2784" y="18803"/>
                      <a:pt x="2784" y="18803"/>
                    </a:cubicBezTo>
                    <a:cubicBezTo>
                      <a:pt x="5266" y="18298"/>
                      <a:pt x="7815" y="18115"/>
                      <a:pt x="10398" y="17977"/>
                    </a:cubicBezTo>
                    <a:cubicBezTo>
                      <a:pt x="20560" y="17014"/>
                      <a:pt x="20560" y="17014"/>
                      <a:pt x="20560" y="17014"/>
                    </a:cubicBezTo>
                    <a:cubicBezTo>
                      <a:pt x="21600" y="20408"/>
                      <a:pt x="21600" y="20408"/>
                      <a:pt x="21600" y="20408"/>
                    </a:cubicBezTo>
                    <a:cubicBezTo>
                      <a:pt x="1040" y="21600"/>
                      <a:pt x="1040" y="21600"/>
                      <a:pt x="1040" y="21600"/>
                    </a:cubicBezTo>
                    <a:lnTo>
                      <a:pt x="0" y="1820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4" name="Freeform 166">
                <a:extLst>
                  <a:ext uri="{FF2B5EF4-FFF2-40B4-BE49-F238E27FC236}">
                    <a16:creationId xmlns:a16="http://schemas.microsoft.com/office/drawing/2014/main" id="{350B47FD-8A8D-713C-B5C6-1D06C6E75B63}"/>
                  </a:ext>
                </a:extLst>
              </p:cNvPr>
              <p:cNvSpPr/>
              <p:nvPr/>
            </p:nvSpPr>
            <p:spPr>
              <a:xfrm rot="6749019">
                <a:off x="784260" y="743839"/>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0" y="17910"/>
                    </a:moveTo>
                    <a:cubicBezTo>
                      <a:pt x="15294" y="0"/>
                      <a:pt x="15294" y="0"/>
                      <a:pt x="15294" y="0"/>
                    </a:cubicBezTo>
                    <a:cubicBezTo>
                      <a:pt x="16368" y="3420"/>
                      <a:pt x="16368" y="3420"/>
                      <a:pt x="16368" y="3420"/>
                    </a:cubicBezTo>
                    <a:cubicBezTo>
                      <a:pt x="8922" y="11970"/>
                      <a:pt x="8922" y="11970"/>
                      <a:pt x="8922" y="11970"/>
                    </a:cubicBezTo>
                    <a:cubicBezTo>
                      <a:pt x="6775" y="14490"/>
                      <a:pt x="4763" y="16470"/>
                      <a:pt x="2817" y="18450"/>
                    </a:cubicBezTo>
                    <a:cubicBezTo>
                      <a:pt x="2817" y="18450"/>
                      <a:pt x="2817" y="18450"/>
                      <a:pt x="2817" y="18450"/>
                    </a:cubicBezTo>
                    <a:cubicBezTo>
                      <a:pt x="5232" y="18000"/>
                      <a:pt x="7848" y="17820"/>
                      <a:pt x="10398" y="17640"/>
                    </a:cubicBezTo>
                    <a:cubicBezTo>
                      <a:pt x="20527" y="16740"/>
                      <a:pt x="20527" y="16740"/>
                      <a:pt x="20527" y="16740"/>
                    </a:cubicBezTo>
                    <a:cubicBezTo>
                      <a:pt x="21600" y="20070"/>
                      <a:pt x="21600" y="20070"/>
                      <a:pt x="21600" y="20070"/>
                    </a:cubicBezTo>
                    <a:cubicBezTo>
                      <a:pt x="1140" y="21600"/>
                      <a:pt x="1140" y="21600"/>
                      <a:pt x="1140" y="21600"/>
                    </a:cubicBezTo>
                    <a:lnTo>
                      <a:pt x="0" y="1791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5" name="Freeform 167">
                <a:extLst>
                  <a:ext uri="{FF2B5EF4-FFF2-40B4-BE49-F238E27FC236}">
                    <a16:creationId xmlns:a16="http://schemas.microsoft.com/office/drawing/2014/main" id="{7602603E-3718-C8FB-6A19-664E010CE9CF}"/>
                  </a:ext>
                </a:extLst>
              </p:cNvPr>
              <p:cNvSpPr/>
              <p:nvPr/>
            </p:nvSpPr>
            <p:spPr>
              <a:xfrm rot="6749019">
                <a:off x="729226" y="743839"/>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0" y="17836"/>
                    </a:moveTo>
                    <a:cubicBezTo>
                      <a:pt x="15180" y="0"/>
                      <a:pt x="15180" y="0"/>
                      <a:pt x="15180" y="0"/>
                    </a:cubicBezTo>
                    <a:cubicBezTo>
                      <a:pt x="16250" y="3316"/>
                      <a:pt x="16250" y="3316"/>
                      <a:pt x="16250" y="3316"/>
                    </a:cubicBezTo>
                    <a:cubicBezTo>
                      <a:pt x="8894" y="11920"/>
                      <a:pt x="8894" y="11920"/>
                      <a:pt x="8894" y="11920"/>
                    </a:cubicBezTo>
                    <a:cubicBezTo>
                      <a:pt x="6754" y="14520"/>
                      <a:pt x="4882" y="16850"/>
                      <a:pt x="2809" y="18463"/>
                    </a:cubicBezTo>
                    <a:cubicBezTo>
                      <a:pt x="2809" y="18463"/>
                      <a:pt x="2809" y="18463"/>
                      <a:pt x="2809" y="18463"/>
                    </a:cubicBezTo>
                    <a:cubicBezTo>
                      <a:pt x="5216" y="18015"/>
                      <a:pt x="7824" y="17836"/>
                      <a:pt x="10365" y="17746"/>
                    </a:cubicBezTo>
                    <a:cubicBezTo>
                      <a:pt x="20530" y="16850"/>
                      <a:pt x="20530" y="16850"/>
                      <a:pt x="20530" y="16850"/>
                    </a:cubicBezTo>
                    <a:cubicBezTo>
                      <a:pt x="21600" y="20256"/>
                      <a:pt x="21600" y="20256"/>
                      <a:pt x="21600" y="20256"/>
                    </a:cubicBezTo>
                    <a:cubicBezTo>
                      <a:pt x="1137" y="21600"/>
                      <a:pt x="1137" y="21600"/>
                      <a:pt x="1137" y="21600"/>
                    </a:cubicBezTo>
                    <a:lnTo>
                      <a:pt x="0" y="1783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6" name="Freeform 168">
                <a:extLst>
                  <a:ext uri="{FF2B5EF4-FFF2-40B4-BE49-F238E27FC236}">
                    <a16:creationId xmlns:a16="http://schemas.microsoft.com/office/drawing/2014/main" id="{650BCADD-D1AB-7032-32BC-FA8B1EBB9653}"/>
                  </a:ext>
                </a:extLst>
              </p:cNvPr>
              <p:cNvSpPr/>
              <p:nvPr/>
            </p:nvSpPr>
            <p:spPr>
              <a:xfrm rot="6749019">
                <a:off x="678426" y="743839"/>
                <a:ext cx="67737" cy="55036"/>
              </a:xfrm>
              <a:custGeom>
                <a:avLst/>
                <a:gdLst/>
                <a:ahLst/>
                <a:cxnLst>
                  <a:cxn ang="0">
                    <a:pos x="wd2" y="hd2"/>
                  </a:cxn>
                  <a:cxn ang="5400000">
                    <a:pos x="wd2" y="hd2"/>
                  </a:cxn>
                  <a:cxn ang="10800000">
                    <a:pos x="wd2" y="hd2"/>
                  </a:cxn>
                  <a:cxn ang="16200000">
                    <a:pos x="wd2" y="hd2"/>
                  </a:cxn>
                </a:cxnLst>
                <a:rect l="0" t="0" r="r" b="b"/>
                <a:pathLst>
                  <a:path w="21600" h="21600" extrusionOk="0">
                    <a:moveTo>
                      <a:pt x="0" y="18284"/>
                    </a:moveTo>
                    <a:cubicBezTo>
                      <a:pt x="15160" y="0"/>
                      <a:pt x="15160" y="0"/>
                      <a:pt x="15160" y="0"/>
                    </a:cubicBezTo>
                    <a:cubicBezTo>
                      <a:pt x="16234" y="3316"/>
                      <a:pt x="16234" y="3316"/>
                      <a:pt x="16234" y="3316"/>
                    </a:cubicBezTo>
                    <a:cubicBezTo>
                      <a:pt x="8922" y="12368"/>
                      <a:pt x="8922" y="12368"/>
                      <a:pt x="8922" y="12368"/>
                    </a:cubicBezTo>
                    <a:cubicBezTo>
                      <a:pt x="6708" y="14520"/>
                      <a:pt x="4830" y="16850"/>
                      <a:pt x="2683" y="18463"/>
                    </a:cubicBezTo>
                    <a:cubicBezTo>
                      <a:pt x="2817" y="18911"/>
                      <a:pt x="2817" y="18911"/>
                      <a:pt x="2817" y="18911"/>
                    </a:cubicBezTo>
                    <a:cubicBezTo>
                      <a:pt x="5165" y="18015"/>
                      <a:pt x="7781" y="17836"/>
                      <a:pt x="10330" y="17746"/>
                    </a:cubicBezTo>
                    <a:cubicBezTo>
                      <a:pt x="20527" y="16850"/>
                      <a:pt x="20527" y="16850"/>
                      <a:pt x="20527" y="16850"/>
                    </a:cubicBezTo>
                    <a:cubicBezTo>
                      <a:pt x="21600" y="20256"/>
                      <a:pt x="21600" y="20256"/>
                      <a:pt x="21600" y="20256"/>
                    </a:cubicBezTo>
                    <a:cubicBezTo>
                      <a:pt x="1073" y="21600"/>
                      <a:pt x="1073" y="21600"/>
                      <a:pt x="1073" y="21600"/>
                    </a:cubicBezTo>
                    <a:lnTo>
                      <a:pt x="0" y="1828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7" name="Freeform 169">
                <a:extLst>
                  <a:ext uri="{FF2B5EF4-FFF2-40B4-BE49-F238E27FC236}">
                    <a16:creationId xmlns:a16="http://schemas.microsoft.com/office/drawing/2014/main" id="{4B9C70E9-0E12-66A2-3FB1-FAFAACACD152}"/>
                  </a:ext>
                </a:extLst>
              </p:cNvPr>
              <p:cNvSpPr/>
              <p:nvPr/>
            </p:nvSpPr>
            <p:spPr>
              <a:xfrm rot="6749019">
                <a:off x="625507" y="745956"/>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256"/>
                    </a:moveTo>
                    <a:cubicBezTo>
                      <a:pt x="15275" y="0"/>
                      <a:pt x="15275" y="0"/>
                      <a:pt x="15275" y="0"/>
                    </a:cubicBezTo>
                    <a:cubicBezTo>
                      <a:pt x="16419" y="3705"/>
                      <a:pt x="16419" y="3705"/>
                      <a:pt x="16419" y="3705"/>
                    </a:cubicBezTo>
                    <a:cubicBezTo>
                      <a:pt x="8950" y="12291"/>
                      <a:pt x="8950" y="12291"/>
                      <a:pt x="8950" y="12291"/>
                    </a:cubicBezTo>
                    <a:cubicBezTo>
                      <a:pt x="6729" y="14460"/>
                      <a:pt x="4845" y="16900"/>
                      <a:pt x="2692" y="18527"/>
                    </a:cubicBezTo>
                    <a:cubicBezTo>
                      <a:pt x="2826" y="18889"/>
                      <a:pt x="2826" y="18889"/>
                      <a:pt x="2826" y="18889"/>
                    </a:cubicBezTo>
                    <a:cubicBezTo>
                      <a:pt x="5316" y="18346"/>
                      <a:pt x="7738" y="17804"/>
                      <a:pt x="10363" y="17714"/>
                    </a:cubicBezTo>
                    <a:cubicBezTo>
                      <a:pt x="20523" y="16720"/>
                      <a:pt x="20523" y="16720"/>
                      <a:pt x="20523" y="16720"/>
                    </a:cubicBezTo>
                    <a:cubicBezTo>
                      <a:pt x="21600" y="20064"/>
                      <a:pt x="21600" y="20064"/>
                      <a:pt x="21600" y="20064"/>
                    </a:cubicBezTo>
                    <a:cubicBezTo>
                      <a:pt x="1077" y="21600"/>
                      <a:pt x="1077" y="21600"/>
                      <a:pt x="1077" y="21600"/>
                    </a:cubicBezTo>
                    <a:lnTo>
                      <a:pt x="0" y="182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8" name="Freeform 170">
                <a:extLst>
                  <a:ext uri="{FF2B5EF4-FFF2-40B4-BE49-F238E27FC236}">
                    <a16:creationId xmlns:a16="http://schemas.microsoft.com/office/drawing/2014/main" id="{D57F658E-4817-B53B-ABE1-97C87B618B5D}"/>
                  </a:ext>
                </a:extLst>
              </p:cNvPr>
              <p:cNvSpPr/>
              <p:nvPr/>
            </p:nvSpPr>
            <p:spPr>
              <a:xfrm rot="6749019">
                <a:off x="570474" y="745956"/>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122"/>
                    </a:moveTo>
                    <a:cubicBezTo>
                      <a:pt x="15409" y="0"/>
                      <a:pt x="15409" y="0"/>
                      <a:pt x="15409" y="0"/>
                    </a:cubicBezTo>
                    <a:cubicBezTo>
                      <a:pt x="16419" y="3386"/>
                      <a:pt x="16419" y="3386"/>
                      <a:pt x="16419" y="3386"/>
                    </a:cubicBezTo>
                    <a:cubicBezTo>
                      <a:pt x="8950" y="12173"/>
                      <a:pt x="8950" y="12173"/>
                      <a:pt x="8950" y="12173"/>
                    </a:cubicBezTo>
                    <a:cubicBezTo>
                      <a:pt x="6796" y="14736"/>
                      <a:pt x="4845" y="16749"/>
                      <a:pt x="2826" y="18763"/>
                    </a:cubicBezTo>
                    <a:cubicBezTo>
                      <a:pt x="2826" y="18763"/>
                      <a:pt x="2826" y="18763"/>
                      <a:pt x="2826" y="18763"/>
                    </a:cubicBezTo>
                    <a:cubicBezTo>
                      <a:pt x="5316" y="18214"/>
                      <a:pt x="7738" y="17756"/>
                      <a:pt x="10363" y="17573"/>
                    </a:cubicBezTo>
                    <a:cubicBezTo>
                      <a:pt x="20523" y="16658"/>
                      <a:pt x="20523" y="16658"/>
                      <a:pt x="20523" y="16658"/>
                    </a:cubicBezTo>
                    <a:cubicBezTo>
                      <a:pt x="21600" y="20044"/>
                      <a:pt x="21600" y="20044"/>
                      <a:pt x="21600" y="20044"/>
                    </a:cubicBezTo>
                    <a:cubicBezTo>
                      <a:pt x="1077" y="21600"/>
                      <a:pt x="1077" y="21600"/>
                      <a:pt x="1077" y="21600"/>
                    </a:cubicBezTo>
                    <a:lnTo>
                      <a:pt x="0" y="181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09" name="Freeform 171">
                <a:extLst>
                  <a:ext uri="{FF2B5EF4-FFF2-40B4-BE49-F238E27FC236}">
                    <a16:creationId xmlns:a16="http://schemas.microsoft.com/office/drawing/2014/main" id="{8C3195D2-D25A-4466-7895-346B767BF427}"/>
                  </a:ext>
                </a:extLst>
              </p:cNvPr>
              <p:cNvSpPr/>
              <p:nvPr/>
            </p:nvSpPr>
            <p:spPr>
              <a:xfrm rot="6749019">
                <a:off x="515438" y="745956"/>
                <a:ext cx="71969" cy="55036"/>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342" y="0"/>
                      <a:pt x="15342" y="0"/>
                      <a:pt x="15342" y="0"/>
                    </a:cubicBezTo>
                    <a:cubicBezTo>
                      <a:pt x="16351" y="3449"/>
                      <a:pt x="16351" y="3449"/>
                      <a:pt x="16351" y="3449"/>
                    </a:cubicBezTo>
                    <a:cubicBezTo>
                      <a:pt x="8950" y="12161"/>
                      <a:pt x="8950" y="12161"/>
                      <a:pt x="8950" y="12161"/>
                    </a:cubicBezTo>
                    <a:cubicBezTo>
                      <a:pt x="6796" y="14703"/>
                      <a:pt x="4778" y="16790"/>
                      <a:pt x="2826" y="18787"/>
                    </a:cubicBezTo>
                    <a:cubicBezTo>
                      <a:pt x="2826" y="18787"/>
                      <a:pt x="2826" y="18787"/>
                      <a:pt x="2826" y="18787"/>
                    </a:cubicBezTo>
                    <a:cubicBezTo>
                      <a:pt x="5249" y="18242"/>
                      <a:pt x="7738" y="17788"/>
                      <a:pt x="10363" y="17607"/>
                    </a:cubicBezTo>
                    <a:cubicBezTo>
                      <a:pt x="20591" y="16790"/>
                      <a:pt x="20591" y="16790"/>
                      <a:pt x="20591" y="16790"/>
                    </a:cubicBezTo>
                    <a:cubicBezTo>
                      <a:pt x="21600" y="20239"/>
                      <a:pt x="21600" y="20239"/>
                      <a:pt x="21600" y="20239"/>
                    </a:cubicBezTo>
                    <a:cubicBezTo>
                      <a:pt x="1077" y="21600"/>
                      <a:pt x="1077" y="21600"/>
                      <a:pt x="1077"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0" name="Freeform 172">
                <a:extLst>
                  <a:ext uri="{FF2B5EF4-FFF2-40B4-BE49-F238E27FC236}">
                    <a16:creationId xmlns:a16="http://schemas.microsoft.com/office/drawing/2014/main" id="{45F66469-C8CF-FDF4-603B-9E6AC010BC69}"/>
                  </a:ext>
                </a:extLst>
              </p:cNvPr>
              <p:cNvSpPr/>
              <p:nvPr/>
            </p:nvSpPr>
            <p:spPr>
              <a:xfrm rot="6749019">
                <a:off x="462520" y="748074"/>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2" y="16749"/>
                      <a:pt x="2835" y="18763"/>
                    </a:cubicBezTo>
                    <a:cubicBezTo>
                      <a:pt x="2835" y="18763"/>
                      <a:pt x="2835" y="18763"/>
                      <a:pt x="2835" y="18763"/>
                    </a:cubicBezTo>
                    <a:cubicBezTo>
                      <a:pt x="5265" y="18305"/>
                      <a:pt x="7898" y="18122"/>
                      <a:pt x="10328" y="17573"/>
                    </a:cubicBezTo>
                    <a:cubicBezTo>
                      <a:pt x="20588" y="16658"/>
                      <a:pt x="20588" y="16658"/>
                      <a:pt x="20588" y="16658"/>
                    </a:cubicBezTo>
                    <a:cubicBezTo>
                      <a:pt x="21600" y="20044"/>
                      <a:pt x="21600" y="20044"/>
                      <a:pt x="21600" y="20044"/>
                    </a:cubicBezTo>
                    <a:cubicBezTo>
                      <a:pt x="1080" y="21600"/>
                      <a:pt x="1080" y="21600"/>
                      <a:pt x="1080"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1" name="Freeform 173">
                <a:extLst>
                  <a:ext uri="{FF2B5EF4-FFF2-40B4-BE49-F238E27FC236}">
                    <a16:creationId xmlns:a16="http://schemas.microsoft.com/office/drawing/2014/main" id="{A7810471-2F74-EEDE-24E3-ABB44E338339}"/>
                  </a:ext>
                </a:extLst>
              </p:cNvPr>
              <p:cNvSpPr/>
              <p:nvPr/>
            </p:nvSpPr>
            <p:spPr>
              <a:xfrm rot="6749019">
                <a:off x="407487" y="748074"/>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2" y="16749"/>
                      <a:pt x="2835" y="18763"/>
                    </a:cubicBezTo>
                    <a:cubicBezTo>
                      <a:pt x="2835" y="18763"/>
                      <a:pt x="2835" y="18763"/>
                      <a:pt x="2835" y="18763"/>
                    </a:cubicBezTo>
                    <a:cubicBezTo>
                      <a:pt x="5265" y="18305"/>
                      <a:pt x="7830" y="18122"/>
                      <a:pt x="10463" y="17939"/>
                    </a:cubicBezTo>
                    <a:cubicBezTo>
                      <a:pt x="20655" y="17024"/>
                      <a:pt x="20655" y="17024"/>
                      <a:pt x="20655" y="17024"/>
                    </a:cubicBezTo>
                    <a:cubicBezTo>
                      <a:pt x="21600" y="20044"/>
                      <a:pt x="21600" y="20044"/>
                      <a:pt x="21600" y="20044"/>
                    </a:cubicBezTo>
                    <a:cubicBezTo>
                      <a:pt x="1013" y="21600"/>
                      <a:pt x="1013" y="21600"/>
                      <a:pt x="1013"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2" name="Freeform 174">
                <a:extLst>
                  <a:ext uri="{FF2B5EF4-FFF2-40B4-BE49-F238E27FC236}">
                    <a16:creationId xmlns:a16="http://schemas.microsoft.com/office/drawing/2014/main" id="{16D2AD9D-8AF0-3E6C-E5AA-B8CF7B6E0FB1}"/>
                  </a:ext>
                </a:extLst>
              </p:cNvPr>
              <p:cNvSpPr/>
              <p:nvPr/>
            </p:nvSpPr>
            <p:spPr>
              <a:xfrm rot="6749019">
                <a:off x="352451" y="748074"/>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294" y="0"/>
                      <a:pt x="15294" y="0"/>
                      <a:pt x="15294" y="0"/>
                    </a:cubicBezTo>
                    <a:cubicBezTo>
                      <a:pt x="16368" y="3449"/>
                      <a:pt x="16368" y="3449"/>
                      <a:pt x="16368" y="3449"/>
                    </a:cubicBezTo>
                    <a:cubicBezTo>
                      <a:pt x="8922" y="12161"/>
                      <a:pt x="8922" y="12161"/>
                      <a:pt x="8922" y="12161"/>
                    </a:cubicBezTo>
                    <a:cubicBezTo>
                      <a:pt x="6775" y="14793"/>
                      <a:pt x="4830" y="16790"/>
                      <a:pt x="2817" y="18787"/>
                    </a:cubicBezTo>
                    <a:cubicBezTo>
                      <a:pt x="2817" y="18787"/>
                      <a:pt x="2817" y="18787"/>
                      <a:pt x="2817" y="18787"/>
                    </a:cubicBezTo>
                    <a:cubicBezTo>
                      <a:pt x="5299" y="18333"/>
                      <a:pt x="7848" y="18151"/>
                      <a:pt x="10465" y="18061"/>
                    </a:cubicBezTo>
                    <a:cubicBezTo>
                      <a:pt x="20661" y="17153"/>
                      <a:pt x="20661" y="17153"/>
                      <a:pt x="20661" y="17153"/>
                    </a:cubicBezTo>
                    <a:cubicBezTo>
                      <a:pt x="21600" y="20239"/>
                      <a:pt x="21600" y="20239"/>
                      <a:pt x="21600" y="20239"/>
                    </a:cubicBezTo>
                    <a:cubicBezTo>
                      <a:pt x="1073" y="21600"/>
                      <a:pt x="1073" y="21600"/>
                      <a:pt x="1073"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3" name="Freeform 175">
                <a:extLst>
                  <a:ext uri="{FF2B5EF4-FFF2-40B4-BE49-F238E27FC236}">
                    <a16:creationId xmlns:a16="http://schemas.microsoft.com/office/drawing/2014/main" id="{59A9C909-1D42-5558-3EFF-8038E8F85A0F}"/>
                  </a:ext>
                </a:extLst>
              </p:cNvPr>
              <p:cNvSpPr/>
              <p:nvPr/>
            </p:nvSpPr>
            <p:spPr>
              <a:xfrm rot="6749019">
                <a:off x="297418" y="748074"/>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0" y="17895"/>
                    </a:moveTo>
                    <a:cubicBezTo>
                      <a:pt x="15294" y="0"/>
                      <a:pt x="15294" y="0"/>
                      <a:pt x="15294" y="0"/>
                    </a:cubicBezTo>
                    <a:cubicBezTo>
                      <a:pt x="16368" y="3344"/>
                      <a:pt x="16368" y="3344"/>
                      <a:pt x="16368" y="3344"/>
                    </a:cubicBezTo>
                    <a:cubicBezTo>
                      <a:pt x="8922" y="11930"/>
                      <a:pt x="8922" y="11930"/>
                      <a:pt x="8922" y="11930"/>
                    </a:cubicBezTo>
                    <a:cubicBezTo>
                      <a:pt x="6775" y="14460"/>
                      <a:pt x="4763" y="16449"/>
                      <a:pt x="2750" y="18527"/>
                    </a:cubicBezTo>
                    <a:cubicBezTo>
                      <a:pt x="2750" y="18527"/>
                      <a:pt x="2750" y="18527"/>
                      <a:pt x="2750" y="18527"/>
                    </a:cubicBezTo>
                    <a:cubicBezTo>
                      <a:pt x="5232" y="17985"/>
                      <a:pt x="7781" y="17804"/>
                      <a:pt x="10398" y="17714"/>
                    </a:cubicBezTo>
                    <a:cubicBezTo>
                      <a:pt x="20527" y="16720"/>
                      <a:pt x="20527" y="16720"/>
                      <a:pt x="20527" y="16720"/>
                    </a:cubicBezTo>
                    <a:cubicBezTo>
                      <a:pt x="21600" y="20064"/>
                      <a:pt x="21600" y="20064"/>
                      <a:pt x="21600" y="20064"/>
                    </a:cubicBezTo>
                    <a:cubicBezTo>
                      <a:pt x="1140" y="21600"/>
                      <a:pt x="1140" y="21600"/>
                      <a:pt x="1140" y="21600"/>
                    </a:cubicBezTo>
                    <a:lnTo>
                      <a:pt x="0" y="1789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4" name="Freeform 176">
                <a:extLst>
                  <a:ext uri="{FF2B5EF4-FFF2-40B4-BE49-F238E27FC236}">
                    <a16:creationId xmlns:a16="http://schemas.microsoft.com/office/drawing/2014/main" id="{D66B54AF-3778-BD28-B68C-50A141963444}"/>
                  </a:ext>
                </a:extLst>
              </p:cNvPr>
              <p:cNvSpPr/>
              <p:nvPr/>
            </p:nvSpPr>
            <p:spPr>
              <a:xfrm rot="6749019">
                <a:off x="242382" y="748074"/>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cubicBezTo>
                      <a:pt x="16673" y="0"/>
                      <a:pt x="16673" y="0"/>
                      <a:pt x="16673" y="0"/>
                    </a:cubicBezTo>
                    <a:cubicBezTo>
                      <a:pt x="17753" y="3538"/>
                      <a:pt x="17753" y="3538"/>
                      <a:pt x="17753" y="3538"/>
                    </a:cubicBezTo>
                    <a:cubicBezTo>
                      <a:pt x="9383" y="11638"/>
                      <a:pt x="9383" y="11638"/>
                      <a:pt x="9383" y="11638"/>
                    </a:cubicBezTo>
                    <a:cubicBezTo>
                      <a:pt x="7155" y="13872"/>
                      <a:pt x="4995" y="15548"/>
                      <a:pt x="2903" y="17224"/>
                    </a:cubicBezTo>
                    <a:cubicBezTo>
                      <a:pt x="2903" y="17224"/>
                      <a:pt x="2903" y="17224"/>
                      <a:pt x="2903" y="17224"/>
                    </a:cubicBezTo>
                    <a:cubicBezTo>
                      <a:pt x="5198" y="17317"/>
                      <a:pt x="7830" y="17131"/>
                      <a:pt x="10530" y="17410"/>
                    </a:cubicBezTo>
                    <a:cubicBezTo>
                      <a:pt x="20858" y="17876"/>
                      <a:pt x="20858" y="17876"/>
                      <a:pt x="20858" y="17876"/>
                    </a:cubicBezTo>
                    <a:cubicBezTo>
                      <a:pt x="21600" y="21600"/>
                      <a:pt x="21600" y="21600"/>
                      <a:pt x="21600" y="21600"/>
                    </a:cubicBezTo>
                    <a:cubicBezTo>
                      <a:pt x="878" y="20297"/>
                      <a:pt x="878" y="20297"/>
                      <a:pt x="878" y="20297"/>
                    </a:cubicBezTo>
                    <a:lnTo>
                      <a:pt x="0" y="162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5" name="Freeform 177">
                <a:extLst>
                  <a:ext uri="{FF2B5EF4-FFF2-40B4-BE49-F238E27FC236}">
                    <a16:creationId xmlns:a16="http://schemas.microsoft.com/office/drawing/2014/main" id="{21C9FE81-60D6-2C12-CC89-69DD2DA2BF01}"/>
                  </a:ext>
                </a:extLst>
              </p:cNvPr>
              <p:cNvSpPr/>
              <p:nvPr/>
            </p:nvSpPr>
            <p:spPr>
              <a:xfrm rot="6749019">
                <a:off x="180997" y="729022"/>
                <a:ext cx="63505" cy="55036"/>
              </a:xfrm>
              <a:custGeom>
                <a:avLst/>
                <a:gdLst/>
                <a:ahLst/>
                <a:cxnLst>
                  <a:cxn ang="0">
                    <a:pos x="wd2" y="hd2"/>
                  </a:cxn>
                  <a:cxn ang="5400000">
                    <a:pos x="wd2" y="hd2"/>
                  </a:cxn>
                  <a:cxn ang="10800000">
                    <a:pos x="wd2" y="hd2"/>
                  </a:cxn>
                  <a:cxn ang="16200000">
                    <a:pos x="wd2" y="hd2"/>
                  </a:cxn>
                </a:cxnLst>
                <a:rect l="0" t="0" r="r" b="b"/>
                <a:pathLst>
                  <a:path w="21600" h="21600" extrusionOk="0">
                    <a:moveTo>
                      <a:pt x="0" y="10342"/>
                    </a:moveTo>
                    <a:cubicBezTo>
                      <a:pt x="20368" y="0"/>
                      <a:pt x="20368" y="0"/>
                      <a:pt x="20368" y="0"/>
                    </a:cubicBezTo>
                    <a:cubicBezTo>
                      <a:pt x="20513" y="3478"/>
                      <a:pt x="20513" y="3478"/>
                      <a:pt x="20513" y="3478"/>
                    </a:cubicBezTo>
                    <a:cubicBezTo>
                      <a:pt x="10655" y="8695"/>
                      <a:pt x="10655" y="8695"/>
                      <a:pt x="10655" y="8695"/>
                    </a:cubicBezTo>
                    <a:cubicBezTo>
                      <a:pt x="7683" y="10342"/>
                      <a:pt x="5146" y="11166"/>
                      <a:pt x="2754" y="12447"/>
                    </a:cubicBezTo>
                    <a:cubicBezTo>
                      <a:pt x="2754" y="12447"/>
                      <a:pt x="2754" y="12447"/>
                      <a:pt x="2754" y="12447"/>
                    </a:cubicBezTo>
                    <a:cubicBezTo>
                      <a:pt x="5364" y="12905"/>
                      <a:pt x="8118" y="13637"/>
                      <a:pt x="10800" y="14461"/>
                    </a:cubicBezTo>
                    <a:cubicBezTo>
                      <a:pt x="21528" y="18122"/>
                      <a:pt x="21528" y="18122"/>
                      <a:pt x="21528" y="18122"/>
                    </a:cubicBezTo>
                    <a:cubicBezTo>
                      <a:pt x="21600" y="21600"/>
                      <a:pt x="21600" y="21600"/>
                      <a:pt x="21600" y="21600"/>
                    </a:cubicBezTo>
                    <a:cubicBezTo>
                      <a:pt x="217" y="14278"/>
                      <a:pt x="217" y="14278"/>
                      <a:pt x="217" y="14278"/>
                    </a:cubicBezTo>
                    <a:lnTo>
                      <a:pt x="0" y="1034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6" name="Freeform 178">
                <a:extLst>
                  <a:ext uri="{FF2B5EF4-FFF2-40B4-BE49-F238E27FC236}">
                    <a16:creationId xmlns:a16="http://schemas.microsoft.com/office/drawing/2014/main" id="{4F4D1CA7-74F6-822A-0BB6-2FB0A5FB33EB}"/>
                  </a:ext>
                </a:extLst>
              </p:cNvPr>
              <p:cNvSpPr/>
              <p:nvPr/>
            </p:nvSpPr>
            <p:spPr>
              <a:xfrm rot="6749019">
                <a:off x="117497" y="703620"/>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488" y="4576"/>
                    </a:moveTo>
                    <a:cubicBezTo>
                      <a:pt x="21600" y="0"/>
                      <a:pt x="21600" y="0"/>
                      <a:pt x="21600" y="0"/>
                    </a:cubicBezTo>
                    <a:cubicBezTo>
                      <a:pt x="21112" y="3844"/>
                      <a:pt x="21112" y="3844"/>
                      <a:pt x="21112" y="3844"/>
                    </a:cubicBezTo>
                    <a:cubicBezTo>
                      <a:pt x="10730" y="5583"/>
                      <a:pt x="10730" y="5583"/>
                      <a:pt x="10730" y="5583"/>
                    </a:cubicBezTo>
                    <a:cubicBezTo>
                      <a:pt x="7874" y="6224"/>
                      <a:pt x="5365" y="6773"/>
                      <a:pt x="2648" y="6956"/>
                    </a:cubicBezTo>
                    <a:cubicBezTo>
                      <a:pt x="2787" y="7322"/>
                      <a:pt x="2787" y="7322"/>
                      <a:pt x="2787" y="7322"/>
                    </a:cubicBezTo>
                    <a:cubicBezTo>
                      <a:pt x="5086" y="8237"/>
                      <a:pt x="7455" y="10068"/>
                      <a:pt x="10034" y="11807"/>
                    </a:cubicBezTo>
                    <a:cubicBezTo>
                      <a:pt x="19301" y="18305"/>
                      <a:pt x="19301" y="18305"/>
                      <a:pt x="19301" y="18305"/>
                    </a:cubicBezTo>
                    <a:cubicBezTo>
                      <a:pt x="18952" y="21600"/>
                      <a:pt x="18952" y="21600"/>
                      <a:pt x="18952" y="21600"/>
                    </a:cubicBezTo>
                    <a:cubicBezTo>
                      <a:pt x="0" y="8420"/>
                      <a:pt x="0" y="8420"/>
                      <a:pt x="0" y="8420"/>
                    </a:cubicBezTo>
                    <a:lnTo>
                      <a:pt x="488" y="457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7" name="Freeform 179">
                <a:extLst>
                  <a:ext uri="{FF2B5EF4-FFF2-40B4-BE49-F238E27FC236}">
                    <a16:creationId xmlns:a16="http://schemas.microsoft.com/office/drawing/2014/main" id="{721DA00D-E80C-2C83-AE3B-A5FF46BBCE14}"/>
                  </a:ext>
                </a:extLst>
              </p:cNvPr>
              <p:cNvSpPr/>
              <p:nvPr/>
            </p:nvSpPr>
            <p:spPr>
              <a:xfrm rot="6749019">
                <a:off x="64581" y="663399"/>
                <a:ext cx="67737" cy="55033"/>
              </a:xfrm>
              <a:custGeom>
                <a:avLst/>
                <a:gdLst/>
                <a:ahLst/>
                <a:cxnLst>
                  <a:cxn ang="0">
                    <a:pos x="wd2" y="hd2"/>
                  </a:cxn>
                  <a:cxn ang="5400000">
                    <a:pos x="wd2" y="hd2"/>
                  </a:cxn>
                  <a:cxn ang="10800000">
                    <a:pos x="wd2" y="hd2"/>
                  </a:cxn>
                  <a:cxn ang="16200000">
                    <a:pos x="wd2" y="hd2"/>
                  </a:cxn>
                </a:cxnLst>
                <a:rect l="0" t="0" r="r" b="b"/>
                <a:pathLst>
                  <a:path w="21600" h="21600" extrusionOk="0">
                    <a:moveTo>
                      <a:pt x="1140" y="0"/>
                    </a:moveTo>
                    <a:cubicBezTo>
                      <a:pt x="21600" y="2784"/>
                      <a:pt x="21600" y="2784"/>
                      <a:pt x="21600" y="2784"/>
                    </a:cubicBezTo>
                    <a:cubicBezTo>
                      <a:pt x="20393" y="5991"/>
                      <a:pt x="20393" y="5991"/>
                      <a:pt x="20393" y="5991"/>
                    </a:cubicBezTo>
                    <a:cubicBezTo>
                      <a:pt x="10465" y="4556"/>
                      <a:pt x="10465" y="4556"/>
                      <a:pt x="10465" y="4556"/>
                    </a:cubicBezTo>
                    <a:cubicBezTo>
                      <a:pt x="7714" y="4050"/>
                      <a:pt x="5299" y="3628"/>
                      <a:pt x="2884" y="3291"/>
                    </a:cubicBezTo>
                    <a:cubicBezTo>
                      <a:pt x="2884" y="3291"/>
                      <a:pt x="2884" y="3291"/>
                      <a:pt x="2884" y="3291"/>
                    </a:cubicBezTo>
                    <a:cubicBezTo>
                      <a:pt x="4830" y="5147"/>
                      <a:pt x="6842" y="7341"/>
                      <a:pt x="8922" y="9619"/>
                    </a:cubicBezTo>
                    <a:cubicBezTo>
                      <a:pt x="16301" y="18056"/>
                      <a:pt x="16301" y="18056"/>
                      <a:pt x="16301" y="18056"/>
                    </a:cubicBezTo>
                    <a:cubicBezTo>
                      <a:pt x="15227" y="21600"/>
                      <a:pt x="15227" y="21600"/>
                      <a:pt x="15227" y="21600"/>
                    </a:cubicBezTo>
                    <a:cubicBezTo>
                      <a:pt x="0" y="3544"/>
                      <a:pt x="0" y="3544"/>
                      <a:pt x="0" y="3544"/>
                    </a:cubicBezTo>
                    <a:lnTo>
                      <a:pt x="114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8" name="Freeform 180">
                <a:extLst>
                  <a:ext uri="{FF2B5EF4-FFF2-40B4-BE49-F238E27FC236}">
                    <a16:creationId xmlns:a16="http://schemas.microsoft.com/office/drawing/2014/main" id="{A40D8DCB-0216-609C-2576-BEE971BC8AC3}"/>
                  </a:ext>
                </a:extLst>
              </p:cNvPr>
              <p:cNvSpPr/>
              <p:nvPr/>
            </p:nvSpPr>
            <p:spPr>
              <a:xfrm rot="6749019">
                <a:off x="26479" y="612599"/>
                <a:ext cx="67737" cy="63500"/>
              </a:xfrm>
              <a:custGeom>
                <a:avLst/>
                <a:gdLst/>
                <a:ahLst/>
                <a:cxnLst>
                  <a:cxn ang="0">
                    <a:pos x="wd2" y="hd2"/>
                  </a:cxn>
                  <a:cxn ang="5400000">
                    <a:pos x="wd2" y="hd2"/>
                  </a:cxn>
                  <a:cxn ang="10800000">
                    <a:pos x="wd2" y="hd2"/>
                  </a:cxn>
                  <a:cxn ang="16200000">
                    <a:pos x="wd2" y="hd2"/>
                  </a:cxn>
                </a:cxnLst>
                <a:rect l="0" t="0" r="r" b="b"/>
                <a:pathLst>
                  <a:path w="21600" h="21600" extrusionOk="0">
                    <a:moveTo>
                      <a:pt x="1817" y="0"/>
                    </a:moveTo>
                    <a:cubicBezTo>
                      <a:pt x="21600" y="8496"/>
                      <a:pt x="21600" y="8496"/>
                      <a:pt x="21600" y="8496"/>
                    </a:cubicBezTo>
                    <a:cubicBezTo>
                      <a:pt x="19783" y="10656"/>
                      <a:pt x="19783" y="10656"/>
                      <a:pt x="19783" y="10656"/>
                    </a:cubicBezTo>
                    <a:cubicBezTo>
                      <a:pt x="10206" y="6480"/>
                      <a:pt x="10206" y="6480"/>
                      <a:pt x="10206" y="6480"/>
                    </a:cubicBezTo>
                    <a:cubicBezTo>
                      <a:pt x="7410" y="5256"/>
                      <a:pt x="5243" y="4104"/>
                      <a:pt x="3076" y="2952"/>
                    </a:cubicBezTo>
                    <a:cubicBezTo>
                      <a:pt x="2796" y="3096"/>
                      <a:pt x="2796" y="3096"/>
                      <a:pt x="2796" y="3096"/>
                    </a:cubicBezTo>
                    <a:cubicBezTo>
                      <a:pt x="4334" y="5184"/>
                      <a:pt x="5592" y="7416"/>
                      <a:pt x="7200" y="9864"/>
                    </a:cubicBezTo>
                    <a:cubicBezTo>
                      <a:pt x="12513" y="19368"/>
                      <a:pt x="12513" y="19368"/>
                      <a:pt x="12513" y="19368"/>
                    </a:cubicBezTo>
                    <a:cubicBezTo>
                      <a:pt x="10695" y="21600"/>
                      <a:pt x="10695" y="21600"/>
                      <a:pt x="10695" y="21600"/>
                    </a:cubicBezTo>
                    <a:cubicBezTo>
                      <a:pt x="0" y="2232"/>
                      <a:pt x="0" y="2232"/>
                      <a:pt x="0" y="2232"/>
                    </a:cubicBezTo>
                    <a:lnTo>
                      <a:pt x="1817"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19" name="Freeform 181">
                <a:extLst>
                  <a:ext uri="{FF2B5EF4-FFF2-40B4-BE49-F238E27FC236}">
                    <a16:creationId xmlns:a16="http://schemas.microsoft.com/office/drawing/2014/main" id="{6313D9C9-C956-ADFE-8A06-C88FBC7120A5}"/>
                  </a:ext>
                </a:extLst>
              </p:cNvPr>
              <p:cNvSpPr/>
              <p:nvPr/>
            </p:nvSpPr>
            <p:spPr>
              <a:xfrm rot="6749019">
                <a:off x="13778" y="549094"/>
                <a:ext cx="59270" cy="71969"/>
              </a:xfrm>
              <a:custGeom>
                <a:avLst/>
                <a:gdLst/>
                <a:ahLst/>
                <a:cxnLst>
                  <a:cxn ang="0">
                    <a:pos x="wd2" y="hd2"/>
                  </a:cxn>
                  <a:cxn ang="5400000">
                    <a:pos x="wd2" y="hd2"/>
                  </a:cxn>
                  <a:cxn ang="10800000">
                    <a:pos x="wd2" y="hd2"/>
                  </a:cxn>
                  <a:cxn ang="16200000">
                    <a:pos x="wd2" y="hd2"/>
                  </a:cxn>
                </a:cxnLst>
                <a:rect l="0" t="0" r="r" b="b"/>
                <a:pathLst>
                  <a:path w="21600" h="21600" extrusionOk="0">
                    <a:moveTo>
                      <a:pt x="2720" y="0"/>
                    </a:moveTo>
                    <a:cubicBezTo>
                      <a:pt x="21600" y="13107"/>
                      <a:pt x="21600" y="13107"/>
                      <a:pt x="21600" y="13107"/>
                    </a:cubicBezTo>
                    <a:cubicBezTo>
                      <a:pt x="18880" y="14712"/>
                      <a:pt x="18880" y="14712"/>
                      <a:pt x="18880" y="14712"/>
                    </a:cubicBezTo>
                    <a:cubicBezTo>
                      <a:pt x="9680" y="8225"/>
                      <a:pt x="9680" y="8225"/>
                      <a:pt x="9680" y="8225"/>
                    </a:cubicBezTo>
                    <a:cubicBezTo>
                      <a:pt x="7040" y="6219"/>
                      <a:pt x="5120" y="4681"/>
                      <a:pt x="3120" y="3076"/>
                    </a:cubicBezTo>
                    <a:cubicBezTo>
                      <a:pt x="3120" y="3076"/>
                      <a:pt x="3120" y="3076"/>
                      <a:pt x="3120" y="3076"/>
                    </a:cubicBezTo>
                    <a:cubicBezTo>
                      <a:pt x="3760" y="5149"/>
                      <a:pt x="4320" y="7824"/>
                      <a:pt x="5200" y="10432"/>
                    </a:cubicBezTo>
                    <a:cubicBezTo>
                      <a:pt x="7440" y="20396"/>
                      <a:pt x="7440" y="20396"/>
                      <a:pt x="7440" y="20396"/>
                    </a:cubicBezTo>
                    <a:cubicBezTo>
                      <a:pt x="4880" y="21600"/>
                      <a:pt x="4880" y="21600"/>
                      <a:pt x="4880" y="21600"/>
                    </a:cubicBezTo>
                    <a:cubicBezTo>
                      <a:pt x="0" y="1605"/>
                      <a:pt x="0" y="1605"/>
                      <a:pt x="0" y="1605"/>
                    </a:cubicBezTo>
                    <a:lnTo>
                      <a:pt x="272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0" name="Freeform 182">
                <a:extLst>
                  <a:ext uri="{FF2B5EF4-FFF2-40B4-BE49-F238E27FC236}">
                    <a16:creationId xmlns:a16="http://schemas.microsoft.com/office/drawing/2014/main" id="{57126249-9BD1-1A34-5E57-68F87C45C95D}"/>
                  </a:ext>
                </a:extLst>
              </p:cNvPr>
              <p:cNvSpPr/>
              <p:nvPr/>
            </p:nvSpPr>
            <p:spPr>
              <a:xfrm rot="6749019">
                <a:off x="22247" y="481357"/>
                <a:ext cx="50803" cy="71967"/>
              </a:xfrm>
              <a:custGeom>
                <a:avLst/>
                <a:gdLst/>
                <a:ahLst/>
                <a:cxnLst>
                  <a:cxn ang="0">
                    <a:pos x="wd2" y="hd2"/>
                  </a:cxn>
                  <a:cxn ang="5400000">
                    <a:pos x="wd2" y="hd2"/>
                  </a:cxn>
                  <a:cxn ang="10800000">
                    <a:pos x="wd2" y="hd2"/>
                  </a:cxn>
                  <a:cxn ang="16200000">
                    <a:pos x="wd2" y="hd2"/>
                  </a:cxn>
                </a:cxnLst>
                <a:rect l="0" t="0" r="r" b="b"/>
                <a:pathLst>
                  <a:path w="21600" h="21600" extrusionOk="0">
                    <a:moveTo>
                      <a:pt x="7416" y="0"/>
                    </a:moveTo>
                    <a:cubicBezTo>
                      <a:pt x="21600" y="18282"/>
                      <a:pt x="21600" y="18282"/>
                      <a:pt x="21600" y="18282"/>
                    </a:cubicBezTo>
                    <a:cubicBezTo>
                      <a:pt x="18170" y="18621"/>
                      <a:pt x="18170" y="18621"/>
                      <a:pt x="18170" y="18621"/>
                    </a:cubicBezTo>
                    <a:cubicBezTo>
                      <a:pt x="10939" y="9886"/>
                      <a:pt x="10939" y="9886"/>
                      <a:pt x="10939" y="9886"/>
                    </a:cubicBezTo>
                    <a:cubicBezTo>
                      <a:pt x="9085" y="7516"/>
                      <a:pt x="7416" y="5349"/>
                      <a:pt x="6026" y="3115"/>
                    </a:cubicBezTo>
                    <a:cubicBezTo>
                      <a:pt x="6026" y="3115"/>
                      <a:pt x="6026" y="3115"/>
                      <a:pt x="6026" y="3115"/>
                    </a:cubicBezTo>
                    <a:cubicBezTo>
                      <a:pt x="6026" y="5417"/>
                      <a:pt x="5655" y="7855"/>
                      <a:pt x="5099" y="10698"/>
                    </a:cubicBezTo>
                    <a:cubicBezTo>
                      <a:pt x="3615" y="20787"/>
                      <a:pt x="3615" y="20787"/>
                      <a:pt x="3615" y="20787"/>
                    </a:cubicBezTo>
                    <a:cubicBezTo>
                      <a:pt x="0" y="21600"/>
                      <a:pt x="0" y="21600"/>
                      <a:pt x="0" y="21600"/>
                    </a:cubicBezTo>
                    <a:cubicBezTo>
                      <a:pt x="3245" y="609"/>
                      <a:pt x="3245" y="609"/>
                      <a:pt x="3245" y="609"/>
                    </a:cubicBezTo>
                    <a:lnTo>
                      <a:pt x="7416"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1" name="Freeform 183">
                <a:extLst>
                  <a:ext uri="{FF2B5EF4-FFF2-40B4-BE49-F238E27FC236}">
                    <a16:creationId xmlns:a16="http://schemas.microsoft.com/office/drawing/2014/main" id="{270DFD20-D068-55B1-EE45-EC8F2DECEB2C}"/>
                  </a:ext>
                </a:extLst>
              </p:cNvPr>
              <p:cNvSpPr/>
              <p:nvPr/>
            </p:nvSpPr>
            <p:spPr>
              <a:xfrm rot="6749019">
                <a:off x="47648" y="417852"/>
                <a:ext cx="50803" cy="63503"/>
              </a:xfrm>
              <a:custGeom>
                <a:avLst/>
                <a:gdLst/>
                <a:ahLst/>
                <a:cxnLst>
                  <a:cxn ang="0">
                    <a:pos x="wd2" y="hd2"/>
                  </a:cxn>
                  <a:cxn ang="5400000">
                    <a:pos x="wd2" y="hd2"/>
                  </a:cxn>
                  <a:cxn ang="10800000">
                    <a:pos x="wd2" y="hd2"/>
                  </a:cxn>
                  <a:cxn ang="16200000">
                    <a:pos x="wd2" y="hd2"/>
                  </a:cxn>
                </a:cxnLst>
                <a:rect l="0" t="0" r="r" b="b"/>
                <a:pathLst>
                  <a:path w="21600" h="21600" extrusionOk="0">
                    <a:moveTo>
                      <a:pt x="15640" y="181"/>
                    </a:moveTo>
                    <a:cubicBezTo>
                      <a:pt x="21600" y="21600"/>
                      <a:pt x="21600" y="21600"/>
                      <a:pt x="21600" y="21600"/>
                    </a:cubicBezTo>
                    <a:cubicBezTo>
                      <a:pt x="17970" y="21419"/>
                      <a:pt x="17970" y="21419"/>
                      <a:pt x="17970" y="21419"/>
                    </a:cubicBezTo>
                    <a:cubicBezTo>
                      <a:pt x="15102" y="10872"/>
                      <a:pt x="15102" y="10872"/>
                      <a:pt x="15102" y="10872"/>
                    </a:cubicBezTo>
                    <a:cubicBezTo>
                      <a:pt x="14430" y="7946"/>
                      <a:pt x="13937" y="5310"/>
                      <a:pt x="13444" y="2673"/>
                    </a:cubicBezTo>
                    <a:cubicBezTo>
                      <a:pt x="13444" y="2673"/>
                      <a:pt x="13444" y="2673"/>
                      <a:pt x="13444" y="2673"/>
                    </a:cubicBezTo>
                    <a:cubicBezTo>
                      <a:pt x="12144" y="5237"/>
                      <a:pt x="10845" y="7766"/>
                      <a:pt x="9500" y="10294"/>
                    </a:cubicBezTo>
                    <a:cubicBezTo>
                      <a:pt x="3630" y="20011"/>
                      <a:pt x="3630" y="20011"/>
                      <a:pt x="3630" y="20011"/>
                    </a:cubicBezTo>
                    <a:cubicBezTo>
                      <a:pt x="0" y="19830"/>
                      <a:pt x="0" y="19830"/>
                      <a:pt x="0" y="19830"/>
                    </a:cubicBezTo>
                    <a:cubicBezTo>
                      <a:pt x="12055" y="0"/>
                      <a:pt x="12055" y="0"/>
                      <a:pt x="12055" y="0"/>
                    </a:cubicBezTo>
                    <a:lnTo>
                      <a:pt x="15640" y="18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2" name="Freeform 184">
                <a:extLst>
                  <a:ext uri="{FF2B5EF4-FFF2-40B4-BE49-F238E27FC236}">
                    <a16:creationId xmlns:a16="http://schemas.microsoft.com/office/drawing/2014/main" id="{915076F5-8C6C-3DA4-E758-30BCD08554DB}"/>
                  </a:ext>
                </a:extLst>
              </p:cNvPr>
              <p:cNvSpPr/>
              <p:nvPr/>
            </p:nvSpPr>
            <p:spPr>
              <a:xfrm rot="6749019">
                <a:off x="83630" y="356467"/>
                <a:ext cx="55035" cy="71969"/>
              </a:xfrm>
              <a:custGeom>
                <a:avLst/>
                <a:gdLst/>
                <a:ahLst/>
                <a:cxnLst>
                  <a:cxn ang="0">
                    <a:pos x="wd2" y="hd2"/>
                  </a:cxn>
                  <a:cxn ang="5400000">
                    <a:pos x="wd2" y="hd2"/>
                  </a:cxn>
                  <a:cxn ang="10800000">
                    <a:pos x="wd2" y="hd2"/>
                  </a:cxn>
                  <a:cxn ang="16200000">
                    <a:pos x="wd2" y="hd2"/>
                  </a:cxn>
                </a:cxnLst>
                <a:rect l="0" t="0" r="r" b="b"/>
                <a:pathLst>
                  <a:path w="21600" h="21600" extrusionOk="0">
                    <a:moveTo>
                      <a:pt x="21600" y="1109"/>
                    </a:moveTo>
                    <a:cubicBezTo>
                      <a:pt x="19701" y="21600"/>
                      <a:pt x="19701" y="21600"/>
                      <a:pt x="19701" y="21600"/>
                    </a:cubicBezTo>
                    <a:cubicBezTo>
                      <a:pt x="16079" y="20491"/>
                      <a:pt x="16079" y="20491"/>
                      <a:pt x="16079" y="20491"/>
                    </a:cubicBezTo>
                    <a:cubicBezTo>
                      <a:pt x="17404" y="10582"/>
                      <a:pt x="17404" y="10582"/>
                      <a:pt x="17404" y="10582"/>
                    </a:cubicBezTo>
                    <a:cubicBezTo>
                      <a:pt x="17492" y="7626"/>
                      <a:pt x="17890" y="5240"/>
                      <a:pt x="18420" y="3091"/>
                    </a:cubicBezTo>
                    <a:cubicBezTo>
                      <a:pt x="18243" y="2822"/>
                      <a:pt x="18243" y="2822"/>
                      <a:pt x="18243" y="2822"/>
                    </a:cubicBezTo>
                    <a:cubicBezTo>
                      <a:pt x="16344" y="4737"/>
                      <a:pt x="14400" y="6685"/>
                      <a:pt x="12103" y="8700"/>
                    </a:cubicBezTo>
                    <a:cubicBezTo>
                      <a:pt x="3136" y="16494"/>
                      <a:pt x="3136" y="16494"/>
                      <a:pt x="3136" y="16494"/>
                    </a:cubicBezTo>
                    <a:cubicBezTo>
                      <a:pt x="0" y="15520"/>
                      <a:pt x="0" y="15520"/>
                      <a:pt x="0" y="15520"/>
                    </a:cubicBezTo>
                    <a:cubicBezTo>
                      <a:pt x="17978" y="0"/>
                      <a:pt x="17978" y="0"/>
                      <a:pt x="17978" y="0"/>
                    </a:cubicBezTo>
                    <a:lnTo>
                      <a:pt x="21600" y="110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3" name="Freeform 185">
                <a:extLst>
                  <a:ext uri="{FF2B5EF4-FFF2-40B4-BE49-F238E27FC236}">
                    <a16:creationId xmlns:a16="http://schemas.microsoft.com/office/drawing/2014/main" id="{8668DE30-32F5-0677-7715-D8B940B511FF}"/>
                  </a:ext>
                </a:extLst>
              </p:cNvPr>
              <p:cNvSpPr/>
              <p:nvPr/>
            </p:nvSpPr>
            <p:spPr>
              <a:xfrm rot="6749019">
                <a:off x="128081" y="320481"/>
                <a:ext cx="63502" cy="67735"/>
              </a:xfrm>
              <a:custGeom>
                <a:avLst/>
                <a:gdLst/>
                <a:ahLst/>
                <a:cxnLst>
                  <a:cxn ang="0">
                    <a:pos x="wd2" y="hd2"/>
                  </a:cxn>
                  <a:cxn ang="5400000">
                    <a:pos x="wd2" y="hd2"/>
                  </a:cxn>
                  <a:cxn ang="10800000">
                    <a:pos x="wd2" y="hd2"/>
                  </a:cxn>
                  <a:cxn ang="16200000">
                    <a:pos x="wd2" y="hd2"/>
                  </a:cxn>
                </a:cxnLst>
                <a:rect l="0" t="0" r="r" b="b"/>
                <a:pathLst>
                  <a:path w="21600" h="21600" extrusionOk="0">
                    <a:moveTo>
                      <a:pt x="21600" y="1763"/>
                    </a:moveTo>
                    <a:cubicBezTo>
                      <a:pt x="14350" y="21600"/>
                      <a:pt x="14350" y="21600"/>
                      <a:pt x="14350" y="21600"/>
                    </a:cubicBezTo>
                    <a:cubicBezTo>
                      <a:pt x="11809" y="19941"/>
                      <a:pt x="11809" y="19941"/>
                      <a:pt x="11809" y="19941"/>
                    </a:cubicBezTo>
                    <a:cubicBezTo>
                      <a:pt x="15621" y="10092"/>
                      <a:pt x="15621" y="10092"/>
                      <a:pt x="15621" y="10092"/>
                    </a:cubicBezTo>
                    <a:cubicBezTo>
                      <a:pt x="16555" y="7396"/>
                      <a:pt x="17639" y="4977"/>
                      <a:pt x="18498" y="2972"/>
                    </a:cubicBezTo>
                    <a:cubicBezTo>
                      <a:pt x="18498" y="2972"/>
                      <a:pt x="18498" y="2972"/>
                      <a:pt x="18498" y="2972"/>
                    </a:cubicBezTo>
                    <a:cubicBezTo>
                      <a:pt x="16630" y="4389"/>
                      <a:pt x="14425" y="5910"/>
                      <a:pt x="11921" y="7534"/>
                    </a:cubicBezTo>
                    <a:cubicBezTo>
                      <a:pt x="2579" y="13202"/>
                      <a:pt x="2579" y="13202"/>
                      <a:pt x="2579" y="13202"/>
                    </a:cubicBezTo>
                    <a:cubicBezTo>
                      <a:pt x="0" y="11543"/>
                      <a:pt x="0" y="11543"/>
                      <a:pt x="0" y="11543"/>
                    </a:cubicBezTo>
                    <a:cubicBezTo>
                      <a:pt x="19320" y="0"/>
                      <a:pt x="19320" y="0"/>
                      <a:pt x="19320" y="0"/>
                    </a:cubicBezTo>
                    <a:lnTo>
                      <a:pt x="21600" y="176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4" name="Freeform 186">
                <a:extLst>
                  <a:ext uri="{FF2B5EF4-FFF2-40B4-BE49-F238E27FC236}">
                    <a16:creationId xmlns:a16="http://schemas.microsoft.com/office/drawing/2014/main" id="{8E623E68-A675-077A-8A09-1F44EF9E15E1}"/>
                  </a:ext>
                </a:extLst>
              </p:cNvPr>
              <p:cNvSpPr/>
              <p:nvPr/>
            </p:nvSpPr>
            <p:spPr>
              <a:xfrm rot="6749019">
                <a:off x="176765" y="297197"/>
                <a:ext cx="71972" cy="63500"/>
              </a:xfrm>
              <a:custGeom>
                <a:avLst/>
                <a:gdLst/>
                <a:ahLst/>
                <a:cxnLst>
                  <a:cxn ang="0">
                    <a:pos x="wd2" y="hd2"/>
                  </a:cxn>
                  <a:cxn ang="5400000">
                    <a:pos x="wd2" y="hd2"/>
                  </a:cxn>
                  <a:cxn ang="10800000">
                    <a:pos x="wd2" y="hd2"/>
                  </a:cxn>
                  <a:cxn ang="16200000">
                    <a:pos x="wd2" y="hd2"/>
                  </a:cxn>
                </a:cxnLst>
                <a:rect l="0" t="0" r="r" b="b"/>
                <a:pathLst>
                  <a:path w="21600" h="21600" extrusionOk="0">
                    <a:moveTo>
                      <a:pt x="21600" y="2522"/>
                    </a:moveTo>
                    <a:cubicBezTo>
                      <a:pt x="10732" y="21600"/>
                      <a:pt x="10732" y="21600"/>
                      <a:pt x="10732" y="21600"/>
                    </a:cubicBezTo>
                    <a:cubicBezTo>
                      <a:pt x="8790" y="19224"/>
                      <a:pt x="8790" y="19224"/>
                      <a:pt x="8790" y="19224"/>
                    </a:cubicBezTo>
                    <a:cubicBezTo>
                      <a:pt x="14445" y="9758"/>
                      <a:pt x="14445" y="9758"/>
                      <a:pt x="14445" y="9758"/>
                    </a:cubicBezTo>
                    <a:cubicBezTo>
                      <a:pt x="15808" y="7310"/>
                      <a:pt x="17307" y="5190"/>
                      <a:pt x="18806" y="3070"/>
                    </a:cubicBezTo>
                    <a:cubicBezTo>
                      <a:pt x="18806" y="3070"/>
                      <a:pt x="18806" y="3070"/>
                      <a:pt x="18806" y="3070"/>
                    </a:cubicBezTo>
                    <a:cubicBezTo>
                      <a:pt x="16558" y="4093"/>
                      <a:pt x="14003" y="5226"/>
                      <a:pt x="11720" y="6286"/>
                    </a:cubicBezTo>
                    <a:cubicBezTo>
                      <a:pt x="1840" y="10014"/>
                      <a:pt x="1840" y="10014"/>
                      <a:pt x="1840" y="10014"/>
                    </a:cubicBezTo>
                    <a:cubicBezTo>
                      <a:pt x="0" y="7931"/>
                      <a:pt x="0" y="7931"/>
                      <a:pt x="0" y="7931"/>
                    </a:cubicBezTo>
                    <a:cubicBezTo>
                      <a:pt x="19965" y="0"/>
                      <a:pt x="19965" y="0"/>
                      <a:pt x="19965" y="0"/>
                    </a:cubicBezTo>
                    <a:lnTo>
                      <a:pt x="21600" y="25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5" name="Freeform 187">
                <a:extLst>
                  <a:ext uri="{FF2B5EF4-FFF2-40B4-BE49-F238E27FC236}">
                    <a16:creationId xmlns:a16="http://schemas.microsoft.com/office/drawing/2014/main" id="{3D86896B-719E-21B1-9AC3-7CC608866719}"/>
                  </a:ext>
                </a:extLst>
              </p:cNvPr>
              <p:cNvSpPr/>
              <p:nvPr/>
            </p:nvSpPr>
            <p:spPr>
              <a:xfrm rot="6749019">
                <a:off x="231801" y="292962"/>
                <a:ext cx="71972" cy="55033"/>
              </a:xfrm>
              <a:custGeom>
                <a:avLst/>
                <a:gdLst/>
                <a:ahLst/>
                <a:cxnLst>
                  <a:cxn ang="0">
                    <a:pos x="wd2" y="hd2"/>
                  </a:cxn>
                  <a:cxn ang="5400000">
                    <a:pos x="wd2" y="hd2"/>
                  </a:cxn>
                  <a:cxn ang="10800000">
                    <a:pos x="wd2" y="hd2"/>
                  </a:cxn>
                  <a:cxn ang="16200000">
                    <a:pos x="wd2" y="hd2"/>
                  </a:cxn>
                </a:cxnLst>
                <a:rect l="0" t="0" r="r" b="b"/>
                <a:pathLst>
                  <a:path w="21600" h="21600" extrusionOk="0">
                    <a:moveTo>
                      <a:pt x="21600" y="3128"/>
                    </a:moveTo>
                    <a:cubicBezTo>
                      <a:pt x="7200" y="21600"/>
                      <a:pt x="7200" y="21600"/>
                      <a:pt x="7200" y="21600"/>
                    </a:cubicBezTo>
                    <a:cubicBezTo>
                      <a:pt x="6143" y="18472"/>
                      <a:pt x="6143" y="18472"/>
                      <a:pt x="6143" y="18472"/>
                    </a:cubicBezTo>
                    <a:cubicBezTo>
                      <a:pt x="13343" y="9638"/>
                      <a:pt x="13343" y="9638"/>
                      <a:pt x="13343" y="9638"/>
                    </a:cubicBezTo>
                    <a:cubicBezTo>
                      <a:pt x="15094" y="7059"/>
                      <a:pt x="16943" y="4819"/>
                      <a:pt x="18661" y="3086"/>
                    </a:cubicBezTo>
                    <a:cubicBezTo>
                      <a:pt x="18661" y="3086"/>
                      <a:pt x="18661" y="3086"/>
                      <a:pt x="18661" y="3086"/>
                    </a:cubicBezTo>
                    <a:cubicBezTo>
                      <a:pt x="16514" y="3424"/>
                      <a:pt x="13772" y="4058"/>
                      <a:pt x="11328" y="4565"/>
                    </a:cubicBezTo>
                    <a:cubicBezTo>
                      <a:pt x="1288" y="6679"/>
                      <a:pt x="1288" y="6679"/>
                      <a:pt x="1288" y="6679"/>
                    </a:cubicBezTo>
                    <a:cubicBezTo>
                      <a:pt x="0" y="3677"/>
                      <a:pt x="0" y="3677"/>
                      <a:pt x="0" y="3677"/>
                    </a:cubicBezTo>
                    <a:cubicBezTo>
                      <a:pt x="20576" y="0"/>
                      <a:pt x="20576" y="0"/>
                      <a:pt x="20576" y="0"/>
                    </a:cubicBezTo>
                    <a:lnTo>
                      <a:pt x="21600" y="312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6" name="Freeform 188">
                <a:extLst>
                  <a:ext uri="{FF2B5EF4-FFF2-40B4-BE49-F238E27FC236}">
                    <a16:creationId xmlns:a16="http://schemas.microsoft.com/office/drawing/2014/main" id="{BD5DCA0B-2B87-79A6-D450-68E6F2E9A48E}"/>
                  </a:ext>
                </a:extLst>
              </p:cNvPr>
              <p:cNvSpPr/>
              <p:nvPr/>
            </p:nvSpPr>
            <p:spPr>
              <a:xfrm rot="6749019">
                <a:off x="291068" y="292962"/>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793" y="6879"/>
                      <a:pt x="16781" y="4815"/>
                      <a:pt x="18769" y="2797"/>
                    </a:cubicBezTo>
                    <a:cubicBezTo>
                      <a:pt x="18769" y="2797"/>
                      <a:pt x="18769" y="2797"/>
                      <a:pt x="18769" y="2797"/>
                    </a:cubicBezTo>
                    <a:cubicBezTo>
                      <a:pt x="16310" y="3302"/>
                      <a:pt x="13749" y="3439"/>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7" name="Freeform 189">
                <a:extLst>
                  <a:ext uri="{FF2B5EF4-FFF2-40B4-BE49-F238E27FC236}">
                    <a16:creationId xmlns:a16="http://schemas.microsoft.com/office/drawing/2014/main" id="{E7AF32FE-5613-DDC7-82D5-6AC3693CF733}"/>
                  </a:ext>
                </a:extLst>
              </p:cNvPr>
              <p:cNvSpPr/>
              <p:nvPr/>
            </p:nvSpPr>
            <p:spPr>
              <a:xfrm rot="6749019">
                <a:off x="343984" y="290847"/>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00" y="21600"/>
                      <a:pt x="6200" y="21600"/>
                      <a:pt x="6200" y="21600"/>
                    </a:cubicBezTo>
                    <a:cubicBezTo>
                      <a:pt x="5156" y="18168"/>
                      <a:pt x="5156" y="18168"/>
                      <a:pt x="5156" y="18168"/>
                    </a:cubicBezTo>
                    <a:cubicBezTo>
                      <a:pt x="12637" y="9427"/>
                      <a:pt x="12637" y="9427"/>
                      <a:pt x="12637" y="9427"/>
                    </a:cubicBezTo>
                    <a:cubicBezTo>
                      <a:pt x="14793" y="6864"/>
                      <a:pt x="16781" y="4851"/>
                      <a:pt x="18769" y="2792"/>
                    </a:cubicBezTo>
                    <a:cubicBezTo>
                      <a:pt x="18769" y="2792"/>
                      <a:pt x="18769" y="2792"/>
                      <a:pt x="18769" y="2792"/>
                    </a:cubicBezTo>
                    <a:cubicBezTo>
                      <a:pt x="16310" y="3341"/>
                      <a:pt x="13749" y="3478"/>
                      <a:pt x="11255"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8" name="Freeform 190">
                <a:extLst>
                  <a:ext uri="{FF2B5EF4-FFF2-40B4-BE49-F238E27FC236}">
                    <a16:creationId xmlns:a16="http://schemas.microsoft.com/office/drawing/2014/main" id="{8C00645F-EE72-F420-DED9-91DB9F366177}"/>
                  </a:ext>
                </a:extLst>
              </p:cNvPr>
              <p:cNvSpPr/>
              <p:nvPr/>
            </p:nvSpPr>
            <p:spPr>
              <a:xfrm rot="6749019">
                <a:off x="394785" y="290847"/>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749" y="3478"/>
                      <a:pt x="11154" y="3615"/>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29" name="Freeform 191">
                <a:extLst>
                  <a:ext uri="{FF2B5EF4-FFF2-40B4-BE49-F238E27FC236}">
                    <a16:creationId xmlns:a16="http://schemas.microsoft.com/office/drawing/2014/main" id="{32C020F8-CADD-F554-10A4-09D8C7493476}"/>
                  </a:ext>
                </a:extLst>
              </p:cNvPr>
              <p:cNvSpPr/>
              <p:nvPr/>
            </p:nvSpPr>
            <p:spPr>
              <a:xfrm rot="6749019">
                <a:off x="449821" y="290847"/>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449"/>
                    </a:moveTo>
                    <a:cubicBezTo>
                      <a:pt x="6377" y="21600"/>
                      <a:pt x="6377" y="21600"/>
                      <a:pt x="6377" y="21600"/>
                    </a:cubicBezTo>
                    <a:cubicBezTo>
                      <a:pt x="5308" y="18151"/>
                      <a:pt x="5308" y="18151"/>
                      <a:pt x="5308" y="18151"/>
                    </a:cubicBezTo>
                    <a:cubicBezTo>
                      <a:pt x="12720" y="9439"/>
                      <a:pt x="12720" y="9439"/>
                      <a:pt x="12720" y="9439"/>
                    </a:cubicBezTo>
                    <a:cubicBezTo>
                      <a:pt x="14856" y="6852"/>
                      <a:pt x="16826" y="4855"/>
                      <a:pt x="18796" y="2813"/>
                    </a:cubicBezTo>
                    <a:cubicBezTo>
                      <a:pt x="18796" y="2813"/>
                      <a:pt x="18796" y="2813"/>
                      <a:pt x="18796" y="2813"/>
                    </a:cubicBezTo>
                    <a:cubicBezTo>
                      <a:pt x="16359" y="3313"/>
                      <a:pt x="13788" y="3449"/>
                      <a:pt x="11217" y="3585"/>
                    </a:cubicBezTo>
                    <a:cubicBezTo>
                      <a:pt x="1068" y="4447"/>
                      <a:pt x="1068" y="4447"/>
                      <a:pt x="1068" y="4447"/>
                    </a:cubicBezTo>
                    <a:cubicBezTo>
                      <a:pt x="0" y="1044"/>
                      <a:pt x="0" y="1044"/>
                      <a:pt x="0" y="1044"/>
                    </a:cubicBezTo>
                    <a:cubicBezTo>
                      <a:pt x="20532" y="0"/>
                      <a:pt x="20532" y="0"/>
                      <a:pt x="20532" y="0"/>
                    </a:cubicBezTo>
                    <a:lnTo>
                      <a:pt x="21600" y="344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0" name="Freeform 192">
                <a:extLst>
                  <a:ext uri="{FF2B5EF4-FFF2-40B4-BE49-F238E27FC236}">
                    <a16:creationId xmlns:a16="http://schemas.microsoft.com/office/drawing/2014/main" id="{55DD4135-3D62-E872-6814-161D58651F5F}"/>
                  </a:ext>
                </a:extLst>
              </p:cNvPr>
              <p:cNvSpPr/>
              <p:nvPr/>
            </p:nvSpPr>
            <p:spPr>
              <a:xfrm rot="6749019">
                <a:off x="504854" y="290847"/>
                <a:ext cx="71969"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811" y="5130"/>
                      <a:pt x="18787" y="3150"/>
                    </a:cubicBezTo>
                    <a:cubicBezTo>
                      <a:pt x="18787" y="3150"/>
                      <a:pt x="18787" y="3150"/>
                      <a:pt x="18787" y="3150"/>
                    </a:cubicBezTo>
                    <a:cubicBezTo>
                      <a:pt x="16342" y="3645"/>
                      <a:pt x="13764" y="3780"/>
                      <a:pt x="11219" y="3915"/>
                    </a:cubicBezTo>
                    <a:cubicBezTo>
                      <a:pt x="1038" y="4860"/>
                      <a:pt x="1038" y="4860"/>
                      <a:pt x="1038"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1" name="Freeform 193">
                <a:extLst>
                  <a:ext uri="{FF2B5EF4-FFF2-40B4-BE49-F238E27FC236}">
                    <a16:creationId xmlns:a16="http://schemas.microsoft.com/office/drawing/2014/main" id="{FF69AE09-1CED-0E77-9804-12F1AE6B4989}"/>
                  </a:ext>
                </a:extLst>
              </p:cNvPr>
              <p:cNvSpPr/>
              <p:nvPr/>
            </p:nvSpPr>
            <p:spPr>
              <a:xfrm rot="6749019">
                <a:off x="559890" y="286612"/>
                <a:ext cx="67737" cy="55036"/>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711" y="4770"/>
                      <a:pt x="18787" y="3150"/>
                    </a:cubicBezTo>
                    <a:cubicBezTo>
                      <a:pt x="18787" y="3150"/>
                      <a:pt x="18787" y="3150"/>
                      <a:pt x="18787" y="3150"/>
                    </a:cubicBezTo>
                    <a:cubicBezTo>
                      <a:pt x="16342" y="3645"/>
                      <a:pt x="13797" y="3780"/>
                      <a:pt x="11219" y="3915"/>
                    </a:cubicBezTo>
                    <a:cubicBezTo>
                      <a:pt x="1072" y="4860"/>
                      <a:pt x="1072" y="4860"/>
                      <a:pt x="1072"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2" name="Freeform 194">
                <a:extLst>
                  <a:ext uri="{FF2B5EF4-FFF2-40B4-BE49-F238E27FC236}">
                    <a16:creationId xmlns:a16="http://schemas.microsoft.com/office/drawing/2014/main" id="{36D2AE2E-170D-8F0E-758D-66095E170130}"/>
                  </a:ext>
                </a:extLst>
              </p:cNvPr>
              <p:cNvSpPr/>
              <p:nvPr/>
            </p:nvSpPr>
            <p:spPr>
              <a:xfrm rot="6749019">
                <a:off x="612808" y="288730"/>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37"/>
                    </a:moveTo>
                    <a:cubicBezTo>
                      <a:pt x="6335" y="21600"/>
                      <a:pt x="6335" y="21600"/>
                      <a:pt x="6335" y="21600"/>
                    </a:cubicBezTo>
                    <a:cubicBezTo>
                      <a:pt x="5257" y="18263"/>
                      <a:pt x="5257" y="18263"/>
                      <a:pt x="5257" y="18263"/>
                    </a:cubicBezTo>
                    <a:cubicBezTo>
                      <a:pt x="12738" y="9650"/>
                      <a:pt x="12738" y="9650"/>
                      <a:pt x="12738" y="9650"/>
                    </a:cubicBezTo>
                    <a:cubicBezTo>
                      <a:pt x="14894" y="7125"/>
                      <a:pt x="16781" y="4735"/>
                      <a:pt x="18904" y="3111"/>
                    </a:cubicBezTo>
                    <a:cubicBezTo>
                      <a:pt x="18769" y="2751"/>
                      <a:pt x="18769" y="2751"/>
                      <a:pt x="18769" y="2751"/>
                    </a:cubicBezTo>
                    <a:cubicBezTo>
                      <a:pt x="16444" y="3653"/>
                      <a:pt x="13850" y="3788"/>
                      <a:pt x="11255" y="3923"/>
                    </a:cubicBezTo>
                    <a:cubicBezTo>
                      <a:pt x="1045" y="4870"/>
                      <a:pt x="1045" y="4870"/>
                      <a:pt x="1045" y="4870"/>
                    </a:cubicBezTo>
                    <a:cubicBezTo>
                      <a:pt x="0" y="1533"/>
                      <a:pt x="0" y="1533"/>
                      <a:pt x="0" y="1533"/>
                    </a:cubicBezTo>
                    <a:cubicBezTo>
                      <a:pt x="20555" y="0"/>
                      <a:pt x="20555" y="0"/>
                      <a:pt x="20555" y="0"/>
                    </a:cubicBezTo>
                    <a:lnTo>
                      <a:pt x="21600" y="3337"/>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3" name="Freeform 195">
                <a:extLst>
                  <a:ext uri="{FF2B5EF4-FFF2-40B4-BE49-F238E27FC236}">
                    <a16:creationId xmlns:a16="http://schemas.microsoft.com/office/drawing/2014/main" id="{B5FD7906-AE35-A4BB-910E-129D159D6E2F}"/>
                  </a:ext>
                </a:extLst>
              </p:cNvPr>
              <p:cNvSpPr/>
              <p:nvPr/>
            </p:nvSpPr>
            <p:spPr>
              <a:xfrm rot="6749019">
                <a:off x="667841" y="288730"/>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894" y="7246"/>
                      <a:pt x="16781" y="4815"/>
                      <a:pt x="18769" y="2797"/>
                    </a:cubicBezTo>
                    <a:cubicBezTo>
                      <a:pt x="18769" y="2797"/>
                      <a:pt x="18769" y="2797"/>
                      <a:pt x="18769" y="2797"/>
                    </a:cubicBezTo>
                    <a:cubicBezTo>
                      <a:pt x="16310" y="3302"/>
                      <a:pt x="13850" y="3806"/>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4" name="Freeform 196">
                <a:extLst>
                  <a:ext uri="{FF2B5EF4-FFF2-40B4-BE49-F238E27FC236}">
                    <a16:creationId xmlns:a16="http://schemas.microsoft.com/office/drawing/2014/main" id="{8ABF1529-5FD8-E9E5-C36F-E8EA12DD1D57}"/>
                  </a:ext>
                </a:extLst>
              </p:cNvPr>
              <p:cNvSpPr/>
              <p:nvPr/>
            </p:nvSpPr>
            <p:spPr>
              <a:xfrm rot="6749019">
                <a:off x="720760" y="286612"/>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928" y="7246"/>
                      <a:pt x="16781" y="4815"/>
                      <a:pt x="18803" y="2797"/>
                    </a:cubicBezTo>
                    <a:cubicBezTo>
                      <a:pt x="18803" y="2797"/>
                      <a:pt x="18803" y="2797"/>
                      <a:pt x="18803" y="2797"/>
                    </a:cubicBezTo>
                    <a:cubicBezTo>
                      <a:pt x="16343" y="3302"/>
                      <a:pt x="13850" y="3806"/>
                      <a:pt x="11289"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5" name="Freeform 197">
                <a:extLst>
                  <a:ext uri="{FF2B5EF4-FFF2-40B4-BE49-F238E27FC236}">
                    <a16:creationId xmlns:a16="http://schemas.microsoft.com/office/drawing/2014/main" id="{C3AB7FCC-4A1F-6FA9-99E9-1F2E6D2F02F2}"/>
                  </a:ext>
                </a:extLst>
              </p:cNvPr>
              <p:cNvSpPr/>
              <p:nvPr/>
            </p:nvSpPr>
            <p:spPr>
              <a:xfrm rot="6749019">
                <a:off x="775793" y="286612"/>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850" y="3844"/>
                      <a:pt x="11289"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6" name="Freeform 198">
                <a:extLst>
                  <a:ext uri="{FF2B5EF4-FFF2-40B4-BE49-F238E27FC236}">
                    <a16:creationId xmlns:a16="http://schemas.microsoft.com/office/drawing/2014/main" id="{80EEF400-F55C-920E-B252-47CDF515E92C}"/>
                  </a:ext>
                </a:extLst>
              </p:cNvPr>
              <p:cNvSpPr/>
              <p:nvPr/>
            </p:nvSpPr>
            <p:spPr>
              <a:xfrm rot="6749019">
                <a:off x="826594" y="286612"/>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24" y="21600"/>
                      <a:pt x="6224" y="21600"/>
                      <a:pt x="6224" y="21600"/>
                    </a:cubicBezTo>
                    <a:cubicBezTo>
                      <a:pt x="5181" y="18206"/>
                      <a:pt x="5181" y="18206"/>
                      <a:pt x="5181" y="18206"/>
                    </a:cubicBezTo>
                    <a:cubicBezTo>
                      <a:pt x="12617" y="9447"/>
                      <a:pt x="12617" y="9447"/>
                      <a:pt x="12617" y="9447"/>
                    </a:cubicBezTo>
                    <a:cubicBezTo>
                      <a:pt x="14804" y="6879"/>
                      <a:pt x="16789" y="4815"/>
                      <a:pt x="18774" y="2797"/>
                    </a:cubicBezTo>
                    <a:cubicBezTo>
                      <a:pt x="18774" y="2797"/>
                      <a:pt x="18774" y="2797"/>
                      <a:pt x="18774" y="2797"/>
                    </a:cubicBezTo>
                    <a:cubicBezTo>
                      <a:pt x="16318" y="3302"/>
                      <a:pt x="13727" y="3485"/>
                      <a:pt x="11271" y="3990"/>
                    </a:cubicBezTo>
                    <a:cubicBezTo>
                      <a:pt x="1077" y="4953"/>
                      <a:pt x="1077" y="4953"/>
                      <a:pt x="1077" y="4953"/>
                    </a:cubicBezTo>
                    <a:cubicBezTo>
                      <a:pt x="0" y="1559"/>
                      <a:pt x="0" y="1559"/>
                      <a:pt x="0" y="1559"/>
                    </a:cubicBezTo>
                    <a:cubicBezTo>
                      <a:pt x="20523" y="0"/>
                      <a:pt x="20523" y="0"/>
                      <a:pt x="20523"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7" name="Freeform 199">
                <a:extLst>
                  <a:ext uri="{FF2B5EF4-FFF2-40B4-BE49-F238E27FC236}">
                    <a16:creationId xmlns:a16="http://schemas.microsoft.com/office/drawing/2014/main" id="{84DB8A64-F5E5-3877-34D4-E06E92D3A7BD}"/>
                  </a:ext>
                </a:extLst>
              </p:cNvPr>
              <p:cNvSpPr/>
              <p:nvPr/>
            </p:nvSpPr>
            <p:spPr>
              <a:xfrm rot="6749019">
                <a:off x="881629" y="286612"/>
                <a:ext cx="71972"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85"/>
                      <a:pt x="11289" y="3990"/>
                    </a:cubicBezTo>
                    <a:cubicBezTo>
                      <a:pt x="1045" y="4953"/>
                      <a:pt x="1045" y="4953"/>
                      <a:pt x="1045" y="4953"/>
                    </a:cubicBezTo>
                    <a:cubicBezTo>
                      <a:pt x="0" y="1559"/>
                      <a:pt x="0" y="1559"/>
                      <a:pt x="0" y="1559"/>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8" name="Freeform 200">
                <a:extLst>
                  <a:ext uri="{FF2B5EF4-FFF2-40B4-BE49-F238E27FC236}">
                    <a16:creationId xmlns:a16="http://schemas.microsoft.com/office/drawing/2014/main" id="{BF01F59E-7310-E068-844D-2571858FF76A}"/>
                  </a:ext>
                </a:extLst>
              </p:cNvPr>
              <p:cNvSpPr/>
              <p:nvPr/>
            </p:nvSpPr>
            <p:spPr>
              <a:xfrm rot="6749019">
                <a:off x="938780" y="284495"/>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39"/>
                      <a:pt x="11154" y="3577"/>
                    </a:cubicBezTo>
                    <a:cubicBezTo>
                      <a:pt x="944" y="4540"/>
                      <a:pt x="944" y="4540"/>
                      <a:pt x="944" y="4540"/>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39" name="Freeform 201">
                <a:extLst>
                  <a:ext uri="{FF2B5EF4-FFF2-40B4-BE49-F238E27FC236}">
                    <a16:creationId xmlns:a16="http://schemas.microsoft.com/office/drawing/2014/main" id="{01F13DE0-0308-8C79-1E69-94CBE9DA893C}"/>
                  </a:ext>
                </a:extLst>
              </p:cNvPr>
              <p:cNvSpPr/>
              <p:nvPr/>
            </p:nvSpPr>
            <p:spPr>
              <a:xfrm rot="6749019">
                <a:off x="989581" y="284495"/>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3456"/>
                    </a:moveTo>
                    <a:cubicBezTo>
                      <a:pt x="6377" y="21600"/>
                      <a:pt x="6377" y="21600"/>
                      <a:pt x="6377" y="21600"/>
                    </a:cubicBezTo>
                    <a:cubicBezTo>
                      <a:pt x="5308" y="18189"/>
                      <a:pt x="5308" y="18189"/>
                      <a:pt x="5308" y="18189"/>
                    </a:cubicBezTo>
                    <a:cubicBezTo>
                      <a:pt x="12720" y="9459"/>
                      <a:pt x="12720" y="9459"/>
                      <a:pt x="12720" y="9459"/>
                    </a:cubicBezTo>
                    <a:cubicBezTo>
                      <a:pt x="14856" y="6867"/>
                      <a:pt x="16826" y="4820"/>
                      <a:pt x="18796" y="2819"/>
                    </a:cubicBezTo>
                    <a:cubicBezTo>
                      <a:pt x="18796" y="2819"/>
                      <a:pt x="18796" y="2819"/>
                      <a:pt x="18796" y="2819"/>
                    </a:cubicBezTo>
                    <a:cubicBezTo>
                      <a:pt x="16359" y="3320"/>
                      <a:pt x="13788" y="3411"/>
                      <a:pt x="11217" y="3547"/>
                    </a:cubicBezTo>
                    <a:cubicBezTo>
                      <a:pt x="1068" y="4456"/>
                      <a:pt x="1068" y="4456"/>
                      <a:pt x="1068" y="4456"/>
                    </a:cubicBezTo>
                    <a:cubicBezTo>
                      <a:pt x="0" y="1000"/>
                      <a:pt x="0" y="1000"/>
                      <a:pt x="0" y="1000"/>
                    </a:cubicBezTo>
                    <a:cubicBezTo>
                      <a:pt x="20532" y="0"/>
                      <a:pt x="20532" y="0"/>
                      <a:pt x="20532" y="0"/>
                    </a:cubicBezTo>
                    <a:lnTo>
                      <a:pt x="21600" y="34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0" name="Freeform 202">
                <a:extLst>
                  <a:ext uri="{FF2B5EF4-FFF2-40B4-BE49-F238E27FC236}">
                    <a16:creationId xmlns:a16="http://schemas.microsoft.com/office/drawing/2014/main" id="{66593B86-7CD3-24E1-3C26-B84F6974BEDE}"/>
                  </a:ext>
                </a:extLst>
              </p:cNvPr>
              <p:cNvSpPr/>
              <p:nvPr/>
            </p:nvSpPr>
            <p:spPr>
              <a:xfrm rot="6749019">
                <a:off x="1053084" y="292962"/>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7261"/>
                    </a:moveTo>
                    <a:cubicBezTo>
                      <a:pt x="3425" y="21600"/>
                      <a:pt x="3425" y="21600"/>
                      <a:pt x="3425" y="21600"/>
                    </a:cubicBezTo>
                    <a:cubicBezTo>
                      <a:pt x="2916" y="17901"/>
                      <a:pt x="2916" y="17901"/>
                      <a:pt x="2916" y="17901"/>
                    </a:cubicBezTo>
                    <a:cubicBezTo>
                      <a:pt x="11800" y="11051"/>
                      <a:pt x="11800" y="11051"/>
                      <a:pt x="11800" y="11051"/>
                    </a:cubicBezTo>
                    <a:cubicBezTo>
                      <a:pt x="14208" y="9225"/>
                      <a:pt x="16344" y="7581"/>
                      <a:pt x="18514" y="5937"/>
                    </a:cubicBezTo>
                    <a:cubicBezTo>
                      <a:pt x="18514" y="5937"/>
                      <a:pt x="18514" y="5937"/>
                      <a:pt x="18514" y="5937"/>
                    </a:cubicBezTo>
                    <a:cubicBezTo>
                      <a:pt x="16175" y="5891"/>
                      <a:pt x="13699" y="5526"/>
                      <a:pt x="10986" y="5297"/>
                    </a:cubicBezTo>
                    <a:cubicBezTo>
                      <a:pt x="475" y="3699"/>
                      <a:pt x="475" y="3699"/>
                      <a:pt x="475" y="3699"/>
                    </a:cubicBezTo>
                    <a:cubicBezTo>
                      <a:pt x="0" y="0"/>
                      <a:pt x="0" y="0"/>
                      <a:pt x="0" y="0"/>
                    </a:cubicBezTo>
                    <a:cubicBezTo>
                      <a:pt x="20820" y="3699"/>
                      <a:pt x="20820" y="3699"/>
                      <a:pt x="20820" y="3699"/>
                    </a:cubicBezTo>
                    <a:lnTo>
                      <a:pt x="21600" y="726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1" name="Freeform 203">
                <a:extLst>
                  <a:ext uri="{FF2B5EF4-FFF2-40B4-BE49-F238E27FC236}">
                    <a16:creationId xmlns:a16="http://schemas.microsoft.com/office/drawing/2014/main" id="{EA1F3914-FDF1-E5F2-5CD2-6204C192F378}"/>
                  </a:ext>
                </a:extLst>
              </p:cNvPr>
              <p:cNvSpPr/>
              <p:nvPr/>
            </p:nvSpPr>
            <p:spPr>
              <a:xfrm rot="6749019">
                <a:off x="1120816" y="314131"/>
                <a:ext cx="63505" cy="55036"/>
              </a:xfrm>
              <a:custGeom>
                <a:avLst/>
                <a:gdLst/>
                <a:ahLst/>
                <a:cxnLst>
                  <a:cxn ang="0">
                    <a:pos x="wd2" y="hd2"/>
                  </a:cxn>
                  <a:cxn ang="5400000">
                    <a:pos x="wd2" y="hd2"/>
                  </a:cxn>
                  <a:cxn ang="10800000">
                    <a:pos x="wd2" y="hd2"/>
                  </a:cxn>
                  <a:cxn ang="16200000">
                    <a:pos x="wd2" y="hd2"/>
                  </a:cxn>
                </a:cxnLst>
                <a:rect l="0" t="0" r="r" b="b"/>
                <a:pathLst>
                  <a:path w="21600" h="21600" extrusionOk="0">
                    <a:moveTo>
                      <a:pt x="21600" y="13523"/>
                    </a:moveTo>
                    <a:cubicBezTo>
                      <a:pt x="0" y="21600"/>
                      <a:pt x="0" y="21600"/>
                      <a:pt x="0" y="21600"/>
                    </a:cubicBezTo>
                    <a:cubicBezTo>
                      <a:pt x="185" y="17970"/>
                      <a:pt x="185" y="17970"/>
                      <a:pt x="185" y="17970"/>
                    </a:cubicBezTo>
                    <a:cubicBezTo>
                      <a:pt x="10744" y="14294"/>
                      <a:pt x="10744" y="14294"/>
                      <a:pt x="10744" y="14294"/>
                    </a:cubicBezTo>
                    <a:cubicBezTo>
                      <a:pt x="13634" y="13250"/>
                      <a:pt x="16191" y="12343"/>
                      <a:pt x="18747" y="11481"/>
                    </a:cubicBezTo>
                    <a:cubicBezTo>
                      <a:pt x="18747" y="11481"/>
                      <a:pt x="18747" y="11481"/>
                      <a:pt x="18747" y="11481"/>
                    </a:cubicBezTo>
                    <a:cubicBezTo>
                      <a:pt x="16302" y="10528"/>
                      <a:pt x="13375" y="9393"/>
                      <a:pt x="10781" y="8123"/>
                    </a:cubicBezTo>
                    <a:cubicBezTo>
                      <a:pt x="333" y="3857"/>
                      <a:pt x="333" y="3857"/>
                      <a:pt x="333" y="3857"/>
                    </a:cubicBezTo>
                    <a:cubicBezTo>
                      <a:pt x="111" y="0"/>
                      <a:pt x="111" y="0"/>
                      <a:pt x="111" y="0"/>
                    </a:cubicBezTo>
                    <a:cubicBezTo>
                      <a:pt x="21378" y="9666"/>
                      <a:pt x="21378" y="9666"/>
                      <a:pt x="21378" y="9666"/>
                    </a:cubicBezTo>
                    <a:lnTo>
                      <a:pt x="21600" y="135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2" name="Freeform 204">
                <a:extLst>
                  <a:ext uri="{FF2B5EF4-FFF2-40B4-BE49-F238E27FC236}">
                    <a16:creationId xmlns:a16="http://schemas.microsoft.com/office/drawing/2014/main" id="{F3C28CF0-D544-E1B8-A2A3-241C007EB145}"/>
                  </a:ext>
                </a:extLst>
              </p:cNvPr>
              <p:cNvSpPr/>
              <p:nvPr/>
            </p:nvSpPr>
            <p:spPr>
              <a:xfrm rot="6749019">
                <a:off x="1180086" y="348000"/>
                <a:ext cx="67737" cy="50801"/>
              </a:xfrm>
              <a:custGeom>
                <a:avLst/>
                <a:gdLst/>
                <a:ahLst/>
                <a:cxnLst>
                  <a:cxn ang="0">
                    <a:pos x="wd2" y="hd2"/>
                  </a:cxn>
                  <a:cxn ang="5400000">
                    <a:pos x="wd2" y="hd2"/>
                  </a:cxn>
                  <a:cxn ang="10800000">
                    <a:pos x="wd2" y="hd2"/>
                  </a:cxn>
                  <a:cxn ang="16200000">
                    <a:pos x="wd2" y="hd2"/>
                  </a:cxn>
                </a:cxnLst>
                <a:rect l="0" t="0" r="r" b="b"/>
                <a:pathLst>
                  <a:path w="21600" h="21600" extrusionOk="0">
                    <a:moveTo>
                      <a:pt x="20756" y="20123"/>
                    </a:moveTo>
                    <a:cubicBezTo>
                      <a:pt x="0" y="21600"/>
                      <a:pt x="0" y="21600"/>
                      <a:pt x="0" y="21600"/>
                    </a:cubicBezTo>
                    <a:cubicBezTo>
                      <a:pt x="844" y="17954"/>
                      <a:pt x="844" y="17954"/>
                      <a:pt x="844" y="17954"/>
                    </a:cubicBezTo>
                    <a:cubicBezTo>
                      <a:pt x="10867" y="17169"/>
                      <a:pt x="10867" y="17169"/>
                      <a:pt x="10867" y="17169"/>
                    </a:cubicBezTo>
                    <a:cubicBezTo>
                      <a:pt x="13871" y="17262"/>
                      <a:pt x="16099" y="16892"/>
                      <a:pt x="18832" y="17123"/>
                    </a:cubicBezTo>
                    <a:cubicBezTo>
                      <a:pt x="18832" y="17123"/>
                      <a:pt x="18832" y="17123"/>
                      <a:pt x="18832" y="17123"/>
                    </a:cubicBezTo>
                    <a:cubicBezTo>
                      <a:pt x="16706" y="15646"/>
                      <a:pt x="14344" y="13338"/>
                      <a:pt x="12082" y="11446"/>
                    </a:cubicBezTo>
                    <a:cubicBezTo>
                      <a:pt x="3409" y="3692"/>
                      <a:pt x="3409" y="3692"/>
                      <a:pt x="3409" y="3692"/>
                    </a:cubicBezTo>
                    <a:cubicBezTo>
                      <a:pt x="4253" y="0"/>
                      <a:pt x="4253" y="0"/>
                      <a:pt x="4253" y="0"/>
                    </a:cubicBezTo>
                    <a:cubicBezTo>
                      <a:pt x="21600" y="16431"/>
                      <a:pt x="21600" y="16431"/>
                      <a:pt x="21600" y="16431"/>
                    </a:cubicBezTo>
                    <a:lnTo>
                      <a:pt x="20756" y="201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3" name="Freeform 205">
                <a:extLst>
                  <a:ext uri="{FF2B5EF4-FFF2-40B4-BE49-F238E27FC236}">
                    <a16:creationId xmlns:a16="http://schemas.microsoft.com/office/drawing/2014/main" id="{8A58FA81-113C-35DB-CF31-83B1A81BC3F0}"/>
                  </a:ext>
                </a:extLst>
              </p:cNvPr>
              <p:cNvSpPr/>
              <p:nvPr/>
            </p:nvSpPr>
            <p:spPr>
              <a:xfrm rot="6749019">
                <a:off x="1222420" y="386101"/>
                <a:ext cx="71972" cy="55033"/>
              </a:xfrm>
              <a:custGeom>
                <a:avLst/>
                <a:gdLst/>
                <a:ahLst/>
                <a:cxnLst>
                  <a:cxn ang="0">
                    <a:pos x="wd2" y="hd2"/>
                  </a:cxn>
                  <a:cxn ang="5400000">
                    <a:pos x="wd2" y="hd2"/>
                  </a:cxn>
                  <a:cxn ang="10800000">
                    <a:pos x="wd2" y="hd2"/>
                  </a:cxn>
                  <a:cxn ang="16200000">
                    <a:pos x="wd2" y="hd2"/>
                  </a:cxn>
                </a:cxnLst>
                <a:rect l="0" t="0" r="r" b="b"/>
                <a:pathLst>
                  <a:path w="21600" h="21600" extrusionOk="0">
                    <a:moveTo>
                      <a:pt x="19980" y="21600"/>
                    </a:moveTo>
                    <a:cubicBezTo>
                      <a:pt x="0" y="16471"/>
                      <a:pt x="0" y="16471"/>
                      <a:pt x="0" y="16471"/>
                    </a:cubicBezTo>
                    <a:cubicBezTo>
                      <a:pt x="1620" y="13705"/>
                      <a:pt x="1620" y="13705"/>
                      <a:pt x="1620" y="13705"/>
                    </a:cubicBezTo>
                    <a:cubicBezTo>
                      <a:pt x="11273" y="16230"/>
                      <a:pt x="11273" y="16230"/>
                      <a:pt x="11273" y="16230"/>
                    </a:cubicBezTo>
                    <a:cubicBezTo>
                      <a:pt x="13770" y="16911"/>
                      <a:pt x="16301" y="17593"/>
                      <a:pt x="18529" y="18434"/>
                    </a:cubicBezTo>
                    <a:cubicBezTo>
                      <a:pt x="18529" y="18434"/>
                      <a:pt x="18529" y="18434"/>
                      <a:pt x="18529" y="18434"/>
                    </a:cubicBezTo>
                    <a:cubicBezTo>
                      <a:pt x="16875" y="16551"/>
                      <a:pt x="15120" y="14306"/>
                      <a:pt x="13230" y="11782"/>
                    </a:cubicBezTo>
                    <a:cubicBezTo>
                      <a:pt x="6750" y="2605"/>
                      <a:pt x="6750" y="2605"/>
                      <a:pt x="6750" y="2605"/>
                    </a:cubicBezTo>
                    <a:cubicBezTo>
                      <a:pt x="8066" y="0"/>
                      <a:pt x="8066" y="0"/>
                      <a:pt x="8066" y="0"/>
                    </a:cubicBezTo>
                    <a:cubicBezTo>
                      <a:pt x="21600" y="18835"/>
                      <a:pt x="21600" y="18835"/>
                      <a:pt x="21600" y="18835"/>
                    </a:cubicBezTo>
                    <a:lnTo>
                      <a:pt x="19980"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4" name="Freeform 206">
                <a:extLst>
                  <a:ext uri="{FF2B5EF4-FFF2-40B4-BE49-F238E27FC236}">
                    <a16:creationId xmlns:a16="http://schemas.microsoft.com/office/drawing/2014/main" id="{F21CC7BD-C448-B52D-66FC-AB25C62566FF}"/>
                  </a:ext>
                </a:extLst>
              </p:cNvPr>
              <p:cNvSpPr/>
              <p:nvPr/>
            </p:nvSpPr>
            <p:spPr>
              <a:xfrm rot="6749019">
                <a:off x="1258405" y="430554"/>
                <a:ext cx="63502" cy="67735"/>
              </a:xfrm>
              <a:custGeom>
                <a:avLst/>
                <a:gdLst/>
                <a:ahLst/>
                <a:cxnLst>
                  <a:cxn ang="0">
                    <a:pos x="wd2" y="hd2"/>
                  </a:cxn>
                  <a:cxn ang="5400000">
                    <a:pos x="wd2" y="hd2"/>
                  </a:cxn>
                  <a:cxn ang="10800000">
                    <a:pos x="wd2" y="hd2"/>
                  </a:cxn>
                  <a:cxn ang="16200000">
                    <a:pos x="wd2" y="hd2"/>
                  </a:cxn>
                </a:cxnLst>
                <a:rect l="0" t="0" r="r" b="b"/>
                <a:pathLst>
                  <a:path w="21600" h="21600" extrusionOk="0">
                    <a:moveTo>
                      <a:pt x="19596" y="21600"/>
                    </a:moveTo>
                    <a:cubicBezTo>
                      <a:pt x="0" y="11286"/>
                      <a:pt x="0" y="11286"/>
                      <a:pt x="0" y="11286"/>
                    </a:cubicBezTo>
                    <a:cubicBezTo>
                      <a:pt x="2338" y="9341"/>
                      <a:pt x="2338" y="9341"/>
                      <a:pt x="2338" y="9341"/>
                    </a:cubicBezTo>
                    <a:cubicBezTo>
                      <a:pt x="11765" y="14481"/>
                      <a:pt x="11765" y="14481"/>
                      <a:pt x="11765" y="14481"/>
                    </a:cubicBezTo>
                    <a:cubicBezTo>
                      <a:pt x="14326" y="16217"/>
                      <a:pt x="16590" y="17329"/>
                      <a:pt x="19039" y="18787"/>
                    </a:cubicBezTo>
                    <a:cubicBezTo>
                      <a:pt x="19039" y="18787"/>
                      <a:pt x="19039" y="18787"/>
                      <a:pt x="19039" y="18787"/>
                    </a:cubicBezTo>
                    <a:cubicBezTo>
                      <a:pt x="17666" y="16565"/>
                      <a:pt x="16515" y="13960"/>
                      <a:pt x="15328" y="11356"/>
                    </a:cubicBezTo>
                    <a:cubicBezTo>
                      <a:pt x="10726" y="1945"/>
                      <a:pt x="10726" y="1945"/>
                      <a:pt x="10726" y="1945"/>
                    </a:cubicBezTo>
                    <a:cubicBezTo>
                      <a:pt x="13064" y="0"/>
                      <a:pt x="13064" y="0"/>
                      <a:pt x="13064" y="0"/>
                    </a:cubicBezTo>
                    <a:cubicBezTo>
                      <a:pt x="21600" y="19794"/>
                      <a:pt x="21600" y="19794"/>
                      <a:pt x="21600" y="19794"/>
                    </a:cubicBezTo>
                    <a:lnTo>
                      <a:pt x="19596"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5" name="Freeform 207">
                <a:extLst>
                  <a:ext uri="{FF2B5EF4-FFF2-40B4-BE49-F238E27FC236}">
                    <a16:creationId xmlns:a16="http://schemas.microsoft.com/office/drawing/2014/main" id="{846390F7-AF7E-BEAF-B131-9219416DCD5B}"/>
                  </a:ext>
                </a:extLst>
              </p:cNvPr>
              <p:cNvSpPr/>
              <p:nvPr/>
            </p:nvSpPr>
            <p:spPr>
              <a:xfrm rot="6749019">
                <a:off x="1273222" y="491942"/>
                <a:ext cx="50803" cy="67735"/>
              </a:xfrm>
              <a:custGeom>
                <a:avLst/>
                <a:gdLst/>
                <a:ahLst/>
                <a:cxnLst>
                  <a:cxn ang="0">
                    <a:pos x="wd2" y="hd2"/>
                  </a:cxn>
                  <a:cxn ang="5400000">
                    <a:pos x="wd2" y="hd2"/>
                  </a:cxn>
                  <a:cxn ang="10800000">
                    <a:pos x="wd2" y="hd2"/>
                  </a:cxn>
                  <a:cxn ang="16200000">
                    <a:pos x="wd2" y="hd2"/>
                  </a:cxn>
                </a:cxnLst>
                <a:rect l="0" t="0" r="r" b="b"/>
                <a:pathLst>
                  <a:path w="21600" h="21600" extrusionOk="0">
                    <a:moveTo>
                      <a:pt x="17912" y="21600"/>
                    </a:moveTo>
                    <a:cubicBezTo>
                      <a:pt x="0" y="6636"/>
                      <a:pt x="0" y="6636"/>
                      <a:pt x="0" y="6636"/>
                    </a:cubicBezTo>
                    <a:cubicBezTo>
                      <a:pt x="3293" y="5574"/>
                      <a:pt x="3293" y="5574"/>
                      <a:pt x="3293" y="5574"/>
                    </a:cubicBezTo>
                    <a:cubicBezTo>
                      <a:pt x="12117" y="12774"/>
                      <a:pt x="12117" y="12774"/>
                      <a:pt x="12117" y="12774"/>
                    </a:cubicBezTo>
                    <a:cubicBezTo>
                      <a:pt x="14576" y="14898"/>
                      <a:pt x="16551" y="16855"/>
                      <a:pt x="18351" y="18547"/>
                    </a:cubicBezTo>
                    <a:cubicBezTo>
                      <a:pt x="18351" y="18547"/>
                      <a:pt x="18351" y="18547"/>
                      <a:pt x="18351" y="18547"/>
                    </a:cubicBezTo>
                    <a:cubicBezTo>
                      <a:pt x="18044" y="16391"/>
                      <a:pt x="17912" y="13836"/>
                      <a:pt x="17254" y="11148"/>
                    </a:cubicBezTo>
                    <a:cubicBezTo>
                      <a:pt x="16420" y="1062"/>
                      <a:pt x="16420" y="1062"/>
                      <a:pt x="16420" y="1062"/>
                    </a:cubicBezTo>
                    <a:cubicBezTo>
                      <a:pt x="19712" y="0"/>
                      <a:pt x="19712" y="0"/>
                      <a:pt x="19712" y="0"/>
                    </a:cubicBezTo>
                    <a:cubicBezTo>
                      <a:pt x="21600" y="20439"/>
                      <a:pt x="21600" y="20439"/>
                      <a:pt x="21600" y="20439"/>
                    </a:cubicBezTo>
                    <a:lnTo>
                      <a:pt x="17912"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6" name="Freeform 208">
                <a:extLst>
                  <a:ext uri="{FF2B5EF4-FFF2-40B4-BE49-F238E27FC236}">
                    <a16:creationId xmlns:a16="http://schemas.microsoft.com/office/drawing/2014/main" id="{6F5053DD-C5F7-6883-DB6D-855E6919232F}"/>
                  </a:ext>
                </a:extLst>
              </p:cNvPr>
              <p:cNvSpPr/>
              <p:nvPr/>
            </p:nvSpPr>
            <p:spPr>
              <a:xfrm rot="6749019">
                <a:off x="1254171" y="561796"/>
                <a:ext cx="55035" cy="67735"/>
              </a:xfrm>
              <a:custGeom>
                <a:avLst/>
                <a:gdLst/>
                <a:ahLst/>
                <a:cxnLst>
                  <a:cxn ang="0">
                    <a:pos x="wd2" y="hd2"/>
                  </a:cxn>
                  <a:cxn ang="5400000">
                    <a:pos x="wd2" y="hd2"/>
                  </a:cxn>
                  <a:cxn ang="10800000">
                    <a:pos x="wd2" y="hd2"/>
                  </a:cxn>
                  <a:cxn ang="16200000">
                    <a:pos x="wd2" y="hd2"/>
                  </a:cxn>
                </a:cxnLst>
                <a:rect l="0" t="0" r="r" b="b"/>
                <a:pathLst>
                  <a:path w="21600" h="21600" extrusionOk="0">
                    <a:moveTo>
                      <a:pt x="10489" y="21600"/>
                    </a:moveTo>
                    <a:cubicBezTo>
                      <a:pt x="0" y="1773"/>
                      <a:pt x="0" y="1773"/>
                      <a:pt x="0" y="1773"/>
                    </a:cubicBezTo>
                    <a:cubicBezTo>
                      <a:pt x="3333" y="1348"/>
                      <a:pt x="3333" y="1348"/>
                      <a:pt x="3333" y="1348"/>
                    </a:cubicBezTo>
                    <a:cubicBezTo>
                      <a:pt x="8578" y="11243"/>
                      <a:pt x="8578" y="11243"/>
                      <a:pt x="8578" y="11243"/>
                    </a:cubicBezTo>
                    <a:cubicBezTo>
                      <a:pt x="9956" y="13868"/>
                      <a:pt x="11200" y="16209"/>
                      <a:pt x="12044" y="18692"/>
                    </a:cubicBezTo>
                    <a:cubicBezTo>
                      <a:pt x="12044" y="18692"/>
                      <a:pt x="12044" y="18692"/>
                      <a:pt x="12044" y="18692"/>
                    </a:cubicBezTo>
                    <a:cubicBezTo>
                      <a:pt x="12844" y="15996"/>
                      <a:pt x="13644" y="13336"/>
                      <a:pt x="14444" y="10676"/>
                    </a:cubicBezTo>
                    <a:cubicBezTo>
                      <a:pt x="17778" y="248"/>
                      <a:pt x="17778" y="248"/>
                      <a:pt x="17778" y="248"/>
                    </a:cubicBezTo>
                    <a:cubicBezTo>
                      <a:pt x="21600" y="0"/>
                      <a:pt x="21600" y="0"/>
                      <a:pt x="21600" y="0"/>
                    </a:cubicBezTo>
                    <a:cubicBezTo>
                      <a:pt x="14178" y="21068"/>
                      <a:pt x="14178" y="21068"/>
                      <a:pt x="14178" y="21068"/>
                    </a:cubicBezTo>
                    <a:lnTo>
                      <a:pt x="10489"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7" name="Freeform 209">
                <a:extLst>
                  <a:ext uri="{FF2B5EF4-FFF2-40B4-BE49-F238E27FC236}">
                    <a16:creationId xmlns:a16="http://schemas.microsoft.com/office/drawing/2014/main" id="{15ACD3C9-E89D-B928-6463-4C90A6FBF2DA}"/>
                  </a:ext>
                </a:extLst>
              </p:cNvPr>
              <p:cNvSpPr/>
              <p:nvPr/>
            </p:nvSpPr>
            <p:spPr>
              <a:xfrm rot="6749019">
                <a:off x="1226653" y="627416"/>
                <a:ext cx="50803" cy="67735"/>
              </a:xfrm>
              <a:custGeom>
                <a:avLst/>
                <a:gdLst/>
                <a:ahLst/>
                <a:cxnLst>
                  <a:cxn ang="0">
                    <a:pos x="wd2" y="hd2"/>
                  </a:cxn>
                  <a:cxn ang="5400000">
                    <a:pos x="wd2" y="hd2"/>
                  </a:cxn>
                  <a:cxn ang="10800000">
                    <a:pos x="wd2" y="hd2"/>
                  </a:cxn>
                  <a:cxn ang="16200000">
                    <a:pos x="wd2" y="hd2"/>
                  </a:cxn>
                </a:cxnLst>
                <a:rect l="0" t="0" r="r" b="b"/>
                <a:pathLst>
                  <a:path w="21600" h="21600" extrusionOk="0">
                    <a:moveTo>
                      <a:pt x="2831" y="20718"/>
                    </a:moveTo>
                    <a:cubicBezTo>
                      <a:pt x="0" y="0"/>
                      <a:pt x="0" y="0"/>
                      <a:pt x="0" y="0"/>
                    </a:cubicBezTo>
                    <a:cubicBezTo>
                      <a:pt x="3973" y="746"/>
                      <a:pt x="3973" y="746"/>
                      <a:pt x="3973" y="746"/>
                    </a:cubicBezTo>
                    <a:cubicBezTo>
                      <a:pt x="4795" y="10817"/>
                      <a:pt x="4795" y="10817"/>
                      <a:pt x="4795" y="10817"/>
                    </a:cubicBezTo>
                    <a:cubicBezTo>
                      <a:pt x="5115" y="13699"/>
                      <a:pt x="5617" y="16208"/>
                      <a:pt x="5617" y="18548"/>
                    </a:cubicBezTo>
                    <a:cubicBezTo>
                      <a:pt x="5617" y="18548"/>
                      <a:pt x="5617" y="18548"/>
                      <a:pt x="5617" y="18548"/>
                    </a:cubicBezTo>
                    <a:cubicBezTo>
                      <a:pt x="7078" y="16412"/>
                      <a:pt x="8905" y="14174"/>
                      <a:pt x="10777" y="11936"/>
                    </a:cubicBezTo>
                    <a:cubicBezTo>
                      <a:pt x="17764" y="3086"/>
                      <a:pt x="17764" y="3086"/>
                      <a:pt x="17764" y="3086"/>
                    </a:cubicBezTo>
                    <a:cubicBezTo>
                      <a:pt x="21600" y="3560"/>
                      <a:pt x="21600" y="3560"/>
                      <a:pt x="21600" y="3560"/>
                    </a:cubicBezTo>
                    <a:cubicBezTo>
                      <a:pt x="6439" y="21600"/>
                      <a:pt x="6439" y="21600"/>
                      <a:pt x="6439" y="21600"/>
                    </a:cubicBezTo>
                    <a:lnTo>
                      <a:pt x="2831" y="2071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8" name="Freeform 210">
                <a:extLst>
                  <a:ext uri="{FF2B5EF4-FFF2-40B4-BE49-F238E27FC236}">
                    <a16:creationId xmlns:a16="http://schemas.microsoft.com/office/drawing/2014/main" id="{51D407A5-D550-C2D5-EAC9-B60366BDF8D0}"/>
                  </a:ext>
                </a:extLst>
              </p:cNvPr>
              <p:cNvSpPr/>
              <p:nvPr/>
            </p:nvSpPr>
            <p:spPr>
              <a:xfrm rot="6749019">
                <a:off x="1180084" y="678219"/>
                <a:ext cx="59270" cy="67735"/>
              </a:xfrm>
              <a:custGeom>
                <a:avLst/>
                <a:gdLst/>
                <a:ahLst/>
                <a:cxnLst>
                  <a:cxn ang="0">
                    <a:pos x="wd2" y="hd2"/>
                  </a:cxn>
                  <a:cxn ang="5400000">
                    <a:pos x="wd2" y="hd2"/>
                  </a:cxn>
                  <a:cxn ang="10800000">
                    <a:pos x="wd2" y="hd2"/>
                  </a:cxn>
                  <a:cxn ang="16200000">
                    <a:pos x="wd2" y="hd2"/>
                  </a:cxn>
                </a:cxnLst>
                <a:rect l="0" t="0" r="r" b="b"/>
                <a:pathLst>
                  <a:path w="21600" h="21600" extrusionOk="0">
                    <a:moveTo>
                      <a:pt x="0" y="20351"/>
                    </a:moveTo>
                    <a:cubicBezTo>
                      <a:pt x="4597" y="0"/>
                      <a:pt x="4597" y="0"/>
                      <a:pt x="4597" y="0"/>
                    </a:cubicBezTo>
                    <a:cubicBezTo>
                      <a:pt x="7281" y="1350"/>
                      <a:pt x="7281" y="1350"/>
                      <a:pt x="7281" y="1350"/>
                    </a:cubicBezTo>
                    <a:cubicBezTo>
                      <a:pt x="5247" y="11306"/>
                      <a:pt x="5247" y="11306"/>
                      <a:pt x="5247" y="11306"/>
                    </a:cubicBezTo>
                    <a:cubicBezTo>
                      <a:pt x="4678" y="14108"/>
                      <a:pt x="3864" y="16369"/>
                      <a:pt x="3051" y="18630"/>
                    </a:cubicBezTo>
                    <a:cubicBezTo>
                      <a:pt x="3214" y="18900"/>
                      <a:pt x="3214" y="18900"/>
                      <a:pt x="3214" y="18900"/>
                    </a:cubicBezTo>
                    <a:cubicBezTo>
                      <a:pt x="4963" y="16976"/>
                      <a:pt x="7241" y="15188"/>
                      <a:pt x="9803" y="13298"/>
                    </a:cubicBezTo>
                    <a:cubicBezTo>
                      <a:pt x="18590" y="6615"/>
                      <a:pt x="18590" y="6615"/>
                      <a:pt x="18590" y="6615"/>
                    </a:cubicBezTo>
                    <a:cubicBezTo>
                      <a:pt x="21600" y="7864"/>
                      <a:pt x="21600" y="7864"/>
                      <a:pt x="21600" y="7864"/>
                    </a:cubicBezTo>
                    <a:cubicBezTo>
                      <a:pt x="3010" y="21600"/>
                      <a:pt x="3010" y="21600"/>
                      <a:pt x="3010" y="21600"/>
                    </a:cubicBezTo>
                    <a:lnTo>
                      <a:pt x="0" y="203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49" name="Freeform 211">
                <a:extLst>
                  <a:ext uri="{FF2B5EF4-FFF2-40B4-BE49-F238E27FC236}">
                    <a16:creationId xmlns:a16="http://schemas.microsoft.com/office/drawing/2014/main" id="{E12C4D4D-5138-A351-1C16-DDDA68C28D77}"/>
                  </a:ext>
                </a:extLst>
              </p:cNvPr>
              <p:cNvSpPr/>
              <p:nvPr/>
            </p:nvSpPr>
            <p:spPr>
              <a:xfrm rot="6749019">
                <a:off x="1127168" y="709970"/>
                <a:ext cx="63502" cy="67735"/>
              </a:xfrm>
              <a:custGeom>
                <a:avLst/>
                <a:gdLst/>
                <a:ahLst/>
                <a:cxnLst>
                  <a:cxn ang="0">
                    <a:pos x="wd2" y="hd2"/>
                  </a:cxn>
                  <a:cxn ang="5400000">
                    <a:pos x="wd2" y="hd2"/>
                  </a:cxn>
                  <a:cxn ang="10800000">
                    <a:pos x="wd2" y="hd2"/>
                  </a:cxn>
                  <a:cxn ang="16200000">
                    <a:pos x="wd2" y="hd2"/>
                  </a:cxn>
                </a:cxnLst>
                <a:rect l="0" t="0" r="r" b="b"/>
                <a:pathLst>
                  <a:path w="21600" h="21600" extrusionOk="0">
                    <a:moveTo>
                      <a:pt x="0" y="19482"/>
                    </a:moveTo>
                    <a:cubicBezTo>
                      <a:pt x="8973" y="0"/>
                      <a:pt x="8973" y="0"/>
                      <a:pt x="8973" y="0"/>
                    </a:cubicBezTo>
                    <a:cubicBezTo>
                      <a:pt x="11172" y="1841"/>
                      <a:pt x="11172" y="1841"/>
                      <a:pt x="11172" y="1841"/>
                    </a:cubicBezTo>
                    <a:cubicBezTo>
                      <a:pt x="6668" y="11564"/>
                      <a:pt x="6668" y="11564"/>
                      <a:pt x="6668" y="11564"/>
                    </a:cubicBezTo>
                    <a:cubicBezTo>
                      <a:pt x="5356" y="14168"/>
                      <a:pt x="4221" y="16356"/>
                      <a:pt x="3050" y="18544"/>
                    </a:cubicBezTo>
                    <a:cubicBezTo>
                      <a:pt x="3050" y="18544"/>
                      <a:pt x="3050" y="18544"/>
                      <a:pt x="3050" y="18544"/>
                    </a:cubicBezTo>
                    <a:cubicBezTo>
                      <a:pt x="5285" y="17294"/>
                      <a:pt x="7519" y="16009"/>
                      <a:pt x="10073" y="14620"/>
                    </a:cubicBezTo>
                    <a:cubicBezTo>
                      <a:pt x="19578" y="9307"/>
                      <a:pt x="19578" y="9307"/>
                      <a:pt x="19578" y="9307"/>
                    </a:cubicBezTo>
                    <a:cubicBezTo>
                      <a:pt x="21600" y="11564"/>
                      <a:pt x="21600" y="11564"/>
                      <a:pt x="21600" y="11564"/>
                    </a:cubicBezTo>
                    <a:cubicBezTo>
                      <a:pt x="2305" y="21600"/>
                      <a:pt x="2305" y="21600"/>
                      <a:pt x="2305" y="21600"/>
                    </a:cubicBezTo>
                    <a:lnTo>
                      <a:pt x="0" y="1948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0" name="Freeform 212">
                <a:extLst>
                  <a:ext uri="{FF2B5EF4-FFF2-40B4-BE49-F238E27FC236}">
                    <a16:creationId xmlns:a16="http://schemas.microsoft.com/office/drawing/2014/main" id="{105023BA-86F9-237D-930F-0383D0B28F67}"/>
                  </a:ext>
                </a:extLst>
              </p:cNvPr>
              <p:cNvSpPr/>
              <p:nvPr/>
            </p:nvSpPr>
            <p:spPr>
              <a:xfrm rot="6749019">
                <a:off x="1070017" y="733254"/>
                <a:ext cx="67737" cy="59268"/>
              </a:xfrm>
              <a:custGeom>
                <a:avLst/>
                <a:gdLst/>
                <a:ahLst/>
                <a:cxnLst>
                  <a:cxn ang="0">
                    <a:pos x="wd2" y="hd2"/>
                  </a:cxn>
                  <a:cxn ang="5400000">
                    <a:pos x="wd2" y="hd2"/>
                  </a:cxn>
                  <a:cxn ang="10800000">
                    <a:pos x="wd2" y="hd2"/>
                  </a:cxn>
                  <a:cxn ang="16200000">
                    <a:pos x="wd2" y="hd2"/>
                  </a:cxn>
                </a:cxnLst>
                <a:rect l="0" t="0" r="r" b="b"/>
                <a:pathLst>
                  <a:path w="21600" h="21600" extrusionOk="0">
                    <a:moveTo>
                      <a:pt x="0" y="18948"/>
                    </a:moveTo>
                    <a:cubicBezTo>
                      <a:pt x="12310" y="0"/>
                      <a:pt x="12310" y="0"/>
                      <a:pt x="12310" y="0"/>
                    </a:cubicBezTo>
                    <a:cubicBezTo>
                      <a:pt x="13935" y="2652"/>
                      <a:pt x="13935" y="2652"/>
                      <a:pt x="13935" y="2652"/>
                    </a:cubicBezTo>
                    <a:cubicBezTo>
                      <a:pt x="7797" y="11722"/>
                      <a:pt x="7797" y="11722"/>
                      <a:pt x="7797" y="11722"/>
                    </a:cubicBezTo>
                    <a:cubicBezTo>
                      <a:pt x="6171" y="14413"/>
                      <a:pt x="4712" y="16642"/>
                      <a:pt x="3119" y="18564"/>
                    </a:cubicBezTo>
                    <a:cubicBezTo>
                      <a:pt x="3119" y="18564"/>
                      <a:pt x="3119" y="18564"/>
                      <a:pt x="3119" y="18564"/>
                    </a:cubicBezTo>
                    <a:cubicBezTo>
                      <a:pt x="5441" y="17833"/>
                      <a:pt x="7764" y="17065"/>
                      <a:pt x="10385" y="16181"/>
                    </a:cubicBezTo>
                    <a:cubicBezTo>
                      <a:pt x="19974" y="12991"/>
                      <a:pt x="19974" y="12991"/>
                      <a:pt x="19974" y="12991"/>
                    </a:cubicBezTo>
                    <a:cubicBezTo>
                      <a:pt x="21600" y="15643"/>
                      <a:pt x="21600" y="15643"/>
                      <a:pt x="21600" y="15643"/>
                    </a:cubicBezTo>
                    <a:cubicBezTo>
                      <a:pt x="1626" y="21600"/>
                      <a:pt x="1626" y="21600"/>
                      <a:pt x="1626" y="21600"/>
                    </a:cubicBezTo>
                    <a:lnTo>
                      <a:pt x="0" y="1894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1" name="Freeform 213">
                <a:extLst>
                  <a:ext uri="{FF2B5EF4-FFF2-40B4-BE49-F238E27FC236}">
                    <a16:creationId xmlns:a16="http://schemas.microsoft.com/office/drawing/2014/main" id="{4157F7F5-9ADD-9810-B809-05B71F8937F0}"/>
                  </a:ext>
                </a:extLst>
              </p:cNvPr>
              <p:cNvSpPr/>
              <p:nvPr/>
            </p:nvSpPr>
            <p:spPr>
              <a:xfrm rot="6749019">
                <a:off x="1012867" y="743836"/>
                <a:ext cx="67737" cy="46569"/>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706" y="14324"/>
                      <a:pt x="4819" y="16749"/>
                      <a:pt x="2831" y="18808"/>
                    </a:cubicBezTo>
                    <a:cubicBezTo>
                      <a:pt x="2831" y="18808"/>
                      <a:pt x="2831" y="18808"/>
                      <a:pt x="2831" y="18808"/>
                    </a:cubicBezTo>
                    <a:cubicBezTo>
                      <a:pt x="5290" y="18259"/>
                      <a:pt x="7750" y="17756"/>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2" name="Freeform 214">
                <a:extLst>
                  <a:ext uri="{FF2B5EF4-FFF2-40B4-BE49-F238E27FC236}">
                    <a16:creationId xmlns:a16="http://schemas.microsoft.com/office/drawing/2014/main" id="{C9EFA674-E263-24F6-7BF0-5D4C2E2348D3}"/>
                  </a:ext>
                </a:extLst>
              </p:cNvPr>
              <p:cNvSpPr/>
              <p:nvPr/>
            </p:nvSpPr>
            <p:spPr>
              <a:xfrm rot="6749019">
                <a:off x="316457" y="-20302"/>
                <a:ext cx="702774" cy="1126089"/>
              </a:xfrm>
              <a:custGeom>
                <a:avLst/>
                <a:gdLst/>
                <a:ahLst/>
                <a:cxnLst>
                  <a:cxn ang="0">
                    <a:pos x="wd2" y="hd2"/>
                  </a:cxn>
                  <a:cxn ang="5400000">
                    <a:pos x="wd2" y="hd2"/>
                  </a:cxn>
                  <a:cxn ang="10800000">
                    <a:pos x="wd2" y="hd2"/>
                  </a:cxn>
                  <a:cxn ang="16200000">
                    <a:pos x="wd2" y="hd2"/>
                  </a:cxn>
                </a:cxnLst>
                <a:rect l="0" t="0" r="r" b="b"/>
                <a:pathLst>
                  <a:path w="20081" h="20630" extrusionOk="0">
                    <a:moveTo>
                      <a:pt x="10738" y="2187"/>
                    </a:moveTo>
                    <a:cubicBezTo>
                      <a:pt x="9537" y="369"/>
                      <a:pt x="6263" y="-486"/>
                      <a:pt x="3418" y="282"/>
                    </a:cubicBezTo>
                    <a:cubicBezTo>
                      <a:pt x="573" y="1049"/>
                      <a:pt x="-759" y="3146"/>
                      <a:pt x="442" y="4964"/>
                    </a:cubicBezTo>
                    <a:lnTo>
                      <a:pt x="9344" y="18445"/>
                    </a:lnTo>
                    <a:cubicBezTo>
                      <a:pt x="10539" y="20263"/>
                      <a:pt x="13819" y="21114"/>
                      <a:pt x="16664" y="20350"/>
                    </a:cubicBezTo>
                    <a:cubicBezTo>
                      <a:pt x="19509" y="19583"/>
                      <a:pt x="20841" y="17486"/>
                      <a:pt x="19640" y="15668"/>
                    </a:cubicBezTo>
                    <a:lnTo>
                      <a:pt x="10738" y="2187"/>
                    </a:lnTo>
                    <a:close/>
                  </a:path>
                </a:pathLst>
              </a:custGeom>
              <a:solidFill>
                <a:srgbClr val="AF5E5C"/>
              </a:solidFill>
              <a:ln w="3175" cap="flat">
                <a:solidFill>
                  <a:srgbClr val="AF5E5C"/>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70114" name="Group 87">
              <a:extLst>
                <a:ext uri="{FF2B5EF4-FFF2-40B4-BE49-F238E27FC236}">
                  <a16:creationId xmlns:a16="http://schemas.microsoft.com/office/drawing/2014/main" id="{6C521C46-022B-0333-A3D4-3158CEE71F49}"/>
                </a:ext>
              </a:extLst>
            </p:cNvPr>
            <p:cNvGrpSpPr>
              <a:grpSpLocks/>
            </p:cNvGrpSpPr>
            <p:nvPr/>
          </p:nvGrpSpPr>
          <p:grpSpPr bwMode="auto">
            <a:xfrm>
              <a:off x="0" y="-1"/>
              <a:ext cx="1083783" cy="1084079"/>
              <a:chOff x="0" y="0"/>
              <a:chExt cx="1083782" cy="1084077"/>
            </a:xfrm>
          </p:grpSpPr>
          <p:sp>
            <p:nvSpPr>
              <p:cNvPr id="354" name="Freeform 7">
                <a:extLst>
                  <a:ext uri="{FF2B5EF4-FFF2-40B4-BE49-F238E27FC236}">
                    <a16:creationId xmlns:a16="http://schemas.microsoft.com/office/drawing/2014/main" id="{ACC433C5-CAB7-CFC3-CB15-A1A98F4EBAF7}"/>
                  </a:ext>
                </a:extLst>
              </p:cNvPr>
              <p:cNvSpPr/>
              <p:nvPr/>
            </p:nvSpPr>
            <p:spPr>
              <a:xfrm>
                <a:off x="495309" y="0"/>
                <a:ext cx="93135" cy="76204"/>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601"/>
                    </a:lnTo>
                    <a:lnTo>
                      <a:pt x="5254" y="0"/>
                    </a:lnTo>
                    <a:lnTo>
                      <a:pt x="16346" y="0"/>
                    </a:lnTo>
                    <a:lnTo>
                      <a:pt x="21600" y="10601"/>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5" name="Freeform 8">
                <a:extLst>
                  <a:ext uri="{FF2B5EF4-FFF2-40B4-BE49-F238E27FC236}">
                    <a16:creationId xmlns:a16="http://schemas.microsoft.com/office/drawing/2014/main" id="{3F0D05F9-9AE4-BA57-7119-30617A3B953D}"/>
                  </a:ext>
                </a:extLst>
              </p:cNvPr>
              <p:cNvSpPr/>
              <p:nvPr/>
            </p:nvSpPr>
            <p:spPr>
              <a:xfrm>
                <a:off x="495309" y="1007593"/>
                <a:ext cx="93135" cy="76204"/>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596"/>
                    </a:lnTo>
                    <a:lnTo>
                      <a:pt x="5254" y="0"/>
                    </a:lnTo>
                    <a:lnTo>
                      <a:pt x="16346" y="0"/>
                    </a:lnTo>
                    <a:lnTo>
                      <a:pt x="21600" y="10596"/>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6" name="Freeform 9">
                <a:extLst>
                  <a:ext uri="{FF2B5EF4-FFF2-40B4-BE49-F238E27FC236}">
                    <a16:creationId xmlns:a16="http://schemas.microsoft.com/office/drawing/2014/main" id="{E6D03D68-43CC-8951-55A2-C8D2030C657A}"/>
                  </a:ext>
                </a:extLst>
              </p:cNvPr>
              <p:cNvSpPr/>
              <p:nvPr/>
            </p:nvSpPr>
            <p:spPr>
              <a:xfrm>
                <a:off x="410640" y="4232"/>
                <a:ext cx="88903" cy="84672"/>
              </a:xfrm>
              <a:custGeom>
                <a:avLst/>
                <a:gdLst/>
                <a:ahLst/>
                <a:cxnLst>
                  <a:cxn ang="0">
                    <a:pos x="wd2" y="hd2"/>
                  </a:cxn>
                  <a:cxn ang="5400000">
                    <a:pos x="wd2" y="hd2"/>
                  </a:cxn>
                  <a:cxn ang="10800000">
                    <a:pos x="wd2" y="hd2"/>
                  </a:cxn>
                  <a:cxn ang="16200000">
                    <a:pos x="wd2" y="hd2"/>
                  </a:cxn>
                </a:cxnLst>
                <a:rect l="0" t="0" r="r" b="b"/>
                <a:pathLst>
                  <a:path w="21600" h="21600" extrusionOk="0">
                    <a:moveTo>
                      <a:pt x="7160" y="21600"/>
                    </a:moveTo>
                    <a:lnTo>
                      <a:pt x="0" y="12809"/>
                    </a:lnTo>
                    <a:lnTo>
                      <a:pt x="3938" y="2135"/>
                    </a:lnTo>
                    <a:lnTo>
                      <a:pt x="14798" y="0"/>
                    </a:lnTo>
                    <a:lnTo>
                      <a:pt x="21600" y="8916"/>
                    </a:lnTo>
                    <a:lnTo>
                      <a:pt x="17662" y="19842"/>
                    </a:lnTo>
                    <a:lnTo>
                      <a:pt x="71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7" name="Freeform 10">
                <a:extLst>
                  <a:ext uri="{FF2B5EF4-FFF2-40B4-BE49-F238E27FC236}">
                    <a16:creationId xmlns:a16="http://schemas.microsoft.com/office/drawing/2014/main" id="{9688DA51-86E4-402B-A5ED-5253135590AA}"/>
                  </a:ext>
                </a:extLst>
              </p:cNvPr>
              <p:cNvSpPr/>
              <p:nvPr/>
            </p:nvSpPr>
            <p:spPr>
              <a:xfrm>
                <a:off x="584212" y="994890"/>
                <a:ext cx="88900" cy="84672"/>
              </a:xfrm>
              <a:custGeom>
                <a:avLst/>
                <a:gdLst/>
                <a:ahLst/>
                <a:cxnLst>
                  <a:cxn ang="0">
                    <a:pos x="wd2" y="hd2"/>
                  </a:cxn>
                  <a:cxn ang="5400000">
                    <a:pos x="wd2" y="hd2"/>
                  </a:cxn>
                  <a:cxn ang="10800000">
                    <a:pos x="wd2" y="hd2"/>
                  </a:cxn>
                  <a:cxn ang="16200000">
                    <a:pos x="wd2" y="hd2"/>
                  </a:cxn>
                </a:cxnLst>
                <a:rect l="0" t="0" r="r" b="b"/>
                <a:pathLst>
                  <a:path w="21600" h="21600" extrusionOk="0">
                    <a:moveTo>
                      <a:pt x="7002" y="21600"/>
                    </a:moveTo>
                    <a:lnTo>
                      <a:pt x="0" y="12684"/>
                    </a:lnTo>
                    <a:lnTo>
                      <a:pt x="3916" y="1758"/>
                    </a:lnTo>
                    <a:lnTo>
                      <a:pt x="14598" y="0"/>
                    </a:lnTo>
                    <a:lnTo>
                      <a:pt x="21600" y="8916"/>
                    </a:lnTo>
                    <a:lnTo>
                      <a:pt x="17446" y="19591"/>
                    </a:lnTo>
                    <a:lnTo>
                      <a:pt x="7002"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8" name="Freeform 11">
                <a:extLst>
                  <a:ext uri="{FF2B5EF4-FFF2-40B4-BE49-F238E27FC236}">
                    <a16:creationId xmlns:a16="http://schemas.microsoft.com/office/drawing/2014/main" id="{0987E370-D176-6609-BB65-3CB6E18474F7}"/>
                  </a:ext>
                </a:extLst>
              </p:cNvPr>
              <p:cNvSpPr/>
              <p:nvPr/>
            </p:nvSpPr>
            <p:spPr>
              <a:xfrm>
                <a:off x="330207" y="25401"/>
                <a:ext cx="84668" cy="88904"/>
              </a:xfrm>
              <a:custGeom>
                <a:avLst/>
                <a:gdLst/>
                <a:ahLst/>
                <a:cxnLst>
                  <a:cxn ang="0">
                    <a:pos x="wd2" y="hd2"/>
                  </a:cxn>
                  <a:cxn ang="5400000">
                    <a:pos x="wd2" y="hd2"/>
                  </a:cxn>
                  <a:cxn ang="10800000">
                    <a:pos x="wd2" y="hd2"/>
                  </a:cxn>
                  <a:cxn ang="16200000">
                    <a:pos x="wd2" y="hd2"/>
                  </a:cxn>
                </a:cxnLst>
                <a:rect l="0" t="0" r="r" b="b"/>
                <a:pathLst>
                  <a:path w="21600" h="21600" extrusionOk="0">
                    <a:moveTo>
                      <a:pt x="8740" y="21600"/>
                    </a:moveTo>
                    <a:lnTo>
                      <a:pt x="0" y="14842"/>
                    </a:lnTo>
                    <a:lnTo>
                      <a:pt x="2123" y="3982"/>
                    </a:lnTo>
                    <a:lnTo>
                      <a:pt x="12486" y="0"/>
                    </a:lnTo>
                    <a:lnTo>
                      <a:pt x="21600" y="6878"/>
                    </a:lnTo>
                    <a:lnTo>
                      <a:pt x="19602" y="17618"/>
                    </a:lnTo>
                    <a:lnTo>
                      <a:pt x="874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59" name="Freeform 12">
                <a:extLst>
                  <a:ext uri="{FF2B5EF4-FFF2-40B4-BE49-F238E27FC236}">
                    <a16:creationId xmlns:a16="http://schemas.microsoft.com/office/drawing/2014/main" id="{69D64EBF-D572-4841-75D0-ABAA38CAF4FA}"/>
                  </a:ext>
                </a:extLst>
              </p:cNvPr>
              <p:cNvSpPr/>
              <p:nvPr/>
            </p:nvSpPr>
            <p:spPr>
              <a:xfrm>
                <a:off x="673112" y="969489"/>
                <a:ext cx="84668" cy="88907"/>
              </a:xfrm>
              <a:custGeom>
                <a:avLst/>
                <a:gdLst/>
                <a:ahLst/>
                <a:cxnLst>
                  <a:cxn ang="0">
                    <a:pos x="wd2" y="hd2"/>
                  </a:cxn>
                  <a:cxn ang="5400000">
                    <a:pos x="wd2" y="hd2"/>
                  </a:cxn>
                  <a:cxn ang="10800000">
                    <a:pos x="wd2" y="hd2"/>
                  </a:cxn>
                  <a:cxn ang="16200000">
                    <a:pos x="wd2" y="hd2"/>
                  </a:cxn>
                </a:cxnLst>
                <a:rect l="0" t="0" r="r" b="b"/>
                <a:pathLst>
                  <a:path w="21600" h="21600" extrusionOk="0">
                    <a:moveTo>
                      <a:pt x="8763" y="21600"/>
                    </a:moveTo>
                    <a:lnTo>
                      <a:pt x="0" y="14598"/>
                    </a:lnTo>
                    <a:lnTo>
                      <a:pt x="2098" y="3916"/>
                    </a:lnTo>
                    <a:lnTo>
                      <a:pt x="12837" y="0"/>
                    </a:lnTo>
                    <a:lnTo>
                      <a:pt x="21600" y="7240"/>
                    </a:lnTo>
                    <a:lnTo>
                      <a:pt x="19625" y="17921"/>
                    </a:lnTo>
                    <a:lnTo>
                      <a:pt x="87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0" name="Freeform 13">
                <a:extLst>
                  <a:ext uri="{FF2B5EF4-FFF2-40B4-BE49-F238E27FC236}">
                    <a16:creationId xmlns:a16="http://schemas.microsoft.com/office/drawing/2014/main" id="{E6F8C97D-25CD-C885-BC65-3678616F70EF}"/>
                  </a:ext>
                </a:extLst>
              </p:cNvPr>
              <p:cNvSpPr/>
              <p:nvPr/>
            </p:nvSpPr>
            <p:spPr>
              <a:xfrm>
                <a:off x="254005" y="63502"/>
                <a:ext cx="76202" cy="84672"/>
              </a:xfrm>
              <a:custGeom>
                <a:avLst/>
                <a:gdLst/>
                <a:ahLst/>
                <a:cxnLst>
                  <a:cxn ang="0">
                    <a:pos x="wd2" y="hd2"/>
                  </a:cxn>
                  <a:cxn ang="5400000">
                    <a:pos x="wd2" y="hd2"/>
                  </a:cxn>
                  <a:cxn ang="10800000">
                    <a:pos x="wd2" y="hd2"/>
                  </a:cxn>
                  <a:cxn ang="16200000">
                    <a:pos x="wd2" y="hd2"/>
                  </a:cxn>
                </a:cxnLst>
                <a:rect l="0" t="0" r="r" b="b"/>
                <a:pathLst>
                  <a:path w="21600" h="21600" extrusionOk="0">
                    <a:moveTo>
                      <a:pt x="10663" y="21600"/>
                    </a:moveTo>
                    <a:lnTo>
                      <a:pt x="0" y="15991"/>
                    </a:lnTo>
                    <a:lnTo>
                      <a:pt x="0" y="5609"/>
                    </a:lnTo>
                    <a:lnTo>
                      <a:pt x="10663" y="0"/>
                    </a:lnTo>
                    <a:lnTo>
                      <a:pt x="21600" y="5609"/>
                    </a:lnTo>
                    <a:lnTo>
                      <a:pt x="21600" y="15991"/>
                    </a:lnTo>
                    <a:lnTo>
                      <a:pt x="106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1" name="Freeform 14">
                <a:extLst>
                  <a:ext uri="{FF2B5EF4-FFF2-40B4-BE49-F238E27FC236}">
                    <a16:creationId xmlns:a16="http://schemas.microsoft.com/office/drawing/2014/main" id="{6E22800F-0F20-A7A2-3FA6-5CD6BB878F62}"/>
                  </a:ext>
                </a:extLst>
              </p:cNvPr>
              <p:cNvSpPr/>
              <p:nvPr/>
            </p:nvSpPr>
            <p:spPr>
              <a:xfrm>
                <a:off x="753549" y="931388"/>
                <a:ext cx="76202" cy="88904"/>
              </a:xfrm>
              <a:custGeom>
                <a:avLst/>
                <a:gdLst/>
                <a:ahLst/>
                <a:cxnLst>
                  <a:cxn ang="0">
                    <a:pos x="wd2" y="hd2"/>
                  </a:cxn>
                  <a:cxn ang="5400000">
                    <a:pos x="wd2" y="hd2"/>
                  </a:cxn>
                  <a:cxn ang="10800000">
                    <a:pos x="wd2" y="hd2"/>
                  </a:cxn>
                  <a:cxn ang="16200000">
                    <a:pos x="wd2" y="hd2"/>
                  </a:cxn>
                </a:cxnLst>
                <a:rect l="0" t="0" r="r" b="b"/>
                <a:pathLst>
                  <a:path w="21600" h="21600" extrusionOk="0">
                    <a:moveTo>
                      <a:pt x="10867" y="21600"/>
                    </a:moveTo>
                    <a:lnTo>
                      <a:pt x="0" y="16317"/>
                    </a:lnTo>
                    <a:lnTo>
                      <a:pt x="0" y="5517"/>
                    </a:lnTo>
                    <a:lnTo>
                      <a:pt x="10867" y="0"/>
                    </a:lnTo>
                    <a:lnTo>
                      <a:pt x="21600" y="5517"/>
                    </a:lnTo>
                    <a:lnTo>
                      <a:pt x="21600" y="16317"/>
                    </a:lnTo>
                    <a:lnTo>
                      <a:pt x="10867"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2" name="Freeform 15">
                <a:extLst>
                  <a:ext uri="{FF2B5EF4-FFF2-40B4-BE49-F238E27FC236}">
                    <a16:creationId xmlns:a16="http://schemas.microsoft.com/office/drawing/2014/main" id="{CD76E08A-6D2A-D14D-9069-D6A7703605FE}"/>
                  </a:ext>
                </a:extLst>
              </p:cNvPr>
              <p:cNvSpPr/>
              <p:nvPr/>
            </p:nvSpPr>
            <p:spPr>
              <a:xfrm>
                <a:off x="177804" y="110073"/>
                <a:ext cx="80434" cy="88904"/>
              </a:xfrm>
              <a:custGeom>
                <a:avLst/>
                <a:gdLst/>
                <a:ahLst/>
                <a:cxnLst>
                  <a:cxn ang="0">
                    <a:pos x="wd2" y="hd2"/>
                  </a:cxn>
                  <a:cxn ang="5400000">
                    <a:pos x="wd2" y="hd2"/>
                  </a:cxn>
                  <a:cxn ang="10800000">
                    <a:pos x="wd2" y="hd2"/>
                  </a:cxn>
                  <a:cxn ang="16200000">
                    <a:pos x="wd2" y="hd2"/>
                  </a:cxn>
                </a:cxnLst>
                <a:rect l="0" t="0" r="r" b="b"/>
                <a:pathLst>
                  <a:path w="21600" h="21600" extrusionOk="0">
                    <a:moveTo>
                      <a:pt x="12579" y="21600"/>
                    </a:moveTo>
                    <a:lnTo>
                      <a:pt x="1779" y="17684"/>
                    </a:lnTo>
                    <a:lnTo>
                      <a:pt x="0" y="7002"/>
                    </a:lnTo>
                    <a:lnTo>
                      <a:pt x="8640" y="0"/>
                    </a:lnTo>
                    <a:lnTo>
                      <a:pt x="19440" y="3916"/>
                    </a:lnTo>
                    <a:lnTo>
                      <a:pt x="21600" y="14598"/>
                    </a:lnTo>
                    <a:lnTo>
                      <a:pt x="12579"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3" name="Freeform 16">
                <a:extLst>
                  <a:ext uri="{FF2B5EF4-FFF2-40B4-BE49-F238E27FC236}">
                    <a16:creationId xmlns:a16="http://schemas.microsoft.com/office/drawing/2014/main" id="{5DE73C01-21A0-BBDA-D780-F1721C2A0478}"/>
                  </a:ext>
                </a:extLst>
              </p:cNvPr>
              <p:cNvSpPr/>
              <p:nvPr/>
            </p:nvSpPr>
            <p:spPr>
              <a:xfrm>
                <a:off x="825515" y="880585"/>
                <a:ext cx="80436" cy="88904"/>
              </a:xfrm>
              <a:custGeom>
                <a:avLst/>
                <a:gdLst/>
                <a:ahLst/>
                <a:cxnLst>
                  <a:cxn ang="0">
                    <a:pos x="wd2" y="hd2"/>
                  </a:cxn>
                  <a:cxn ang="5400000">
                    <a:pos x="wd2" y="hd2"/>
                  </a:cxn>
                  <a:cxn ang="10800000">
                    <a:pos x="wd2" y="hd2"/>
                  </a:cxn>
                  <a:cxn ang="16200000">
                    <a:pos x="wd2" y="hd2"/>
                  </a:cxn>
                </a:cxnLst>
                <a:rect l="0" t="0" r="r" b="b"/>
                <a:pathLst>
                  <a:path w="21600" h="21600" extrusionOk="0">
                    <a:moveTo>
                      <a:pt x="12706" y="21600"/>
                    </a:moveTo>
                    <a:lnTo>
                      <a:pt x="1906" y="17684"/>
                    </a:lnTo>
                    <a:lnTo>
                      <a:pt x="0" y="7002"/>
                    </a:lnTo>
                    <a:lnTo>
                      <a:pt x="8767" y="0"/>
                    </a:lnTo>
                    <a:lnTo>
                      <a:pt x="19821" y="3916"/>
                    </a:lnTo>
                    <a:lnTo>
                      <a:pt x="21600" y="14598"/>
                    </a:lnTo>
                    <a:lnTo>
                      <a:pt x="1270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4" name="Freeform 17">
                <a:extLst>
                  <a:ext uri="{FF2B5EF4-FFF2-40B4-BE49-F238E27FC236}">
                    <a16:creationId xmlns:a16="http://schemas.microsoft.com/office/drawing/2014/main" id="{56569E90-F11E-FDA3-649D-AC955A81ADB2}"/>
                  </a:ext>
                </a:extLst>
              </p:cNvPr>
              <p:cNvSpPr/>
              <p:nvPr/>
            </p:nvSpPr>
            <p:spPr>
              <a:xfrm>
                <a:off x="110069" y="177810"/>
                <a:ext cx="88900" cy="84672"/>
              </a:xfrm>
              <a:custGeom>
                <a:avLst/>
                <a:gdLst/>
                <a:ahLst/>
                <a:cxnLst>
                  <a:cxn ang="0">
                    <a:pos x="wd2" y="hd2"/>
                  </a:cxn>
                  <a:cxn ang="5400000">
                    <a:pos x="wd2" y="hd2"/>
                  </a:cxn>
                  <a:cxn ang="10800000">
                    <a:pos x="wd2" y="hd2"/>
                  </a:cxn>
                  <a:cxn ang="16200000">
                    <a:pos x="wd2" y="hd2"/>
                  </a:cxn>
                </a:cxnLst>
                <a:rect l="0" t="0" r="r" b="b"/>
                <a:pathLst>
                  <a:path w="21600" h="21600" extrusionOk="0">
                    <a:moveTo>
                      <a:pt x="14598" y="21600"/>
                    </a:moveTo>
                    <a:lnTo>
                      <a:pt x="3916" y="19821"/>
                    </a:lnTo>
                    <a:lnTo>
                      <a:pt x="0" y="8640"/>
                    </a:lnTo>
                    <a:lnTo>
                      <a:pt x="7002" y="0"/>
                    </a:lnTo>
                    <a:lnTo>
                      <a:pt x="17684" y="1779"/>
                    </a:lnTo>
                    <a:lnTo>
                      <a:pt x="21600" y="12579"/>
                    </a:lnTo>
                    <a:lnTo>
                      <a:pt x="14598"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5" name="Freeform 18">
                <a:extLst>
                  <a:ext uri="{FF2B5EF4-FFF2-40B4-BE49-F238E27FC236}">
                    <a16:creationId xmlns:a16="http://schemas.microsoft.com/office/drawing/2014/main" id="{40204C4B-8A34-52F0-8CEF-782BEB52733F}"/>
                  </a:ext>
                </a:extLst>
              </p:cNvPr>
              <p:cNvSpPr/>
              <p:nvPr/>
            </p:nvSpPr>
            <p:spPr>
              <a:xfrm>
                <a:off x="880551" y="821315"/>
                <a:ext cx="88900" cy="84672"/>
              </a:xfrm>
              <a:custGeom>
                <a:avLst/>
                <a:gdLst/>
                <a:ahLst/>
                <a:cxnLst>
                  <a:cxn ang="0">
                    <a:pos x="wd2" y="hd2"/>
                  </a:cxn>
                  <a:cxn ang="5400000">
                    <a:pos x="wd2" y="hd2"/>
                  </a:cxn>
                  <a:cxn ang="10800000">
                    <a:pos x="wd2" y="hd2"/>
                  </a:cxn>
                  <a:cxn ang="16200000">
                    <a:pos x="wd2" y="hd2"/>
                  </a:cxn>
                </a:cxnLst>
                <a:rect l="0" t="0" r="r" b="b"/>
                <a:pathLst>
                  <a:path w="21600" h="21600" extrusionOk="0">
                    <a:moveTo>
                      <a:pt x="14760" y="21600"/>
                    </a:moveTo>
                    <a:lnTo>
                      <a:pt x="3960" y="19821"/>
                    </a:lnTo>
                    <a:lnTo>
                      <a:pt x="0" y="9021"/>
                    </a:lnTo>
                    <a:lnTo>
                      <a:pt x="6840" y="0"/>
                    </a:lnTo>
                    <a:lnTo>
                      <a:pt x="17640" y="2160"/>
                    </a:lnTo>
                    <a:lnTo>
                      <a:pt x="21600" y="12960"/>
                    </a:lnTo>
                    <a:lnTo>
                      <a:pt x="147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6" name="Freeform 19">
                <a:extLst>
                  <a:ext uri="{FF2B5EF4-FFF2-40B4-BE49-F238E27FC236}">
                    <a16:creationId xmlns:a16="http://schemas.microsoft.com/office/drawing/2014/main" id="{E1561BC0-9B1F-A753-244E-30B291D4EDD9}"/>
                  </a:ext>
                </a:extLst>
              </p:cNvPr>
              <p:cNvSpPr/>
              <p:nvPr/>
            </p:nvSpPr>
            <p:spPr>
              <a:xfrm>
                <a:off x="59268" y="254015"/>
                <a:ext cx="93135" cy="76204"/>
              </a:xfrm>
              <a:custGeom>
                <a:avLst/>
                <a:gdLst/>
                <a:ahLst/>
                <a:cxnLst>
                  <a:cxn ang="0">
                    <a:pos x="wd2" y="hd2"/>
                  </a:cxn>
                  <a:cxn ang="5400000">
                    <a:pos x="wd2" y="hd2"/>
                  </a:cxn>
                  <a:cxn ang="10800000">
                    <a:pos x="wd2" y="hd2"/>
                  </a:cxn>
                  <a:cxn ang="16200000">
                    <a:pos x="wd2" y="hd2"/>
                  </a:cxn>
                </a:cxnLst>
                <a:rect l="0" t="0" r="r" b="b"/>
                <a:pathLst>
                  <a:path w="21600" h="21600" extrusionOk="0">
                    <a:moveTo>
                      <a:pt x="16083" y="21600"/>
                    </a:moveTo>
                    <a:lnTo>
                      <a:pt x="5517" y="21600"/>
                    </a:lnTo>
                    <a:lnTo>
                      <a:pt x="0" y="10663"/>
                    </a:lnTo>
                    <a:lnTo>
                      <a:pt x="5517" y="0"/>
                    </a:lnTo>
                    <a:lnTo>
                      <a:pt x="16083" y="0"/>
                    </a:lnTo>
                    <a:lnTo>
                      <a:pt x="21600" y="10663"/>
                    </a:lnTo>
                    <a:lnTo>
                      <a:pt x="1608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7" name="Freeform 20">
                <a:extLst>
                  <a:ext uri="{FF2B5EF4-FFF2-40B4-BE49-F238E27FC236}">
                    <a16:creationId xmlns:a16="http://schemas.microsoft.com/office/drawing/2014/main" id="{3BF1F5EB-8168-D9B9-2347-10DBAC408433}"/>
                  </a:ext>
                </a:extLst>
              </p:cNvPr>
              <p:cNvSpPr/>
              <p:nvPr/>
            </p:nvSpPr>
            <p:spPr>
              <a:xfrm>
                <a:off x="931352" y="753578"/>
                <a:ext cx="88900" cy="76204"/>
              </a:xfrm>
              <a:custGeom>
                <a:avLst/>
                <a:gdLst/>
                <a:ahLst/>
                <a:cxnLst>
                  <a:cxn ang="0">
                    <a:pos x="wd2" y="hd2"/>
                  </a:cxn>
                  <a:cxn ang="5400000">
                    <a:pos x="wd2" y="hd2"/>
                  </a:cxn>
                  <a:cxn ang="10800000">
                    <a:pos x="wd2" y="hd2"/>
                  </a:cxn>
                  <a:cxn ang="16200000">
                    <a:pos x="wd2" y="hd2"/>
                  </a:cxn>
                </a:cxnLst>
                <a:rect l="0" t="0" r="r" b="b"/>
                <a:pathLst>
                  <a:path w="21600" h="21600" extrusionOk="0">
                    <a:moveTo>
                      <a:pt x="15996" y="21600"/>
                    </a:moveTo>
                    <a:lnTo>
                      <a:pt x="5604" y="21600"/>
                    </a:lnTo>
                    <a:lnTo>
                      <a:pt x="0" y="10937"/>
                    </a:lnTo>
                    <a:lnTo>
                      <a:pt x="5604" y="0"/>
                    </a:lnTo>
                    <a:lnTo>
                      <a:pt x="15996" y="0"/>
                    </a:lnTo>
                    <a:lnTo>
                      <a:pt x="21600" y="10937"/>
                    </a:lnTo>
                    <a:lnTo>
                      <a:pt x="1599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8" name="Freeform 21">
                <a:extLst>
                  <a:ext uri="{FF2B5EF4-FFF2-40B4-BE49-F238E27FC236}">
                    <a16:creationId xmlns:a16="http://schemas.microsoft.com/office/drawing/2014/main" id="{93C0465F-B6C7-83F8-33AE-934F82D3A36C}"/>
                  </a:ext>
                </a:extLst>
              </p:cNvPr>
              <p:cNvSpPr/>
              <p:nvPr/>
            </p:nvSpPr>
            <p:spPr>
              <a:xfrm>
                <a:off x="25401" y="330219"/>
                <a:ext cx="88900" cy="80437"/>
              </a:xfrm>
              <a:custGeom>
                <a:avLst/>
                <a:gdLst/>
                <a:ahLst/>
                <a:cxnLst>
                  <a:cxn ang="0">
                    <a:pos x="wd2" y="hd2"/>
                  </a:cxn>
                  <a:cxn ang="5400000">
                    <a:pos x="wd2" y="hd2"/>
                  </a:cxn>
                  <a:cxn ang="10800000">
                    <a:pos x="wd2" y="hd2"/>
                  </a:cxn>
                  <a:cxn ang="16200000">
                    <a:pos x="wd2" y="hd2"/>
                  </a:cxn>
                </a:cxnLst>
                <a:rect l="0" t="0" r="r" b="b"/>
                <a:pathLst>
                  <a:path w="21600" h="21600" extrusionOk="0">
                    <a:moveTo>
                      <a:pt x="17662" y="19477"/>
                    </a:moveTo>
                    <a:lnTo>
                      <a:pt x="7041" y="21600"/>
                    </a:lnTo>
                    <a:lnTo>
                      <a:pt x="0" y="12735"/>
                    </a:lnTo>
                    <a:lnTo>
                      <a:pt x="3580" y="2123"/>
                    </a:lnTo>
                    <a:lnTo>
                      <a:pt x="14559" y="0"/>
                    </a:lnTo>
                    <a:lnTo>
                      <a:pt x="21600" y="8865"/>
                    </a:lnTo>
                    <a:lnTo>
                      <a:pt x="17662" y="1947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69" name="Freeform 22">
                <a:extLst>
                  <a:ext uri="{FF2B5EF4-FFF2-40B4-BE49-F238E27FC236}">
                    <a16:creationId xmlns:a16="http://schemas.microsoft.com/office/drawing/2014/main" id="{1986CD6A-DECA-AA65-58DA-3370E1418B83}"/>
                  </a:ext>
                </a:extLst>
              </p:cNvPr>
              <p:cNvSpPr/>
              <p:nvPr/>
            </p:nvSpPr>
            <p:spPr>
              <a:xfrm>
                <a:off x="969452" y="673138"/>
                <a:ext cx="88903" cy="80439"/>
              </a:xfrm>
              <a:custGeom>
                <a:avLst/>
                <a:gdLst/>
                <a:ahLst/>
                <a:cxnLst>
                  <a:cxn ang="0">
                    <a:pos x="wd2" y="hd2"/>
                  </a:cxn>
                  <a:cxn ang="5400000">
                    <a:pos x="wd2" y="hd2"/>
                  </a:cxn>
                  <a:cxn ang="10800000">
                    <a:pos x="wd2" y="hd2"/>
                  </a:cxn>
                  <a:cxn ang="16200000">
                    <a:pos x="wd2" y="hd2"/>
                  </a:cxn>
                </a:cxnLst>
                <a:rect l="0" t="0" r="r" b="b"/>
                <a:pathLst>
                  <a:path w="21600" h="21600" extrusionOk="0">
                    <a:moveTo>
                      <a:pt x="17684" y="19591"/>
                    </a:moveTo>
                    <a:lnTo>
                      <a:pt x="7002" y="21600"/>
                    </a:lnTo>
                    <a:lnTo>
                      <a:pt x="0" y="13060"/>
                    </a:lnTo>
                    <a:lnTo>
                      <a:pt x="3916" y="2009"/>
                    </a:lnTo>
                    <a:lnTo>
                      <a:pt x="14598" y="0"/>
                    </a:lnTo>
                    <a:lnTo>
                      <a:pt x="21600" y="8540"/>
                    </a:lnTo>
                    <a:lnTo>
                      <a:pt x="17684" y="1959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0" name="Freeform 23">
                <a:extLst>
                  <a:ext uri="{FF2B5EF4-FFF2-40B4-BE49-F238E27FC236}">
                    <a16:creationId xmlns:a16="http://schemas.microsoft.com/office/drawing/2014/main" id="{67F506A7-73B2-074E-82DE-356426BE1B78}"/>
                  </a:ext>
                </a:extLst>
              </p:cNvPr>
              <p:cNvSpPr/>
              <p:nvPr/>
            </p:nvSpPr>
            <p:spPr>
              <a:xfrm>
                <a:off x="4232" y="410656"/>
                <a:ext cx="84668" cy="88907"/>
              </a:xfrm>
              <a:custGeom>
                <a:avLst/>
                <a:gdLst/>
                <a:ahLst/>
                <a:cxnLst>
                  <a:cxn ang="0">
                    <a:pos x="wd2" y="hd2"/>
                  </a:cxn>
                  <a:cxn ang="5400000">
                    <a:pos x="wd2" y="hd2"/>
                  </a:cxn>
                  <a:cxn ang="10800000">
                    <a:pos x="wd2" y="hd2"/>
                  </a:cxn>
                  <a:cxn ang="16200000">
                    <a:pos x="wd2" y="hd2"/>
                  </a:cxn>
                </a:cxnLst>
                <a:rect l="0" t="0" r="r" b="b"/>
                <a:pathLst>
                  <a:path w="21600" h="21600" extrusionOk="0">
                    <a:moveTo>
                      <a:pt x="19862" y="17684"/>
                    </a:moveTo>
                    <a:lnTo>
                      <a:pt x="9062" y="21600"/>
                    </a:lnTo>
                    <a:lnTo>
                      <a:pt x="0" y="14598"/>
                    </a:lnTo>
                    <a:lnTo>
                      <a:pt x="2359" y="3916"/>
                    </a:lnTo>
                    <a:lnTo>
                      <a:pt x="12910" y="0"/>
                    </a:lnTo>
                    <a:lnTo>
                      <a:pt x="21600" y="7002"/>
                    </a:lnTo>
                    <a:lnTo>
                      <a:pt x="19862"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1" name="Freeform 24">
                <a:extLst>
                  <a:ext uri="{FF2B5EF4-FFF2-40B4-BE49-F238E27FC236}">
                    <a16:creationId xmlns:a16="http://schemas.microsoft.com/office/drawing/2014/main" id="{88C81647-A41D-0148-F29B-C1B0A27651B3}"/>
                  </a:ext>
                </a:extLst>
              </p:cNvPr>
              <p:cNvSpPr/>
              <p:nvPr/>
            </p:nvSpPr>
            <p:spPr>
              <a:xfrm>
                <a:off x="994852" y="584234"/>
                <a:ext cx="84668" cy="88904"/>
              </a:xfrm>
              <a:custGeom>
                <a:avLst/>
                <a:gdLst/>
                <a:ahLst/>
                <a:cxnLst>
                  <a:cxn ang="0">
                    <a:pos x="wd2" y="hd2"/>
                  </a:cxn>
                  <a:cxn ang="5400000">
                    <a:pos x="wd2" y="hd2"/>
                  </a:cxn>
                  <a:cxn ang="10800000">
                    <a:pos x="wd2" y="hd2"/>
                  </a:cxn>
                  <a:cxn ang="16200000">
                    <a:pos x="wd2" y="hd2"/>
                  </a:cxn>
                </a:cxnLst>
                <a:rect l="0" t="0" r="r" b="b"/>
                <a:pathLst>
                  <a:path w="21600" h="21600" extrusionOk="0">
                    <a:moveTo>
                      <a:pt x="19440" y="17684"/>
                    </a:moveTo>
                    <a:lnTo>
                      <a:pt x="8640" y="21600"/>
                    </a:lnTo>
                    <a:lnTo>
                      <a:pt x="0" y="14598"/>
                    </a:lnTo>
                    <a:lnTo>
                      <a:pt x="1779" y="4273"/>
                    </a:lnTo>
                    <a:lnTo>
                      <a:pt x="12579" y="0"/>
                    </a:lnTo>
                    <a:lnTo>
                      <a:pt x="21600" y="7002"/>
                    </a:lnTo>
                    <a:lnTo>
                      <a:pt x="19440"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2" name="Freeform 25">
                <a:extLst>
                  <a:ext uri="{FF2B5EF4-FFF2-40B4-BE49-F238E27FC236}">
                    <a16:creationId xmlns:a16="http://schemas.microsoft.com/office/drawing/2014/main" id="{F5AA713C-E746-8E9E-61D7-120F459772EA}"/>
                  </a:ext>
                </a:extLst>
              </p:cNvPr>
              <p:cNvSpPr/>
              <p:nvPr/>
            </p:nvSpPr>
            <p:spPr>
              <a:xfrm>
                <a:off x="0" y="495328"/>
                <a:ext cx="76202" cy="93139"/>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937" y="21600"/>
                    </a:lnTo>
                    <a:lnTo>
                      <a:pt x="0" y="15730"/>
                    </a:lnTo>
                    <a:lnTo>
                      <a:pt x="0" y="5283"/>
                    </a:lnTo>
                    <a:lnTo>
                      <a:pt x="10937"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3" name="Freeform 26">
                <a:extLst>
                  <a:ext uri="{FF2B5EF4-FFF2-40B4-BE49-F238E27FC236}">
                    <a16:creationId xmlns:a16="http://schemas.microsoft.com/office/drawing/2014/main" id="{8B210A64-AD16-BC34-A836-3201E6299214}"/>
                  </a:ext>
                </a:extLst>
              </p:cNvPr>
              <p:cNvSpPr/>
              <p:nvPr/>
            </p:nvSpPr>
            <p:spPr>
              <a:xfrm>
                <a:off x="1007554" y="495328"/>
                <a:ext cx="76202" cy="93139"/>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601" y="21600"/>
                    </a:lnTo>
                    <a:lnTo>
                      <a:pt x="0" y="15730"/>
                    </a:lnTo>
                    <a:lnTo>
                      <a:pt x="0" y="5283"/>
                    </a:lnTo>
                    <a:lnTo>
                      <a:pt x="10601"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4" name="Freeform 27">
                <a:extLst>
                  <a:ext uri="{FF2B5EF4-FFF2-40B4-BE49-F238E27FC236}">
                    <a16:creationId xmlns:a16="http://schemas.microsoft.com/office/drawing/2014/main" id="{9CBC5B64-CD7B-8B3A-250D-87DCA498BE61}"/>
                  </a:ext>
                </a:extLst>
              </p:cNvPr>
              <p:cNvSpPr/>
              <p:nvPr/>
            </p:nvSpPr>
            <p:spPr>
              <a:xfrm>
                <a:off x="4232" y="584234"/>
                <a:ext cx="84668" cy="88904"/>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910" y="21600"/>
                    </a:lnTo>
                    <a:lnTo>
                      <a:pt x="2359" y="17684"/>
                    </a:lnTo>
                    <a:lnTo>
                      <a:pt x="0" y="7002"/>
                    </a:lnTo>
                    <a:lnTo>
                      <a:pt x="9062" y="0"/>
                    </a:lnTo>
                    <a:lnTo>
                      <a:pt x="19862" y="4273"/>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5" name="Freeform 28">
                <a:extLst>
                  <a:ext uri="{FF2B5EF4-FFF2-40B4-BE49-F238E27FC236}">
                    <a16:creationId xmlns:a16="http://schemas.microsoft.com/office/drawing/2014/main" id="{8DA36E12-DED2-4655-F9E1-35BF8BF4A4BF}"/>
                  </a:ext>
                </a:extLst>
              </p:cNvPr>
              <p:cNvSpPr/>
              <p:nvPr/>
            </p:nvSpPr>
            <p:spPr>
              <a:xfrm>
                <a:off x="994852" y="410656"/>
                <a:ext cx="84668" cy="88907"/>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579" y="21600"/>
                    </a:lnTo>
                    <a:lnTo>
                      <a:pt x="1779" y="17684"/>
                    </a:lnTo>
                    <a:lnTo>
                      <a:pt x="0" y="7002"/>
                    </a:lnTo>
                    <a:lnTo>
                      <a:pt x="8640" y="0"/>
                    </a:lnTo>
                    <a:lnTo>
                      <a:pt x="19440" y="3916"/>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6" name="Freeform 29">
                <a:extLst>
                  <a:ext uri="{FF2B5EF4-FFF2-40B4-BE49-F238E27FC236}">
                    <a16:creationId xmlns:a16="http://schemas.microsoft.com/office/drawing/2014/main" id="{BC4C8312-5942-D7BE-4478-76003F045C43}"/>
                  </a:ext>
                </a:extLst>
              </p:cNvPr>
              <p:cNvSpPr/>
              <p:nvPr/>
            </p:nvSpPr>
            <p:spPr>
              <a:xfrm>
                <a:off x="25401" y="673138"/>
                <a:ext cx="88900" cy="80439"/>
              </a:xfrm>
              <a:custGeom>
                <a:avLst/>
                <a:gdLst/>
                <a:ahLst/>
                <a:cxnLst>
                  <a:cxn ang="0">
                    <a:pos x="wd2" y="hd2"/>
                  </a:cxn>
                  <a:cxn ang="5400000">
                    <a:pos x="wd2" y="hd2"/>
                  </a:cxn>
                  <a:cxn ang="10800000">
                    <a:pos x="wd2" y="hd2"/>
                  </a:cxn>
                  <a:cxn ang="16200000">
                    <a:pos x="wd2" y="hd2"/>
                  </a:cxn>
                </a:cxnLst>
                <a:rect l="0" t="0" r="r" b="b"/>
                <a:pathLst>
                  <a:path w="21600" h="21600" extrusionOk="0">
                    <a:moveTo>
                      <a:pt x="21600" y="13060"/>
                    </a:moveTo>
                    <a:lnTo>
                      <a:pt x="14678" y="21600"/>
                    </a:lnTo>
                    <a:lnTo>
                      <a:pt x="3580" y="19591"/>
                    </a:lnTo>
                    <a:lnTo>
                      <a:pt x="0" y="8540"/>
                    </a:lnTo>
                    <a:lnTo>
                      <a:pt x="7041" y="0"/>
                    </a:lnTo>
                    <a:lnTo>
                      <a:pt x="17662" y="2009"/>
                    </a:lnTo>
                    <a:lnTo>
                      <a:pt x="21600" y="1306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7" name="Freeform 30">
                <a:extLst>
                  <a:ext uri="{FF2B5EF4-FFF2-40B4-BE49-F238E27FC236}">
                    <a16:creationId xmlns:a16="http://schemas.microsoft.com/office/drawing/2014/main" id="{4C9D6D07-0267-0C31-F09D-C556757C4B73}"/>
                  </a:ext>
                </a:extLst>
              </p:cNvPr>
              <p:cNvSpPr/>
              <p:nvPr/>
            </p:nvSpPr>
            <p:spPr>
              <a:xfrm>
                <a:off x="969452" y="330219"/>
                <a:ext cx="88903" cy="80437"/>
              </a:xfrm>
              <a:custGeom>
                <a:avLst/>
                <a:gdLst/>
                <a:ahLst/>
                <a:cxnLst>
                  <a:cxn ang="0">
                    <a:pos x="wd2" y="hd2"/>
                  </a:cxn>
                  <a:cxn ang="5400000">
                    <a:pos x="wd2" y="hd2"/>
                  </a:cxn>
                  <a:cxn ang="10800000">
                    <a:pos x="wd2" y="hd2"/>
                  </a:cxn>
                  <a:cxn ang="16200000">
                    <a:pos x="wd2" y="hd2"/>
                  </a:cxn>
                </a:cxnLst>
                <a:rect l="0" t="0" r="r" b="b"/>
                <a:pathLst>
                  <a:path w="21600" h="21600" extrusionOk="0">
                    <a:moveTo>
                      <a:pt x="21600" y="12735"/>
                    </a:moveTo>
                    <a:lnTo>
                      <a:pt x="14598" y="21600"/>
                    </a:lnTo>
                    <a:lnTo>
                      <a:pt x="3916" y="19477"/>
                    </a:lnTo>
                    <a:lnTo>
                      <a:pt x="0" y="8865"/>
                    </a:lnTo>
                    <a:lnTo>
                      <a:pt x="7002" y="0"/>
                    </a:lnTo>
                    <a:lnTo>
                      <a:pt x="17684" y="2123"/>
                    </a:lnTo>
                    <a:lnTo>
                      <a:pt x="21600" y="127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8" name="Freeform 31">
                <a:extLst>
                  <a:ext uri="{FF2B5EF4-FFF2-40B4-BE49-F238E27FC236}">
                    <a16:creationId xmlns:a16="http://schemas.microsoft.com/office/drawing/2014/main" id="{AF1B979F-F3B0-B0B4-9E63-B117A0B99851}"/>
                  </a:ext>
                </a:extLst>
              </p:cNvPr>
              <p:cNvSpPr/>
              <p:nvPr/>
            </p:nvSpPr>
            <p:spPr>
              <a:xfrm>
                <a:off x="59268" y="753578"/>
                <a:ext cx="93135" cy="76204"/>
              </a:xfrm>
              <a:custGeom>
                <a:avLst/>
                <a:gdLst/>
                <a:ahLst/>
                <a:cxnLst>
                  <a:cxn ang="0">
                    <a:pos x="wd2" y="hd2"/>
                  </a:cxn>
                  <a:cxn ang="5400000">
                    <a:pos x="wd2" y="hd2"/>
                  </a:cxn>
                  <a:cxn ang="10800000">
                    <a:pos x="wd2" y="hd2"/>
                  </a:cxn>
                  <a:cxn ang="16200000">
                    <a:pos x="wd2" y="hd2"/>
                  </a:cxn>
                </a:cxnLst>
                <a:rect l="0" t="0" r="r" b="b"/>
                <a:pathLst>
                  <a:path w="21600" h="21600" extrusionOk="0">
                    <a:moveTo>
                      <a:pt x="21600" y="10937"/>
                    </a:moveTo>
                    <a:lnTo>
                      <a:pt x="16200" y="21600"/>
                    </a:lnTo>
                    <a:lnTo>
                      <a:pt x="5635" y="21600"/>
                    </a:lnTo>
                    <a:lnTo>
                      <a:pt x="0" y="10937"/>
                    </a:lnTo>
                    <a:lnTo>
                      <a:pt x="5635" y="0"/>
                    </a:lnTo>
                    <a:lnTo>
                      <a:pt x="16200" y="0"/>
                    </a:lnTo>
                    <a:lnTo>
                      <a:pt x="21600" y="1093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79" name="Freeform 32">
                <a:extLst>
                  <a:ext uri="{FF2B5EF4-FFF2-40B4-BE49-F238E27FC236}">
                    <a16:creationId xmlns:a16="http://schemas.microsoft.com/office/drawing/2014/main" id="{2EE4A248-A6AC-DE3C-722A-4DFB2288B666}"/>
                  </a:ext>
                </a:extLst>
              </p:cNvPr>
              <p:cNvSpPr/>
              <p:nvPr/>
            </p:nvSpPr>
            <p:spPr>
              <a:xfrm>
                <a:off x="931352" y="254015"/>
                <a:ext cx="88900" cy="76204"/>
              </a:xfrm>
              <a:custGeom>
                <a:avLst/>
                <a:gdLst/>
                <a:ahLst/>
                <a:cxnLst>
                  <a:cxn ang="0">
                    <a:pos x="wd2" y="hd2"/>
                  </a:cxn>
                  <a:cxn ang="5400000">
                    <a:pos x="wd2" y="hd2"/>
                  </a:cxn>
                  <a:cxn ang="10800000">
                    <a:pos x="wd2" y="hd2"/>
                  </a:cxn>
                  <a:cxn ang="16200000">
                    <a:pos x="wd2" y="hd2"/>
                  </a:cxn>
                </a:cxnLst>
                <a:rect l="0" t="0" r="r" b="b"/>
                <a:pathLst>
                  <a:path w="21600" h="21600" extrusionOk="0">
                    <a:moveTo>
                      <a:pt x="21600" y="11073"/>
                    </a:moveTo>
                    <a:lnTo>
                      <a:pt x="15996" y="21600"/>
                    </a:lnTo>
                    <a:lnTo>
                      <a:pt x="5604" y="21600"/>
                    </a:lnTo>
                    <a:lnTo>
                      <a:pt x="0" y="11073"/>
                    </a:lnTo>
                    <a:lnTo>
                      <a:pt x="5604" y="0"/>
                    </a:lnTo>
                    <a:lnTo>
                      <a:pt x="15996" y="0"/>
                    </a:lnTo>
                    <a:lnTo>
                      <a:pt x="21600" y="11073"/>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0" name="Freeform 33">
                <a:extLst>
                  <a:ext uri="{FF2B5EF4-FFF2-40B4-BE49-F238E27FC236}">
                    <a16:creationId xmlns:a16="http://schemas.microsoft.com/office/drawing/2014/main" id="{71D9FECC-F546-D930-FCA2-6C2529FE3C07}"/>
                  </a:ext>
                </a:extLst>
              </p:cNvPr>
              <p:cNvSpPr/>
              <p:nvPr/>
            </p:nvSpPr>
            <p:spPr>
              <a:xfrm>
                <a:off x="114301" y="821315"/>
                <a:ext cx="84668" cy="84672"/>
              </a:xfrm>
              <a:custGeom>
                <a:avLst/>
                <a:gdLst/>
                <a:ahLst/>
                <a:cxnLst>
                  <a:cxn ang="0">
                    <a:pos x="wd2" y="hd2"/>
                  </a:cxn>
                  <a:cxn ang="5400000">
                    <a:pos x="wd2" y="hd2"/>
                  </a:cxn>
                  <a:cxn ang="10800000">
                    <a:pos x="wd2" y="hd2"/>
                  </a:cxn>
                  <a:cxn ang="16200000">
                    <a:pos x="wd2" y="hd2"/>
                  </a:cxn>
                </a:cxnLst>
                <a:rect l="0" t="0" r="r" b="b"/>
                <a:pathLst>
                  <a:path w="21600" h="21600" extrusionOk="0">
                    <a:moveTo>
                      <a:pt x="21600" y="9021"/>
                    </a:moveTo>
                    <a:lnTo>
                      <a:pt x="17662" y="19821"/>
                    </a:lnTo>
                    <a:lnTo>
                      <a:pt x="6922" y="21600"/>
                    </a:lnTo>
                    <a:lnTo>
                      <a:pt x="0" y="12960"/>
                    </a:lnTo>
                    <a:lnTo>
                      <a:pt x="3938" y="2160"/>
                    </a:lnTo>
                    <a:lnTo>
                      <a:pt x="14678" y="0"/>
                    </a:lnTo>
                    <a:lnTo>
                      <a:pt x="21600" y="902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1" name="Freeform 34">
                <a:extLst>
                  <a:ext uri="{FF2B5EF4-FFF2-40B4-BE49-F238E27FC236}">
                    <a16:creationId xmlns:a16="http://schemas.microsoft.com/office/drawing/2014/main" id="{A4011FAF-059F-CB96-50F3-2F1E452D6F3E}"/>
                  </a:ext>
                </a:extLst>
              </p:cNvPr>
              <p:cNvSpPr/>
              <p:nvPr/>
            </p:nvSpPr>
            <p:spPr>
              <a:xfrm>
                <a:off x="880551" y="177810"/>
                <a:ext cx="88900" cy="8467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7640" y="19821"/>
                    </a:lnTo>
                    <a:lnTo>
                      <a:pt x="6840" y="21600"/>
                    </a:lnTo>
                    <a:lnTo>
                      <a:pt x="0" y="12579"/>
                    </a:lnTo>
                    <a:lnTo>
                      <a:pt x="3960" y="1779"/>
                    </a:lnTo>
                    <a:lnTo>
                      <a:pt x="14760" y="0"/>
                    </a:lnTo>
                    <a:lnTo>
                      <a:pt x="21600" y="864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2" name="Freeform 35">
                <a:extLst>
                  <a:ext uri="{FF2B5EF4-FFF2-40B4-BE49-F238E27FC236}">
                    <a16:creationId xmlns:a16="http://schemas.microsoft.com/office/drawing/2014/main" id="{D464D827-E33C-F12C-9B67-05C61F7ECAF4}"/>
                  </a:ext>
                </a:extLst>
              </p:cNvPr>
              <p:cNvSpPr/>
              <p:nvPr/>
            </p:nvSpPr>
            <p:spPr>
              <a:xfrm>
                <a:off x="177804" y="880585"/>
                <a:ext cx="80434" cy="88904"/>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555" y="17684"/>
                    </a:lnTo>
                    <a:lnTo>
                      <a:pt x="8563" y="21600"/>
                    </a:lnTo>
                    <a:lnTo>
                      <a:pt x="0" y="14598"/>
                    </a:lnTo>
                    <a:lnTo>
                      <a:pt x="1662" y="3916"/>
                    </a:lnTo>
                    <a:lnTo>
                      <a:pt x="12653"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3" name="Freeform 36">
                <a:extLst>
                  <a:ext uri="{FF2B5EF4-FFF2-40B4-BE49-F238E27FC236}">
                    <a16:creationId xmlns:a16="http://schemas.microsoft.com/office/drawing/2014/main" id="{17E092DA-9BE7-3DDA-4C9A-856687BED895}"/>
                  </a:ext>
                </a:extLst>
              </p:cNvPr>
              <p:cNvSpPr/>
              <p:nvPr/>
            </p:nvSpPr>
            <p:spPr>
              <a:xfrm>
                <a:off x="825515" y="110073"/>
                <a:ext cx="80436" cy="88904"/>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821" y="17684"/>
                    </a:lnTo>
                    <a:lnTo>
                      <a:pt x="8767" y="21600"/>
                    </a:lnTo>
                    <a:lnTo>
                      <a:pt x="0" y="14598"/>
                    </a:lnTo>
                    <a:lnTo>
                      <a:pt x="1906" y="3916"/>
                    </a:lnTo>
                    <a:lnTo>
                      <a:pt x="12706"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4" name="Freeform 37">
                <a:extLst>
                  <a:ext uri="{FF2B5EF4-FFF2-40B4-BE49-F238E27FC236}">
                    <a16:creationId xmlns:a16="http://schemas.microsoft.com/office/drawing/2014/main" id="{5D715ECD-82C0-5794-87BB-548463AE06D6}"/>
                  </a:ext>
                </a:extLst>
              </p:cNvPr>
              <p:cNvSpPr/>
              <p:nvPr/>
            </p:nvSpPr>
            <p:spPr>
              <a:xfrm>
                <a:off x="254005" y="931388"/>
                <a:ext cx="76202" cy="88904"/>
              </a:xfrm>
              <a:custGeom>
                <a:avLst/>
                <a:gdLst/>
                <a:ahLst/>
                <a:cxnLst>
                  <a:cxn ang="0">
                    <a:pos x="wd2" y="hd2"/>
                  </a:cxn>
                  <a:cxn ang="5400000">
                    <a:pos x="wd2" y="hd2"/>
                  </a:cxn>
                  <a:cxn ang="10800000">
                    <a:pos x="wd2" y="hd2"/>
                  </a:cxn>
                  <a:cxn ang="16200000">
                    <a:pos x="wd2" y="hd2"/>
                  </a:cxn>
                </a:cxnLst>
                <a:rect l="0" t="0" r="r" b="b"/>
                <a:pathLst>
                  <a:path w="21600" h="21600" extrusionOk="0">
                    <a:moveTo>
                      <a:pt x="21600" y="5517"/>
                    </a:moveTo>
                    <a:lnTo>
                      <a:pt x="21600" y="16317"/>
                    </a:lnTo>
                    <a:lnTo>
                      <a:pt x="10731" y="21600"/>
                    </a:lnTo>
                    <a:lnTo>
                      <a:pt x="0" y="16317"/>
                    </a:lnTo>
                    <a:lnTo>
                      <a:pt x="0" y="5517"/>
                    </a:lnTo>
                    <a:lnTo>
                      <a:pt x="10731" y="0"/>
                    </a:lnTo>
                    <a:lnTo>
                      <a:pt x="21600" y="551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5" name="Freeform 38">
                <a:extLst>
                  <a:ext uri="{FF2B5EF4-FFF2-40B4-BE49-F238E27FC236}">
                    <a16:creationId xmlns:a16="http://schemas.microsoft.com/office/drawing/2014/main" id="{CE59084E-D59A-B335-5BAE-1A134024691F}"/>
                  </a:ext>
                </a:extLst>
              </p:cNvPr>
              <p:cNvSpPr/>
              <p:nvPr/>
            </p:nvSpPr>
            <p:spPr>
              <a:xfrm>
                <a:off x="753549" y="63502"/>
                <a:ext cx="76202" cy="84672"/>
              </a:xfrm>
              <a:custGeom>
                <a:avLst/>
                <a:gdLst/>
                <a:ahLst/>
                <a:cxnLst>
                  <a:cxn ang="0">
                    <a:pos x="wd2" y="hd2"/>
                  </a:cxn>
                  <a:cxn ang="5400000">
                    <a:pos x="wd2" y="hd2"/>
                  </a:cxn>
                  <a:cxn ang="10800000">
                    <a:pos x="wd2" y="hd2"/>
                  </a:cxn>
                  <a:cxn ang="16200000">
                    <a:pos x="wd2" y="hd2"/>
                  </a:cxn>
                </a:cxnLst>
                <a:rect l="0" t="0" r="r" b="b"/>
                <a:pathLst>
                  <a:path w="21600" h="21600" extrusionOk="0">
                    <a:moveTo>
                      <a:pt x="21600" y="5609"/>
                    </a:moveTo>
                    <a:lnTo>
                      <a:pt x="21600" y="15991"/>
                    </a:lnTo>
                    <a:lnTo>
                      <a:pt x="10867" y="21600"/>
                    </a:lnTo>
                    <a:lnTo>
                      <a:pt x="0" y="15991"/>
                    </a:lnTo>
                    <a:lnTo>
                      <a:pt x="0" y="5609"/>
                    </a:lnTo>
                    <a:lnTo>
                      <a:pt x="10867" y="0"/>
                    </a:lnTo>
                    <a:lnTo>
                      <a:pt x="21600" y="5609"/>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6" name="Freeform 39">
                <a:extLst>
                  <a:ext uri="{FF2B5EF4-FFF2-40B4-BE49-F238E27FC236}">
                    <a16:creationId xmlns:a16="http://schemas.microsoft.com/office/drawing/2014/main" id="{C48E9C4E-A7F0-336C-C145-E577CEE68C7D}"/>
                  </a:ext>
                </a:extLst>
              </p:cNvPr>
              <p:cNvSpPr/>
              <p:nvPr/>
            </p:nvSpPr>
            <p:spPr>
              <a:xfrm>
                <a:off x="330207" y="969489"/>
                <a:ext cx="84668" cy="88907"/>
              </a:xfrm>
              <a:custGeom>
                <a:avLst/>
                <a:gdLst/>
                <a:ahLst/>
                <a:cxnLst>
                  <a:cxn ang="0">
                    <a:pos x="wd2" y="hd2"/>
                  </a:cxn>
                  <a:cxn ang="5400000">
                    <a:pos x="wd2" y="hd2"/>
                  </a:cxn>
                  <a:cxn ang="10800000">
                    <a:pos x="wd2" y="hd2"/>
                  </a:cxn>
                  <a:cxn ang="16200000">
                    <a:pos x="wd2" y="hd2"/>
                  </a:cxn>
                </a:cxnLst>
                <a:rect l="0" t="0" r="r" b="b"/>
                <a:pathLst>
                  <a:path w="21600" h="21600" extrusionOk="0">
                    <a:moveTo>
                      <a:pt x="19591" y="3916"/>
                    </a:moveTo>
                    <a:lnTo>
                      <a:pt x="21600" y="14598"/>
                    </a:lnTo>
                    <a:lnTo>
                      <a:pt x="12433" y="21600"/>
                    </a:lnTo>
                    <a:lnTo>
                      <a:pt x="2009" y="17921"/>
                    </a:lnTo>
                    <a:lnTo>
                      <a:pt x="0" y="7240"/>
                    </a:lnTo>
                    <a:lnTo>
                      <a:pt x="8665" y="0"/>
                    </a:lnTo>
                    <a:lnTo>
                      <a:pt x="19591" y="3916"/>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7" name="Freeform 40">
                <a:extLst>
                  <a:ext uri="{FF2B5EF4-FFF2-40B4-BE49-F238E27FC236}">
                    <a16:creationId xmlns:a16="http://schemas.microsoft.com/office/drawing/2014/main" id="{25EDB18D-27E6-EB41-449A-B8A118464C57}"/>
                  </a:ext>
                </a:extLst>
              </p:cNvPr>
              <p:cNvSpPr/>
              <p:nvPr/>
            </p:nvSpPr>
            <p:spPr>
              <a:xfrm>
                <a:off x="673112" y="25401"/>
                <a:ext cx="84668" cy="88904"/>
              </a:xfrm>
              <a:custGeom>
                <a:avLst/>
                <a:gdLst/>
                <a:ahLst/>
                <a:cxnLst>
                  <a:cxn ang="0">
                    <a:pos x="wd2" y="hd2"/>
                  </a:cxn>
                  <a:cxn ang="5400000">
                    <a:pos x="wd2" y="hd2"/>
                  </a:cxn>
                  <a:cxn ang="10800000">
                    <a:pos x="wd2" y="hd2"/>
                  </a:cxn>
                  <a:cxn ang="16200000">
                    <a:pos x="wd2" y="hd2"/>
                  </a:cxn>
                </a:cxnLst>
                <a:rect l="0" t="0" r="r" b="b"/>
                <a:pathLst>
                  <a:path w="21600" h="21600" extrusionOk="0">
                    <a:moveTo>
                      <a:pt x="19625" y="3982"/>
                    </a:moveTo>
                    <a:lnTo>
                      <a:pt x="21600" y="14842"/>
                    </a:lnTo>
                    <a:lnTo>
                      <a:pt x="12837" y="21600"/>
                    </a:lnTo>
                    <a:lnTo>
                      <a:pt x="2098" y="17618"/>
                    </a:lnTo>
                    <a:lnTo>
                      <a:pt x="0" y="6878"/>
                    </a:lnTo>
                    <a:lnTo>
                      <a:pt x="8763" y="0"/>
                    </a:lnTo>
                    <a:lnTo>
                      <a:pt x="19625" y="398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8" name="Freeform 41">
                <a:extLst>
                  <a:ext uri="{FF2B5EF4-FFF2-40B4-BE49-F238E27FC236}">
                    <a16:creationId xmlns:a16="http://schemas.microsoft.com/office/drawing/2014/main" id="{D23157F7-94E7-D4A3-1356-C02E28A6E46F}"/>
                  </a:ext>
                </a:extLst>
              </p:cNvPr>
              <p:cNvSpPr/>
              <p:nvPr/>
            </p:nvSpPr>
            <p:spPr>
              <a:xfrm>
                <a:off x="410640" y="994890"/>
                <a:ext cx="88903" cy="84672"/>
              </a:xfrm>
              <a:custGeom>
                <a:avLst/>
                <a:gdLst/>
                <a:ahLst/>
                <a:cxnLst>
                  <a:cxn ang="0">
                    <a:pos x="wd2" y="hd2"/>
                  </a:cxn>
                  <a:cxn ang="5400000">
                    <a:pos x="wd2" y="hd2"/>
                  </a:cxn>
                  <a:cxn ang="10800000">
                    <a:pos x="wd2" y="hd2"/>
                  </a:cxn>
                  <a:cxn ang="16200000">
                    <a:pos x="wd2" y="hd2"/>
                  </a:cxn>
                </a:cxnLst>
                <a:rect l="0" t="0" r="r" b="b"/>
                <a:pathLst>
                  <a:path w="21600" h="21600" extrusionOk="0">
                    <a:moveTo>
                      <a:pt x="17662" y="1758"/>
                    </a:moveTo>
                    <a:lnTo>
                      <a:pt x="21600" y="12684"/>
                    </a:lnTo>
                    <a:lnTo>
                      <a:pt x="14798" y="21600"/>
                    </a:lnTo>
                    <a:lnTo>
                      <a:pt x="3938" y="19591"/>
                    </a:lnTo>
                    <a:lnTo>
                      <a:pt x="0" y="8916"/>
                    </a:lnTo>
                    <a:lnTo>
                      <a:pt x="7160" y="0"/>
                    </a:lnTo>
                    <a:lnTo>
                      <a:pt x="17662" y="175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89" name="Freeform 42">
                <a:extLst>
                  <a:ext uri="{FF2B5EF4-FFF2-40B4-BE49-F238E27FC236}">
                    <a16:creationId xmlns:a16="http://schemas.microsoft.com/office/drawing/2014/main" id="{4DCF94AA-2B12-0B70-CAAE-52A8B439461C}"/>
                  </a:ext>
                </a:extLst>
              </p:cNvPr>
              <p:cNvSpPr/>
              <p:nvPr/>
            </p:nvSpPr>
            <p:spPr>
              <a:xfrm>
                <a:off x="584212" y="4232"/>
                <a:ext cx="88900" cy="84672"/>
              </a:xfrm>
              <a:custGeom>
                <a:avLst/>
                <a:gdLst/>
                <a:ahLst/>
                <a:cxnLst>
                  <a:cxn ang="0">
                    <a:pos x="wd2" y="hd2"/>
                  </a:cxn>
                  <a:cxn ang="5400000">
                    <a:pos x="wd2" y="hd2"/>
                  </a:cxn>
                  <a:cxn ang="10800000">
                    <a:pos x="wd2" y="hd2"/>
                  </a:cxn>
                  <a:cxn ang="16200000">
                    <a:pos x="wd2" y="hd2"/>
                  </a:cxn>
                </a:cxnLst>
                <a:rect l="0" t="0" r="r" b="b"/>
                <a:pathLst>
                  <a:path w="21600" h="21600" extrusionOk="0">
                    <a:moveTo>
                      <a:pt x="17446" y="2135"/>
                    </a:moveTo>
                    <a:lnTo>
                      <a:pt x="21600" y="12809"/>
                    </a:lnTo>
                    <a:lnTo>
                      <a:pt x="14598" y="21600"/>
                    </a:lnTo>
                    <a:lnTo>
                      <a:pt x="3916" y="19842"/>
                    </a:lnTo>
                    <a:lnTo>
                      <a:pt x="0" y="8916"/>
                    </a:lnTo>
                    <a:lnTo>
                      <a:pt x="7002" y="0"/>
                    </a:lnTo>
                    <a:lnTo>
                      <a:pt x="17446" y="21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0" name="Freeform 43">
                <a:extLst>
                  <a:ext uri="{FF2B5EF4-FFF2-40B4-BE49-F238E27FC236}">
                    <a16:creationId xmlns:a16="http://schemas.microsoft.com/office/drawing/2014/main" id="{351077A0-8DB2-6C8D-7442-A618191CCFFC}"/>
                  </a:ext>
                </a:extLst>
              </p:cNvPr>
              <p:cNvSpPr/>
              <p:nvPr/>
            </p:nvSpPr>
            <p:spPr>
              <a:xfrm>
                <a:off x="67735" y="71970"/>
                <a:ext cx="944051" cy="9398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20"/>
                      <a:pt x="4848" y="0"/>
                      <a:pt x="10800" y="0"/>
                    </a:cubicBezTo>
                    <a:cubicBezTo>
                      <a:pt x="10800" y="0"/>
                      <a:pt x="10800" y="0"/>
                      <a:pt x="10800" y="0"/>
                    </a:cubicBezTo>
                    <a:cubicBezTo>
                      <a:pt x="16780" y="0"/>
                      <a:pt x="21600" y="4820"/>
                      <a:pt x="21600" y="10800"/>
                    </a:cubicBezTo>
                    <a:cubicBezTo>
                      <a:pt x="21600" y="10800"/>
                      <a:pt x="21600" y="10800"/>
                      <a:pt x="21600" y="10800"/>
                    </a:cubicBezTo>
                    <a:cubicBezTo>
                      <a:pt x="21600" y="16753"/>
                      <a:pt x="16780" y="21600"/>
                      <a:pt x="10800" y="21600"/>
                    </a:cubicBezTo>
                    <a:cubicBezTo>
                      <a:pt x="10800" y="21600"/>
                      <a:pt x="10800" y="21600"/>
                      <a:pt x="10800" y="21600"/>
                    </a:cubicBezTo>
                    <a:cubicBezTo>
                      <a:pt x="4848" y="21600"/>
                      <a:pt x="0" y="16753"/>
                      <a:pt x="0" y="10800"/>
                    </a:cubicBezTo>
                    <a:close/>
                    <a:moveTo>
                      <a:pt x="3609" y="3609"/>
                    </a:moveTo>
                    <a:cubicBezTo>
                      <a:pt x="1765" y="5426"/>
                      <a:pt x="633" y="7982"/>
                      <a:pt x="633" y="10800"/>
                    </a:cubicBezTo>
                    <a:cubicBezTo>
                      <a:pt x="633" y="10800"/>
                      <a:pt x="633" y="10800"/>
                      <a:pt x="633" y="10800"/>
                    </a:cubicBezTo>
                    <a:cubicBezTo>
                      <a:pt x="633" y="13593"/>
                      <a:pt x="1765" y="16147"/>
                      <a:pt x="3609" y="17991"/>
                    </a:cubicBezTo>
                    <a:cubicBezTo>
                      <a:pt x="3609" y="17991"/>
                      <a:pt x="3609" y="17991"/>
                      <a:pt x="3609" y="17991"/>
                    </a:cubicBezTo>
                    <a:cubicBezTo>
                      <a:pt x="5453" y="19808"/>
                      <a:pt x="7982" y="20967"/>
                      <a:pt x="10800" y="20967"/>
                    </a:cubicBezTo>
                    <a:cubicBezTo>
                      <a:pt x="10800" y="20967"/>
                      <a:pt x="10800" y="20967"/>
                      <a:pt x="10800" y="20967"/>
                    </a:cubicBezTo>
                    <a:cubicBezTo>
                      <a:pt x="13619" y="20967"/>
                      <a:pt x="16147" y="19808"/>
                      <a:pt x="17991" y="17991"/>
                    </a:cubicBezTo>
                    <a:cubicBezTo>
                      <a:pt x="17991" y="17991"/>
                      <a:pt x="17991" y="17991"/>
                      <a:pt x="17991" y="17991"/>
                    </a:cubicBezTo>
                    <a:cubicBezTo>
                      <a:pt x="19835" y="16147"/>
                      <a:pt x="20994" y="13593"/>
                      <a:pt x="20994" y="10800"/>
                    </a:cubicBezTo>
                    <a:cubicBezTo>
                      <a:pt x="20994" y="10800"/>
                      <a:pt x="20994" y="10800"/>
                      <a:pt x="20994" y="10800"/>
                    </a:cubicBezTo>
                    <a:cubicBezTo>
                      <a:pt x="20994" y="7982"/>
                      <a:pt x="19835" y="5426"/>
                      <a:pt x="17991" y="3609"/>
                    </a:cubicBezTo>
                    <a:cubicBezTo>
                      <a:pt x="17991" y="3609"/>
                      <a:pt x="17991" y="3609"/>
                      <a:pt x="17991" y="3609"/>
                    </a:cubicBezTo>
                    <a:cubicBezTo>
                      <a:pt x="16147" y="1765"/>
                      <a:pt x="13619" y="606"/>
                      <a:pt x="10800" y="606"/>
                    </a:cubicBezTo>
                    <a:cubicBezTo>
                      <a:pt x="10800" y="606"/>
                      <a:pt x="10800" y="606"/>
                      <a:pt x="10800" y="606"/>
                    </a:cubicBezTo>
                    <a:cubicBezTo>
                      <a:pt x="7982" y="606"/>
                      <a:pt x="5453" y="1765"/>
                      <a:pt x="3609" y="3609"/>
                    </a:cubicBezTo>
                    <a:close/>
                  </a:path>
                </a:pathLst>
              </a:custGeom>
              <a:solidFill>
                <a:srgbClr val="008080"/>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1" name="Freeform 70">
                <a:extLst>
                  <a:ext uri="{FF2B5EF4-FFF2-40B4-BE49-F238E27FC236}">
                    <a16:creationId xmlns:a16="http://schemas.microsoft.com/office/drawing/2014/main" id="{6D43CC14-529B-1055-24A1-1DA9347760C8}"/>
                  </a:ext>
                </a:extLst>
              </p:cNvPr>
              <p:cNvSpPr/>
              <p:nvPr/>
            </p:nvSpPr>
            <p:spPr>
              <a:xfrm>
                <a:off x="338674" y="406424"/>
                <a:ext cx="410640" cy="3894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2" name="Freeform 71">
                <a:extLst>
                  <a:ext uri="{FF2B5EF4-FFF2-40B4-BE49-F238E27FC236}">
                    <a16:creationId xmlns:a16="http://schemas.microsoft.com/office/drawing/2014/main" id="{84B1493C-9501-70F2-2DC0-1661DCA68794}"/>
                  </a:ext>
                </a:extLst>
              </p:cNvPr>
              <p:cNvSpPr/>
              <p:nvPr/>
            </p:nvSpPr>
            <p:spPr>
              <a:xfrm>
                <a:off x="245538" y="707007"/>
                <a:ext cx="300571" cy="160876"/>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3" name="Freeform 72">
                <a:extLst>
                  <a:ext uri="{FF2B5EF4-FFF2-40B4-BE49-F238E27FC236}">
                    <a16:creationId xmlns:a16="http://schemas.microsoft.com/office/drawing/2014/main" id="{54592A49-F284-1183-1A01-06504C433C06}"/>
                  </a:ext>
                </a:extLst>
              </p:cNvPr>
              <p:cNvSpPr/>
              <p:nvPr/>
            </p:nvSpPr>
            <p:spPr>
              <a:xfrm>
                <a:off x="245538" y="707007"/>
                <a:ext cx="300571" cy="160876"/>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4" name="Freeform 73">
                <a:extLst>
                  <a:ext uri="{FF2B5EF4-FFF2-40B4-BE49-F238E27FC236}">
                    <a16:creationId xmlns:a16="http://schemas.microsoft.com/office/drawing/2014/main" id="{B9FF600F-0BAB-C291-B38F-7C150189C746}"/>
                  </a:ext>
                </a:extLst>
              </p:cNvPr>
              <p:cNvSpPr/>
              <p:nvPr/>
            </p:nvSpPr>
            <p:spPr>
              <a:xfrm>
                <a:off x="546110" y="698540"/>
                <a:ext cx="292107" cy="169343"/>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5" name="Freeform 74">
                <a:extLst>
                  <a:ext uri="{FF2B5EF4-FFF2-40B4-BE49-F238E27FC236}">
                    <a16:creationId xmlns:a16="http://schemas.microsoft.com/office/drawing/2014/main" id="{A129EC85-387B-3890-1807-26D9F0193E4D}"/>
                  </a:ext>
                </a:extLst>
              </p:cNvPr>
              <p:cNvSpPr/>
              <p:nvPr/>
            </p:nvSpPr>
            <p:spPr>
              <a:xfrm>
                <a:off x="546110" y="698540"/>
                <a:ext cx="292107" cy="169343"/>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6" name="Freeform 75">
                <a:extLst>
                  <a:ext uri="{FF2B5EF4-FFF2-40B4-BE49-F238E27FC236}">
                    <a16:creationId xmlns:a16="http://schemas.microsoft.com/office/drawing/2014/main" id="{64F5AC80-7B6B-94C0-4B04-96AB336B09C3}"/>
                  </a:ext>
                </a:extLst>
              </p:cNvPr>
              <p:cNvSpPr/>
              <p:nvPr/>
            </p:nvSpPr>
            <p:spPr>
              <a:xfrm>
                <a:off x="245538" y="215911"/>
                <a:ext cx="292105" cy="1905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7" name="Freeform 76">
                <a:extLst>
                  <a:ext uri="{FF2B5EF4-FFF2-40B4-BE49-F238E27FC236}">
                    <a16:creationId xmlns:a16="http://schemas.microsoft.com/office/drawing/2014/main" id="{3E4C339F-C202-6C3A-7291-20A16617F0C7}"/>
                  </a:ext>
                </a:extLst>
              </p:cNvPr>
              <p:cNvSpPr/>
              <p:nvPr/>
            </p:nvSpPr>
            <p:spPr>
              <a:xfrm>
                <a:off x="245538" y="368320"/>
                <a:ext cx="93135" cy="338687"/>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8" name="Freeform 77">
                <a:extLst>
                  <a:ext uri="{FF2B5EF4-FFF2-40B4-BE49-F238E27FC236}">
                    <a16:creationId xmlns:a16="http://schemas.microsoft.com/office/drawing/2014/main" id="{63D90EEF-FB76-CF9C-E15D-63B49E5A99BC}"/>
                  </a:ext>
                </a:extLst>
              </p:cNvPr>
              <p:cNvSpPr/>
              <p:nvPr/>
            </p:nvSpPr>
            <p:spPr>
              <a:xfrm>
                <a:off x="537643" y="215911"/>
                <a:ext cx="300574" cy="1905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399" name="Freeform 78">
                <a:extLst>
                  <a:ext uri="{FF2B5EF4-FFF2-40B4-BE49-F238E27FC236}">
                    <a16:creationId xmlns:a16="http://schemas.microsoft.com/office/drawing/2014/main" id="{DD57AF3B-8427-C396-0FAD-C029527EA26E}"/>
                  </a:ext>
                </a:extLst>
              </p:cNvPr>
              <p:cNvSpPr/>
              <p:nvPr/>
            </p:nvSpPr>
            <p:spPr>
              <a:xfrm>
                <a:off x="749314" y="372555"/>
                <a:ext cx="88903" cy="325984"/>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00" name="Freeform 79">
                <a:extLst>
                  <a:ext uri="{FF2B5EF4-FFF2-40B4-BE49-F238E27FC236}">
                    <a16:creationId xmlns:a16="http://schemas.microsoft.com/office/drawing/2014/main" id="{5BB74237-F7DC-73CA-2F37-3A4EB2FF821F}"/>
                  </a:ext>
                </a:extLst>
              </p:cNvPr>
              <p:cNvSpPr/>
              <p:nvPr/>
            </p:nvSpPr>
            <p:spPr>
              <a:xfrm>
                <a:off x="749314" y="372555"/>
                <a:ext cx="88903" cy="325984"/>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01" name="Freeform 80">
                <a:extLst>
                  <a:ext uri="{FF2B5EF4-FFF2-40B4-BE49-F238E27FC236}">
                    <a16:creationId xmlns:a16="http://schemas.microsoft.com/office/drawing/2014/main" id="{4D709B27-440F-E9AF-25EF-72F763A9DB61}"/>
                  </a:ext>
                </a:extLst>
              </p:cNvPr>
              <p:cNvSpPr/>
              <p:nvPr/>
            </p:nvSpPr>
            <p:spPr>
              <a:xfrm>
                <a:off x="338674" y="215911"/>
                <a:ext cx="410640" cy="190513"/>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02" name="Freeform 81">
                <a:extLst>
                  <a:ext uri="{FF2B5EF4-FFF2-40B4-BE49-F238E27FC236}">
                    <a16:creationId xmlns:a16="http://schemas.microsoft.com/office/drawing/2014/main" id="{99A3E2F6-6FAF-DFF8-6975-0EB94E438FC2}"/>
                  </a:ext>
                </a:extLst>
              </p:cNvPr>
              <p:cNvSpPr/>
              <p:nvPr/>
            </p:nvSpPr>
            <p:spPr>
              <a:xfrm>
                <a:off x="546110" y="406424"/>
                <a:ext cx="292107" cy="389490"/>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03" name="Freeform 82">
                <a:extLst>
                  <a:ext uri="{FF2B5EF4-FFF2-40B4-BE49-F238E27FC236}">
                    <a16:creationId xmlns:a16="http://schemas.microsoft.com/office/drawing/2014/main" id="{A268615D-BA44-D86B-70AA-EB1345BA615C}"/>
                  </a:ext>
                </a:extLst>
              </p:cNvPr>
              <p:cNvSpPr/>
              <p:nvPr/>
            </p:nvSpPr>
            <p:spPr>
              <a:xfrm>
                <a:off x="546110" y="469926"/>
                <a:ext cx="292107" cy="389490"/>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04" name="Freeform 83">
                <a:extLst>
                  <a:ext uri="{FF2B5EF4-FFF2-40B4-BE49-F238E27FC236}">
                    <a16:creationId xmlns:a16="http://schemas.microsoft.com/office/drawing/2014/main" id="{FC2B7A2B-E592-A917-23C7-2CC3B85E77CF}"/>
                  </a:ext>
                </a:extLst>
              </p:cNvPr>
              <p:cNvSpPr/>
              <p:nvPr/>
            </p:nvSpPr>
            <p:spPr>
              <a:xfrm>
                <a:off x="245538" y="406424"/>
                <a:ext cx="300571" cy="389490"/>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grpSp>
        <p:nvGrpSpPr>
          <p:cNvPr id="410" name="Group 339">
            <a:extLst>
              <a:ext uri="{FF2B5EF4-FFF2-40B4-BE49-F238E27FC236}">
                <a16:creationId xmlns:a16="http://schemas.microsoft.com/office/drawing/2014/main" id="{C4AFA19D-89F0-ABA0-E61C-92B058BA5750}"/>
              </a:ext>
            </a:extLst>
          </p:cNvPr>
          <p:cNvGrpSpPr>
            <a:grpSpLocks/>
          </p:cNvGrpSpPr>
          <p:nvPr/>
        </p:nvGrpSpPr>
        <p:grpSpPr bwMode="auto">
          <a:xfrm>
            <a:off x="4287838" y="2746375"/>
            <a:ext cx="2873375" cy="946150"/>
            <a:chOff x="0" y="0"/>
            <a:chExt cx="7660810" cy="2523490"/>
          </a:xfrm>
        </p:grpSpPr>
        <p:pic>
          <p:nvPicPr>
            <p:cNvPr id="70109" name="Picture 340" descr="Picture 340">
              <a:extLst>
                <a:ext uri="{FF2B5EF4-FFF2-40B4-BE49-F238E27FC236}">
                  <a16:creationId xmlns:a16="http://schemas.microsoft.com/office/drawing/2014/main" id="{509C035B-9013-866E-9614-C855F3736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69"/>
              <a:ext cx="2290679" cy="24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0110" name="Picture 341" descr="Picture 341">
              <a:extLst>
                <a:ext uri="{FF2B5EF4-FFF2-40B4-BE49-F238E27FC236}">
                  <a16:creationId xmlns:a16="http://schemas.microsoft.com/office/drawing/2014/main" id="{C318DB2E-F5C0-2052-26BD-105C51AF8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585" y="127"/>
              <a:ext cx="2290680" cy="24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0111" name="Picture 342" descr="Picture 342">
              <a:extLst>
                <a:ext uri="{FF2B5EF4-FFF2-40B4-BE49-F238E27FC236}">
                  <a16:creationId xmlns:a16="http://schemas.microsoft.com/office/drawing/2014/main" id="{3347FAF8-EDAB-25C8-E4C2-A0687320F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132" y="0"/>
              <a:ext cx="2290679" cy="24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616" name="Group 343">
            <a:extLst>
              <a:ext uri="{FF2B5EF4-FFF2-40B4-BE49-F238E27FC236}">
                <a16:creationId xmlns:a16="http://schemas.microsoft.com/office/drawing/2014/main" id="{2AF9EB27-D8E5-3265-0C8D-FA3E41670264}"/>
              </a:ext>
            </a:extLst>
          </p:cNvPr>
          <p:cNvGrpSpPr>
            <a:grpSpLocks/>
          </p:cNvGrpSpPr>
          <p:nvPr/>
        </p:nvGrpSpPr>
        <p:grpSpPr bwMode="auto">
          <a:xfrm>
            <a:off x="4340225" y="3689350"/>
            <a:ext cx="2909888" cy="703263"/>
            <a:chOff x="1" y="0"/>
            <a:chExt cx="7760183" cy="1873044"/>
          </a:xfrm>
        </p:grpSpPr>
        <p:pic>
          <p:nvPicPr>
            <p:cNvPr id="69904" name="Picture 1052" descr="Picture 1052">
              <a:extLst>
                <a:ext uri="{FF2B5EF4-FFF2-40B4-BE49-F238E27FC236}">
                  <a16:creationId xmlns:a16="http://schemas.microsoft.com/office/drawing/2014/main" id="{9A540502-54DB-E8E1-60BE-035D9231FF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01" b="56396"/>
            <a:stretch>
              <a:fillRect/>
            </a:stretch>
          </p:blipFill>
          <p:spPr bwMode="auto">
            <a:xfrm>
              <a:off x="862054" y="5939"/>
              <a:ext cx="1119450" cy="5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2" name="Oval 345">
              <a:extLst>
                <a:ext uri="{FF2B5EF4-FFF2-40B4-BE49-F238E27FC236}">
                  <a16:creationId xmlns:a16="http://schemas.microsoft.com/office/drawing/2014/main" id="{8C95E114-DA21-F170-FAB0-B51CFBAC1DAF}"/>
                </a:ext>
              </a:extLst>
            </p:cNvPr>
            <p:cNvSpPr/>
            <p:nvPr/>
          </p:nvSpPr>
          <p:spPr>
            <a:xfrm>
              <a:off x="1164241" y="76106"/>
              <a:ext cx="139707" cy="122616"/>
            </a:xfrm>
            <a:prstGeom prst="ellipse">
              <a:avLst/>
            </a:prstGeom>
            <a:solidFill>
              <a:srgbClr val="4F81BD"/>
            </a:solidFill>
            <a:ln w="25400" cap="flat">
              <a:solidFill>
                <a:srgbClr val="3A5E8A"/>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13" name="Freeform 346">
              <a:extLst>
                <a:ext uri="{FF2B5EF4-FFF2-40B4-BE49-F238E27FC236}">
                  <a16:creationId xmlns:a16="http://schemas.microsoft.com/office/drawing/2014/main" id="{99AE8937-9BC7-A6AA-4617-5D4F2654F5D6}"/>
                </a:ext>
              </a:extLst>
            </p:cNvPr>
            <p:cNvSpPr/>
            <p:nvPr/>
          </p:nvSpPr>
          <p:spPr>
            <a:xfrm>
              <a:off x="1" y="498914"/>
              <a:ext cx="2396215" cy="680723"/>
            </a:xfrm>
            <a:custGeom>
              <a:avLst/>
              <a:gdLst/>
              <a:ahLst/>
              <a:cxnLst>
                <a:cxn ang="0">
                  <a:pos x="wd2" y="hd2"/>
                </a:cxn>
                <a:cxn ang="5400000">
                  <a:pos x="wd2" y="hd2"/>
                </a:cxn>
                <a:cxn ang="10800000">
                  <a:pos x="wd2" y="hd2"/>
                </a:cxn>
                <a:cxn ang="16200000">
                  <a:pos x="wd2" y="hd2"/>
                </a:cxn>
              </a:cxnLst>
              <a:rect l="0" t="0" r="r" b="b"/>
              <a:pathLst>
                <a:path w="21442" h="20352" extrusionOk="0">
                  <a:moveTo>
                    <a:pt x="995" y="5566"/>
                  </a:moveTo>
                  <a:cubicBezTo>
                    <a:pt x="2077" y="3858"/>
                    <a:pt x="4933" y="538"/>
                    <a:pt x="6575" y="63"/>
                  </a:cubicBezTo>
                  <a:cubicBezTo>
                    <a:pt x="8217" y="-411"/>
                    <a:pt x="8777" y="1898"/>
                    <a:pt x="10846" y="2720"/>
                  </a:cubicBezTo>
                  <a:cubicBezTo>
                    <a:pt x="12915" y="3542"/>
                    <a:pt x="17223" y="3605"/>
                    <a:pt x="18989" y="4997"/>
                  </a:cubicBezTo>
                  <a:cubicBezTo>
                    <a:pt x="20754" y="6388"/>
                    <a:pt x="21513" y="8697"/>
                    <a:pt x="21437" y="11069"/>
                  </a:cubicBezTo>
                  <a:cubicBezTo>
                    <a:pt x="21361" y="13441"/>
                    <a:pt x="20232" y="17742"/>
                    <a:pt x="18533" y="19228"/>
                  </a:cubicBezTo>
                  <a:cubicBezTo>
                    <a:pt x="16834" y="20715"/>
                    <a:pt x="13968" y="19987"/>
                    <a:pt x="11244" y="19987"/>
                  </a:cubicBezTo>
                  <a:cubicBezTo>
                    <a:pt x="8521" y="19987"/>
                    <a:pt x="4117" y="21189"/>
                    <a:pt x="2191" y="19228"/>
                  </a:cubicBezTo>
                  <a:cubicBezTo>
                    <a:pt x="264" y="17267"/>
                    <a:pt x="255" y="12587"/>
                    <a:pt x="84" y="10310"/>
                  </a:cubicBezTo>
                  <a:cubicBezTo>
                    <a:pt x="-87" y="8033"/>
                    <a:pt x="-87" y="7274"/>
                    <a:pt x="995" y="5566"/>
                  </a:cubicBezTo>
                  <a:close/>
                </a:path>
              </a:pathLst>
            </a:custGeom>
            <a:solidFill>
              <a:srgbClr val="B6B6B6"/>
            </a:solidFill>
            <a:ln w="9525"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14" name="Freeform 347">
              <a:extLst>
                <a:ext uri="{FF2B5EF4-FFF2-40B4-BE49-F238E27FC236}">
                  <a16:creationId xmlns:a16="http://schemas.microsoft.com/office/drawing/2014/main" id="{2B155A09-E8E4-090B-5444-C4255AF10E75}"/>
                </a:ext>
              </a:extLst>
            </p:cNvPr>
            <p:cNvSpPr/>
            <p:nvPr/>
          </p:nvSpPr>
          <p:spPr>
            <a:xfrm flipH="1">
              <a:off x="300588" y="689180"/>
              <a:ext cx="977959" cy="325561"/>
            </a:xfrm>
            <a:custGeom>
              <a:avLst/>
              <a:gdLst/>
              <a:ahLst/>
              <a:cxnLst>
                <a:cxn ang="0">
                  <a:pos x="wd2" y="hd2"/>
                </a:cxn>
                <a:cxn ang="5400000">
                  <a:pos x="wd2" y="hd2"/>
                </a:cxn>
                <a:cxn ang="10800000">
                  <a:pos x="wd2" y="hd2"/>
                </a:cxn>
                <a:cxn ang="16200000">
                  <a:pos x="wd2" y="hd2"/>
                </a:cxn>
              </a:cxnLst>
              <a:rect l="0" t="0" r="r" b="b"/>
              <a:pathLst>
                <a:path w="20837" h="19513" extrusionOk="0">
                  <a:moveTo>
                    <a:pt x="9236" y="3568"/>
                  </a:moveTo>
                  <a:cubicBezTo>
                    <a:pt x="6848" y="4899"/>
                    <a:pt x="2088" y="5994"/>
                    <a:pt x="830" y="8499"/>
                  </a:cubicBezTo>
                  <a:cubicBezTo>
                    <a:pt x="-428" y="11003"/>
                    <a:pt x="-342" y="16912"/>
                    <a:pt x="1688" y="18594"/>
                  </a:cubicBezTo>
                  <a:cubicBezTo>
                    <a:pt x="3718" y="20277"/>
                    <a:pt x="9822" y="19260"/>
                    <a:pt x="13009" y="18594"/>
                  </a:cubicBezTo>
                  <a:cubicBezTo>
                    <a:pt x="16197" y="17929"/>
                    <a:pt x="20457" y="17616"/>
                    <a:pt x="20815" y="14603"/>
                  </a:cubicBezTo>
                  <a:cubicBezTo>
                    <a:pt x="21172" y="11590"/>
                    <a:pt x="17126" y="2355"/>
                    <a:pt x="15154" y="516"/>
                  </a:cubicBezTo>
                  <a:cubicBezTo>
                    <a:pt x="13181" y="-1323"/>
                    <a:pt x="11623" y="2238"/>
                    <a:pt x="9236" y="3568"/>
                  </a:cubicBezTo>
                  <a:close/>
                </a:path>
              </a:pathLst>
            </a:custGeom>
            <a:solidFill>
              <a:srgbClr val="808080"/>
            </a:solidFill>
            <a:ln w="25400" cap="flat">
              <a:solidFill>
                <a:srgbClr val="80808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15" name="Oval 348">
              <a:extLst>
                <a:ext uri="{FF2B5EF4-FFF2-40B4-BE49-F238E27FC236}">
                  <a16:creationId xmlns:a16="http://schemas.microsoft.com/office/drawing/2014/main" id="{88105FFD-2D31-7864-203A-095579EB02C9}"/>
                </a:ext>
              </a:extLst>
            </p:cNvPr>
            <p:cNvSpPr/>
            <p:nvPr/>
          </p:nvSpPr>
          <p:spPr>
            <a:xfrm>
              <a:off x="385260" y="638443"/>
              <a:ext cx="139707" cy="139526"/>
            </a:xfrm>
            <a:prstGeom prst="ellipse">
              <a:avLst/>
            </a:prstGeom>
            <a:solidFill>
              <a:srgbClr val="FFFFFF"/>
            </a:solidFill>
            <a:ln w="12700" cap="flat">
              <a:noFill/>
              <a:miter lim="400000"/>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pic>
          <p:nvPicPr>
            <p:cNvPr id="69909" name="Picture 1157" descr="Picture 1157">
              <a:extLst>
                <a:ext uri="{FF2B5EF4-FFF2-40B4-BE49-F238E27FC236}">
                  <a16:creationId xmlns:a16="http://schemas.microsoft.com/office/drawing/2014/main" id="{C50555C4-6727-D368-8FB2-C49FAD1FE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01" b="56396"/>
            <a:stretch>
              <a:fillRect/>
            </a:stretch>
          </p:blipFill>
          <p:spPr bwMode="auto">
            <a:xfrm>
              <a:off x="3746344" y="13247"/>
              <a:ext cx="1119450" cy="56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7" name="Oval 350">
              <a:extLst>
                <a:ext uri="{FF2B5EF4-FFF2-40B4-BE49-F238E27FC236}">
                  <a16:creationId xmlns:a16="http://schemas.microsoft.com/office/drawing/2014/main" id="{B2EE5F33-3397-BAFE-7F5B-2C9B3A101D58}"/>
                </a:ext>
              </a:extLst>
            </p:cNvPr>
            <p:cNvSpPr/>
            <p:nvPr/>
          </p:nvSpPr>
          <p:spPr>
            <a:xfrm>
              <a:off x="4051554" y="80335"/>
              <a:ext cx="135475" cy="126843"/>
            </a:xfrm>
            <a:prstGeom prst="ellipse">
              <a:avLst/>
            </a:prstGeom>
            <a:solidFill>
              <a:srgbClr val="D5ABAA"/>
            </a:solidFill>
            <a:ln w="25400" cap="flat">
              <a:solidFill>
                <a:srgbClr val="AF5E5C"/>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18" name="Freeform 351">
              <a:extLst>
                <a:ext uri="{FF2B5EF4-FFF2-40B4-BE49-F238E27FC236}">
                  <a16:creationId xmlns:a16="http://schemas.microsoft.com/office/drawing/2014/main" id="{F73F1AD3-07EA-E045-152D-8C53056D91C8}"/>
                </a:ext>
              </a:extLst>
            </p:cNvPr>
            <p:cNvSpPr/>
            <p:nvPr/>
          </p:nvSpPr>
          <p:spPr>
            <a:xfrm>
              <a:off x="2883081" y="507370"/>
              <a:ext cx="2116798" cy="680723"/>
            </a:xfrm>
            <a:custGeom>
              <a:avLst/>
              <a:gdLst/>
              <a:ahLst/>
              <a:cxnLst>
                <a:cxn ang="0">
                  <a:pos x="wd2" y="hd2"/>
                </a:cxn>
                <a:cxn ang="5400000">
                  <a:pos x="wd2" y="hd2"/>
                </a:cxn>
                <a:cxn ang="10800000">
                  <a:pos x="wd2" y="hd2"/>
                </a:cxn>
                <a:cxn ang="16200000">
                  <a:pos x="wd2" y="hd2"/>
                </a:cxn>
              </a:cxnLst>
              <a:rect l="0" t="0" r="r" b="b"/>
              <a:pathLst>
                <a:path w="21442" h="20352" extrusionOk="0">
                  <a:moveTo>
                    <a:pt x="995" y="5566"/>
                  </a:moveTo>
                  <a:cubicBezTo>
                    <a:pt x="2077" y="3858"/>
                    <a:pt x="4933" y="538"/>
                    <a:pt x="6575" y="63"/>
                  </a:cubicBezTo>
                  <a:cubicBezTo>
                    <a:pt x="8217" y="-411"/>
                    <a:pt x="8777" y="1898"/>
                    <a:pt x="10846" y="2720"/>
                  </a:cubicBezTo>
                  <a:cubicBezTo>
                    <a:pt x="12915" y="3542"/>
                    <a:pt x="17223" y="3605"/>
                    <a:pt x="18989" y="4997"/>
                  </a:cubicBezTo>
                  <a:cubicBezTo>
                    <a:pt x="20754" y="6388"/>
                    <a:pt x="21513" y="8697"/>
                    <a:pt x="21437" y="11069"/>
                  </a:cubicBezTo>
                  <a:cubicBezTo>
                    <a:pt x="21361" y="13441"/>
                    <a:pt x="20232" y="17742"/>
                    <a:pt x="18533" y="19228"/>
                  </a:cubicBezTo>
                  <a:cubicBezTo>
                    <a:pt x="16834" y="20715"/>
                    <a:pt x="13968" y="19987"/>
                    <a:pt x="11244" y="19987"/>
                  </a:cubicBezTo>
                  <a:cubicBezTo>
                    <a:pt x="8521" y="19987"/>
                    <a:pt x="4117" y="21189"/>
                    <a:pt x="2191" y="19228"/>
                  </a:cubicBezTo>
                  <a:cubicBezTo>
                    <a:pt x="264" y="17267"/>
                    <a:pt x="255" y="12587"/>
                    <a:pt x="84" y="10310"/>
                  </a:cubicBezTo>
                  <a:cubicBezTo>
                    <a:pt x="-87" y="8033"/>
                    <a:pt x="-87" y="7274"/>
                    <a:pt x="995" y="5566"/>
                  </a:cubicBezTo>
                  <a:close/>
                </a:path>
              </a:pathLst>
            </a:custGeom>
            <a:solidFill>
              <a:srgbClr val="B6B6B6"/>
            </a:solidFill>
            <a:ln w="9525"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19" name="Freeform 352">
              <a:extLst>
                <a:ext uri="{FF2B5EF4-FFF2-40B4-BE49-F238E27FC236}">
                  <a16:creationId xmlns:a16="http://schemas.microsoft.com/office/drawing/2014/main" id="{22E1B8BE-0557-CDE9-5DB1-AEC32E73FF42}"/>
                </a:ext>
              </a:extLst>
            </p:cNvPr>
            <p:cNvSpPr/>
            <p:nvPr/>
          </p:nvSpPr>
          <p:spPr>
            <a:xfrm flipH="1">
              <a:off x="3187900" y="697636"/>
              <a:ext cx="973727" cy="321335"/>
            </a:xfrm>
            <a:custGeom>
              <a:avLst/>
              <a:gdLst/>
              <a:ahLst/>
              <a:cxnLst>
                <a:cxn ang="0">
                  <a:pos x="wd2" y="hd2"/>
                </a:cxn>
                <a:cxn ang="5400000">
                  <a:pos x="wd2" y="hd2"/>
                </a:cxn>
                <a:cxn ang="10800000">
                  <a:pos x="wd2" y="hd2"/>
                </a:cxn>
                <a:cxn ang="16200000">
                  <a:pos x="wd2" y="hd2"/>
                </a:cxn>
              </a:cxnLst>
              <a:rect l="0" t="0" r="r" b="b"/>
              <a:pathLst>
                <a:path w="20837" h="19513" extrusionOk="0">
                  <a:moveTo>
                    <a:pt x="9236" y="3568"/>
                  </a:moveTo>
                  <a:cubicBezTo>
                    <a:pt x="6848" y="4899"/>
                    <a:pt x="2088" y="5994"/>
                    <a:pt x="830" y="8499"/>
                  </a:cubicBezTo>
                  <a:cubicBezTo>
                    <a:pt x="-428" y="11003"/>
                    <a:pt x="-342" y="16912"/>
                    <a:pt x="1688" y="18594"/>
                  </a:cubicBezTo>
                  <a:cubicBezTo>
                    <a:pt x="3718" y="20277"/>
                    <a:pt x="9822" y="19260"/>
                    <a:pt x="13009" y="18594"/>
                  </a:cubicBezTo>
                  <a:cubicBezTo>
                    <a:pt x="16197" y="17929"/>
                    <a:pt x="20457" y="17616"/>
                    <a:pt x="20815" y="14603"/>
                  </a:cubicBezTo>
                  <a:cubicBezTo>
                    <a:pt x="21172" y="11590"/>
                    <a:pt x="17126" y="2355"/>
                    <a:pt x="15154" y="516"/>
                  </a:cubicBezTo>
                  <a:cubicBezTo>
                    <a:pt x="13181" y="-1323"/>
                    <a:pt x="11623" y="2238"/>
                    <a:pt x="9236" y="3568"/>
                  </a:cubicBezTo>
                  <a:close/>
                </a:path>
              </a:pathLst>
            </a:custGeom>
            <a:solidFill>
              <a:srgbClr val="808080"/>
            </a:solidFill>
            <a:ln w="25400" cap="flat">
              <a:solidFill>
                <a:srgbClr val="80808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20" name="Oval 353">
              <a:extLst>
                <a:ext uri="{FF2B5EF4-FFF2-40B4-BE49-F238E27FC236}">
                  <a16:creationId xmlns:a16="http://schemas.microsoft.com/office/drawing/2014/main" id="{E8F48EA8-D3A5-3E6A-C323-46F2979BAA5E}"/>
                </a:ext>
              </a:extLst>
            </p:cNvPr>
            <p:cNvSpPr/>
            <p:nvPr/>
          </p:nvSpPr>
          <p:spPr>
            <a:xfrm>
              <a:off x="3268337" y="646899"/>
              <a:ext cx="143942" cy="143755"/>
            </a:xfrm>
            <a:prstGeom prst="ellipse">
              <a:avLst/>
            </a:prstGeom>
            <a:solidFill>
              <a:srgbClr val="FFFFFF"/>
            </a:solidFill>
            <a:ln w="12700" cap="flat">
              <a:noFill/>
              <a:miter lim="400000"/>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pic>
          <p:nvPicPr>
            <p:cNvPr id="69914" name="Picture 1192" descr="Picture 1192">
              <a:extLst>
                <a:ext uri="{FF2B5EF4-FFF2-40B4-BE49-F238E27FC236}">
                  <a16:creationId xmlns:a16="http://schemas.microsoft.com/office/drawing/2014/main" id="{542853F1-7BD1-C4F8-E1FA-693445B49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01" b="56396"/>
            <a:stretch>
              <a:fillRect/>
            </a:stretch>
          </p:blipFill>
          <p:spPr bwMode="auto">
            <a:xfrm>
              <a:off x="6225945" y="-1"/>
              <a:ext cx="1119451" cy="5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22" name="Oval 355">
              <a:extLst>
                <a:ext uri="{FF2B5EF4-FFF2-40B4-BE49-F238E27FC236}">
                  <a16:creationId xmlns:a16="http://schemas.microsoft.com/office/drawing/2014/main" id="{0975B3C1-C1A7-3CA1-02F9-9B641E56C988}"/>
                </a:ext>
              </a:extLst>
            </p:cNvPr>
            <p:cNvSpPr/>
            <p:nvPr/>
          </p:nvSpPr>
          <p:spPr>
            <a:xfrm>
              <a:off x="6528206" y="67649"/>
              <a:ext cx="139710" cy="126843"/>
            </a:xfrm>
            <a:prstGeom prst="ellipse">
              <a:avLst/>
            </a:prstGeom>
            <a:solidFill>
              <a:srgbClr val="C5D4A8"/>
            </a:solidFill>
            <a:ln w="25400" cap="flat">
              <a:solidFill>
                <a:srgbClr val="839E4D"/>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23" name="Freeform 356">
              <a:extLst>
                <a:ext uri="{FF2B5EF4-FFF2-40B4-BE49-F238E27FC236}">
                  <a16:creationId xmlns:a16="http://schemas.microsoft.com/office/drawing/2014/main" id="{691AC28E-D4DA-F355-1AB0-C8379CDA25D8}"/>
                </a:ext>
              </a:extLst>
            </p:cNvPr>
            <p:cNvSpPr/>
            <p:nvPr/>
          </p:nvSpPr>
          <p:spPr>
            <a:xfrm>
              <a:off x="5363969" y="490458"/>
              <a:ext cx="2396215" cy="684950"/>
            </a:xfrm>
            <a:custGeom>
              <a:avLst/>
              <a:gdLst/>
              <a:ahLst/>
              <a:cxnLst>
                <a:cxn ang="0">
                  <a:pos x="wd2" y="hd2"/>
                </a:cxn>
                <a:cxn ang="5400000">
                  <a:pos x="wd2" y="hd2"/>
                </a:cxn>
                <a:cxn ang="10800000">
                  <a:pos x="wd2" y="hd2"/>
                </a:cxn>
                <a:cxn ang="16200000">
                  <a:pos x="wd2" y="hd2"/>
                </a:cxn>
              </a:cxnLst>
              <a:rect l="0" t="0" r="r" b="b"/>
              <a:pathLst>
                <a:path w="21442" h="20352" extrusionOk="0">
                  <a:moveTo>
                    <a:pt x="995" y="5566"/>
                  </a:moveTo>
                  <a:cubicBezTo>
                    <a:pt x="2077" y="3858"/>
                    <a:pt x="4933" y="538"/>
                    <a:pt x="6575" y="63"/>
                  </a:cubicBezTo>
                  <a:cubicBezTo>
                    <a:pt x="8217" y="-411"/>
                    <a:pt x="8777" y="1898"/>
                    <a:pt x="10846" y="2720"/>
                  </a:cubicBezTo>
                  <a:cubicBezTo>
                    <a:pt x="12915" y="3542"/>
                    <a:pt x="17223" y="3605"/>
                    <a:pt x="18989" y="4997"/>
                  </a:cubicBezTo>
                  <a:cubicBezTo>
                    <a:pt x="20754" y="6388"/>
                    <a:pt x="21513" y="8697"/>
                    <a:pt x="21437" y="11069"/>
                  </a:cubicBezTo>
                  <a:cubicBezTo>
                    <a:pt x="21361" y="13441"/>
                    <a:pt x="20232" y="17742"/>
                    <a:pt x="18533" y="19228"/>
                  </a:cubicBezTo>
                  <a:cubicBezTo>
                    <a:pt x="16834" y="20715"/>
                    <a:pt x="13968" y="19987"/>
                    <a:pt x="11244" y="19987"/>
                  </a:cubicBezTo>
                  <a:cubicBezTo>
                    <a:pt x="8521" y="19987"/>
                    <a:pt x="4117" y="21189"/>
                    <a:pt x="2191" y="19228"/>
                  </a:cubicBezTo>
                  <a:cubicBezTo>
                    <a:pt x="264" y="17267"/>
                    <a:pt x="255" y="12587"/>
                    <a:pt x="84" y="10310"/>
                  </a:cubicBezTo>
                  <a:cubicBezTo>
                    <a:pt x="-87" y="8033"/>
                    <a:pt x="-87" y="7274"/>
                    <a:pt x="995" y="5566"/>
                  </a:cubicBezTo>
                  <a:close/>
                </a:path>
              </a:pathLst>
            </a:custGeom>
            <a:solidFill>
              <a:srgbClr val="B6B6B6"/>
            </a:solidFill>
            <a:ln w="9525"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24" name="Freeform 357">
              <a:extLst>
                <a:ext uri="{FF2B5EF4-FFF2-40B4-BE49-F238E27FC236}">
                  <a16:creationId xmlns:a16="http://schemas.microsoft.com/office/drawing/2014/main" id="{B6E191E1-A3DD-4EC1-D417-E0137A54D6A0}"/>
                </a:ext>
              </a:extLst>
            </p:cNvPr>
            <p:cNvSpPr/>
            <p:nvPr/>
          </p:nvSpPr>
          <p:spPr>
            <a:xfrm flipH="1">
              <a:off x="5664553" y="684950"/>
              <a:ext cx="977962" cy="325564"/>
            </a:xfrm>
            <a:custGeom>
              <a:avLst/>
              <a:gdLst/>
              <a:ahLst/>
              <a:cxnLst>
                <a:cxn ang="0">
                  <a:pos x="wd2" y="hd2"/>
                </a:cxn>
                <a:cxn ang="5400000">
                  <a:pos x="wd2" y="hd2"/>
                </a:cxn>
                <a:cxn ang="10800000">
                  <a:pos x="wd2" y="hd2"/>
                </a:cxn>
                <a:cxn ang="16200000">
                  <a:pos x="wd2" y="hd2"/>
                </a:cxn>
              </a:cxnLst>
              <a:rect l="0" t="0" r="r" b="b"/>
              <a:pathLst>
                <a:path w="20837" h="19513" extrusionOk="0">
                  <a:moveTo>
                    <a:pt x="9236" y="3568"/>
                  </a:moveTo>
                  <a:cubicBezTo>
                    <a:pt x="6848" y="4899"/>
                    <a:pt x="2088" y="5994"/>
                    <a:pt x="830" y="8499"/>
                  </a:cubicBezTo>
                  <a:cubicBezTo>
                    <a:pt x="-428" y="11003"/>
                    <a:pt x="-342" y="16912"/>
                    <a:pt x="1688" y="18594"/>
                  </a:cubicBezTo>
                  <a:cubicBezTo>
                    <a:pt x="3718" y="20277"/>
                    <a:pt x="9822" y="19260"/>
                    <a:pt x="13009" y="18594"/>
                  </a:cubicBezTo>
                  <a:cubicBezTo>
                    <a:pt x="16197" y="17929"/>
                    <a:pt x="20457" y="17616"/>
                    <a:pt x="20815" y="14603"/>
                  </a:cubicBezTo>
                  <a:cubicBezTo>
                    <a:pt x="21172" y="11590"/>
                    <a:pt x="17126" y="2355"/>
                    <a:pt x="15154" y="516"/>
                  </a:cubicBezTo>
                  <a:cubicBezTo>
                    <a:pt x="13181" y="-1323"/>
                    <a:pt x="11623" y="2238"/>
                    <a:pt x="9236" y="3568"/>
                  </a:cubicBezTo>
                  <a:close/>
                </a:path>
              </a:pathLst>
            </a:custGeom>
            <a:solidFill>
              <a:srgbClr val="808080"/>
            </a:solidFill>
            <a:ln w="25400" cap="flat">
              <a:solidFill>
                <a:srgbClr val="808080"/>
              </a:solidFill>
              <a:prstDash val="solid"/>
              <a:round/>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sp>
          <p:nvSpPr>
            <p:cNvPr id="425" name="Oval 358">
              <a:extLst>
                <a:ext uri="{FF2B5EF4-FFF2-40B4-BE49-F238E27FC236}">
                  <a16:creationId xmlns:a16="http://schemas.microsoft.com/office/drawing/2014/main" id="{D1170DCD-F7CF-56DA-73EE-208209026319}"/>
                </a:ext>
              </a:extLst>
            </p:cNvPr>
            <p:cNvSpPr/>
            <p:nvPr/>
          </p:nvSpPr>
          <p:spPr>
            <a:xfrm>
              <a:off x="5749225" y="634213"/>
              <a:ext cx="139710" cy="139528"/>
            </a:xfrm>
            <a:prstGeom prst="ellipse">
              <a:avLst/>
            </a:prstGeom>
            <a:solidFill>
              <a:srgbClr val="FFFFFF"/>
            </a:solidFill>
            <a:ln w="12700" cap="flat">
              <a:noFill/>
              <a:miter lim="400000"/>
            </a:ln>
            <a:effectLst/>
          </p:spPr>
          <p:txBody>
            <a:bodyPr lIns="19050" tIns="19050" rIns="19050" bIns="19050" anchor="ctr"/>
            <a:lstStyle/>
            <a:p>
              <a:pPr algn="ctr" defTabSz="342900" eaLnBrk="1" fontAlgn="auto">
                <a:spcBef>
                  <a:spcPts val="0"/>
                </a:spcBef>
                <a:spcAft>
                  <a:spcPts val="0"/>
                </a:spcAft>
                <a:defRPr sz="3600">
                  <a:solidFill>
                    <a:srgbClr val="FFFFFF"/>
                  </a:solidFill>
                  <a:latin typeface="Arial"/>
                  <a:ea typeface="Arial"/>
                  <a:cs typeface="Arial"/>
                  <a:sym typeface="Arial"/>
                </a:defRPr>
              </a:pPr>
              <a:endParaRPr sz="1350" kern="0">
                <a:solidFill>
                  <a:srgbClr val="FFFFFF"/>
                </a:solidFill>
                <a:latin typeface="Arial"/>
                <a:ea typeface="Arial"/>
                <a:cs typeface="Arial"/>
                <a:sym typeface="Arial"/>
              </a:endParaRPr>
            </a:p>
          </p:txBody>
        </p:sp>
        <p:grpSp>
          <p:nvGrpSpPr>
            <p:cNvPr id="69919" name="Group 51">
              <a:extLst>
                <a:ext uri="{FF2B5EF4-FFF2-40B4-BE49-F238E27FC236}">
                  <a16:creationId xmlns:a16="http://schemas.microsoft.com/office/drawing/2014/main" id="{23955E50-DAB8-5189-A6D3-E1815ACFEBF0}"/>
                </a:ext>
              </a:extLst>
            </p:cNvPr>
            <p:cNvGrpSpPr>
              <a:grpSpLocks/>
            </p:cNvGrpSpPr>
            <p:nvPr/>
          </p:nvGrpSpPr>
          <p:grpSpPr bwMode="auto">
            <a:xfrm>
              <a:off x="6738564" y="831770"/>
              <a:ext cx="228195" cy="252058"/>
              <a:chOff x="0" y="0"/>
              <a:chExt cx="228193" cy="252057"/>
            </a:xfrm>
          </p:grpSpPr>
          <p:sp>
            <p:nvSpPr>
              <p:cNvPr id="426" name="Freeform 7">
                <a:extLst>
                  <a:ext uri="{FF2B5EF4-FFF2-40B4-BE49-F238E27FC236}">
                    <a16:creationId xmlns:a16="http://schemas.microsoft.com/office/drawing/2014/main" id="{DD6C2A6E-D226-7822-62EB-C08AE6AD2564}"/>
                  </a:ext>
                </a:extLst>
              </p:cNvPr>
              <p:cNvSpPr/>
              <p:nvPr/>
            </p:nvSpPr>
            <p:spPr>
              <a:xfrm>
                <a:off x="39426" y="73040"/>
                <a:ext cx="156640" cy="1479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27" name="Freeform 11">
                <a:extLst>
                  <a:ext uri="{FF2B5EF4-FFF2-40B4-BE49-F238E27FC236}">
                    <a16:creationId xmlns:a16="http://schemas.microsoft.com/office/drawing/2014/main" id="{F6D64CCA-7AA2-CA37-1688-A561A216F936}"/>
                  </a:ext>
                </a:extLst>
              </p:cNvPr>
              <p:cNvSpPr/>
              <p:nvPr/>
            </p:nvSpPr>
            <p:spPr>
              <a:xfrm>
                <a:off x="1323" y="187199"/>
                <a:ext cx="114307" cy="6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28" name="Freeform 13">
                <a:extLst>
                  <a:ext uri="{FF2B5EF4-FFF2-40B4-BE49-F238E27FC236}">
                    <a16:creationId xmlns:a16="http://schemas.microsoft.com/office/drawing/2014/main" id="{21587551-6C3A-FE2B-200D-6CE514614385}"/>
                  </a:ext>
                </a:extLst>
              </p:cNvPr>
              <p:cNvSpPr/>
              <p:nvPr/>
            </p:nvSpPr>
            <p:spPr>
              <a:xfrm>
                <a:off x="1323" y="187199"/>
                <a:ext cx="114307" cy="6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29" name="Freeform 15">
                <a:extLst>
                  <a:ext uri="{FF2B5EF4-FFF2-40B4-BE49-F238E27FC236}">
                    <a16:creationId xmlns:a16="http://schemas.microsoft.com/office/drawing/2014/main" id="{3F31BA13-1361-54DF-B0A4-6BCD9A5DDA5A}"/>
                  </a:ext>
                </a:extLst>
              </p:cNvPr>
              <p:cNvSpPr/>
              <p:nvPr/>
            </p:nvSpPr>
            <p:spPr>
              <a:xfrm>
                <a:off x="115630" y="187199"/>
                <a:ext cx="114305" cy="63420"/>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0" name="Freeform 17">
                <a:extLst>
                  <a:ext uri="{FF2B5EF4-FFF2-40B4-BE49-F238E27FC236}">
                    <a16:creationId xmlns:a16="http://schemas.microsoft.com/office/drawing/2014/main" id="{D9AA0600-7461-A0DF-E0BB-DE02F80327A7}"/>
                  </a:ext>
                </a:extLst>
              </p:cNvPr>
              <p:cNvSpPr/>
              <p:nvPr/>
            </p:nvSpPr>
            <p:spPr>
              <a:xfrm>
                <a:off x="115630" y="187199"/>
                <a:ext cx="114305" cy="63420"/>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1" name="Freeform 19">
                <a:extLst>
                  <a:ext uri="{FF2B5EF4-FFF2-40B4-BE49-F238E27FC236}">
                    <a16:creationId xmlns:a16="http://schemas.microsoft.com/office/drawing/2014/main" id="{9F3559EE-5A4B-CF79-F28A-A6D93A96523F}"/>
                  </a:ext>
                </a:extLst>
              </p:cNvPr>
              <p:cNvSpPr/>
              <p:nvPr/>
            </p:nvSpPr>
            <p:spPr>
              <a:xfrm>
                <a:off x="1323" y="1164"/>
                <a:ext cx="114307" cy="71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2" name="Freeform 23">
                <a:extLst>
                  <a:ext uri="{FF2B5EF4-FFF2-40B4-BE49-F238E27FC236}">
                    <a16:creationId xmlns:a16="http://schemas.microsoft.com/office/drawing/2014/main" id="{483CAAF5-C966-B037-A90C-BEC05ED9518C}"/>
                  </a:ext>
                </a:extLst>
              </p:cNvPr>
              <p:cNvSpPr/>
              <p:nvPr/>
            </p:nvSpPr>
            <p:spPr>
              <a:xfrm>
                <a:off x="1323" y="60357"/>
                <a:ext cx="33868" cy="126842"/>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3" name="Freeform 27">
                <a:extLst>
                  <a:ext uri="{FF2B5EF4-FFF2-40B4-BE49-F238E27FC236}">
                    <a16:creationId xmlns:a16="http://schemas.microsoft.com/office/drawing/2014/main" id="{6E35BCB1-0628-233C-3BBE-182C9EFADCE4}"/>
                  </a:ext>
                </a:extLst>
              </p:cNvPr>
              <p:cNvSpPr/>
              <p:nvPr/>
            </p:nvSpPr>
            <p:spPr>
              <a:xfrm>
                <a:off x="115630" y="1164"/>
                <a:ext cx="114305" cy="71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4" name="Freeform 31">
                <a:extLst>
                  <a:ext uri="{FF2B5EF4-FFF2-40B4-BE49-F238E27FC236}">
                    <a16:creationId xmlns:a16="http://schemas.microsoft.com/office/drawing/2014/main" id="{C234E665-0E9A-D8C5-85DE-7AF65538AF12}"/>
                  </a:ext>
                </a:extLst>
              </p:cNvPr>
              <p:cNvSpPr/>
              <p:nvPr/>
            </p:nvSpPr>
            <p:spPr>
              <a:xfrm>
                <a:off x="196066" y="60357"/>
                <a:ext cx="33868" cy="12684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5" name="Freeform 33">
                <a:extLst>
                  <a:ext uri="{FF2B5EF4-FFF2-40B4-BE49-F238E27FC236}">
                    <a16:creationId xmlns:a16="http://schemas.microsoft.com/office/drawing/2014/main" id="{C0B42867-87EC-9C9D-4EAA-1D8BC3F3C880}"/>
                  </a:ext>
                </a:extLst>
              </p:cNvPr>
              <p:cNvSpPr/>
              <p:nvPr/>
            </p:nvSpPr>
            <p:spPr>
              <a:xfrm>
                <a:off x="196066" y="60357"/>
                <a:ext cx="33868" cy="12684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6" name="Freeform 35">
                <a:extLst>
                  <a:ext uri="{FF2B5EF4-FFF2-40B4-BE49-F238E27FC236}">
                    <a16:creationId xmlns:a16="http://schemas.microsoft.com/office/drawing/2014/main" id="{02E19FCE-339A-FC6D-39F1-4A405AF68894}"/>
                  </a:ext>
                </a:extLst>
              </p:cNvPr>
              <p:cNvSpPr/>
              <p:nvPr/>
            </p:nvSpPr>
            <p:spPr>
              <a:xfrm>
                <a:off x="35191" y="1164"/>
                <a:ext cx="160875" cy="71876"/>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7" name="Freeform 39">
                <a:extLst>
                  <a:ext uri="{FF2B5EF4-FFF2-40B4-BE49-F238E27FC236}">
                    <a16:creationId xmlns:a16="http://schemas.microsoft.com/office/drawing/2014/main" id="{8659B0EE-544F-1D70-DD30-D43C9F1C4443}"/>
                  </a:ext>
                </a:extLst>
              </p:cNvPr>
              <p:cNvSpPr/>
              <p:nvPr/>
            </p:nvSpPr>
            <p:spPr>
              <a:xfrm>
                <a:off x="115630" y="73040"/>
                <a:ext cx="114305" cy="14798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8" name="Freeform 41">
                <a:extLst>
                  <a:ext uri="{FF2B5EF4-FFF2-40B4-BE49-F238E27FC236}">
                    <a16:creationId xmlns:a16="http://schemas.microsoft.com/office/drawing/2014/main" id="{E2502C79-3036-93CC-CA02-65457908FD12}"/>
                  </a:ext>
                </a:extLst>
              </p:cNvPr>
              <p:cNvSpPr/>
              <p:nvPr/>
            </p:nvSpPr>
            <p:spPr>
              <a:xfrm>
                <a:off x="115630" y="73040"/>
                <a:ext cx="114305" cy="14798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39" name="Freeform 43">
                <a:extLst>
                  <a:ext uri="{FF2B5EF4-FFF2-40B4-BE49-F238E27FC236}">
                    <a16:creationId xmlns:a16="http://schemas.microsoft.com/office/drawing/2014/main" id="{03D45C51-CDC5-E3C1-6900-B740E18860DD}"/>
                  </a:ext>
                </a:extLst>
              </p:cNvPr>
              <p:cNvSpPr/>
              <p:nvPr/>
            </p:nvSpPr>
            <p:spPr>
              <a:xfrm>
                <a:off x="1323" y="73040"/>
                <a:ext cx="114307" cy="147984"/>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920" name="Group 51">
              <a:extLst>
                <a:ext uri="{FF2B5EF4-FFF2-40B4-BE49-F238E27FC236}">
                  <a16:creationId xmlns:a16="http://schemas.microsoft.com/office/drawing/2014/main" id="{2FCB1EFD-DADC-6A95-7826-0E7FABD6B4F4}"/>
                </a:ext>
              </a:extLst>
            </p:cNvPr>
            <p:cNvGrpSpPr>
              <a:grpSpLocks/>
            </p:cNvGrpSpPr>
            <p:nvPr/>
          </p:nvGrpSpPr>
          <p:grpSpPr bwMode="auto">
            <a:xfrm>
              <a:off x="7295406" y="774460"/>
              <a:ext cx="228194" cy="252058"/>
              <a:chOff x="0" y="0"/>
              <a:chExt cx="228193" cy="252057"/>
            </a:xfrm>
          </p:grpSpPr>
          <p:sp>
            <p:nvSpPr>
              <p:cNvPr id="441" name="Freeform 7">
                <a:extLst>
                  <a:ext uri="{FF2B5EF4-FFF2-40B4-BE49-F238E27FC236}">
                    <a16:creationId xmlns:a16="http://schemas.microsoft.com/office/drawing/2014/main" id="{E51F5E2C-7167-3F9C-DA7E-0E4A4917CE16}"/>
                  </a:ext>
                </a:extLst>
              </p:cNvPr>
              <p:cNvSpPr/>
              <p:nvPr/>
            </p:nvSpPr>
            <p:spPr>
              <a:xfrm>
                <a:off x="37184" y="71157"/>
                <a:ext cx="156645" cy="1522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2" name="Freeform 11">
                <a:extLst>
                  <a:ext uri="{FF2B5EF4-FFF2-40B4-BE49-F238E27FC236}">
                    <a16:creationId xmlns:a16="http://schemas.microsoft.com/office/drawing/2014/main" id="{98596369-BC15-C48A-8A05-DF3539921F39}"/>
                  </a:ext>
                </a:extLst>
              </p:cNvPr>
              <p:cNvSpPr/>
              <p:nvPr/>
            </p:nvSpPr>
            <p:spPr>
              <a:xfrm>
                <a:off x="-917" y="189543"/>
                <a:ext cx="114306" cy="63422"/>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3" name="Freeform 13">
                <a:extLst>
                  <a:ext uri="{FF2B5EF4-FFF2-40B4-BE49-F238E27FC236}">
                    <a16:creationId xmlns:a16="http://schemas.microsoft.com/office/drawing/2014/main" id="{94468435-300C-FD08-9799-32494EE3A973}"/>
                  </a:ext>
                </a:extLst>
              </p:cNvPr>
              <p:cNvSpPr/>
              <p:nvPr/>
            </p:nvSpPr>
            <p:spPr>
              <a:xfrm>
                <a:off x="-917" y="189543"/>
                <a:ext cx="114306" cy="63422"/>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4" name="Freeform 15">
                <a:extLst>
                  <a:ext uri="{FF2B5EF4-FFF2-40B4-BE49-F238E27FC236}">
                    <a16:creationId xmlns:a16="http://schemas.microsoft.com/office/drawing/2014/main" id="{26AE2669-7D97-0799-8FD0-9B55B70E120E}"/>
                  </a:ext>
                </a:extLst>
              </p:cNvPr>
              <p:cNvSpPr/>
              <p:nvPr/>
            </p:nvSpPr>
            <p:spPr>
              <a:xfrm>
                <a:off x="113388" y="185316"/>
                <a:ext cx="114309" cy="67649"/>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5" name="Freeform 17">
                <a:extLst>
                  <a:ext uri="{FF2B5EF4-FFF2-40B4-BE49-F238E27FC236}">
                    <a16:creationId xmlns:a16="http://schemas.microsoft.com/office/drawing/2014/main" id="{345C807B-57D8-5677-2436-6707208EBA2F}"/>
                  </a:ext>
                </a:extLst>
              </p:cNvPr>
              <p:cNvSpPr/>
              <p:nvPr/>
            </p:nvSpPr>
            <p:spPr>
              <a:xfrm>
                <a:off x="113388" y="185316"/>
                <a:ext cx="114309" cy="67649"/>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6" name="Freeform 19">
                <a:extLst>
                  <a:ext uri="{FF2B5EF4-FFF2-40B4-BE49-F238E27FC236}">
                    <a16:creationId xmlns:a16="http://schemas.microsoft.com/office/drawing/2014/main" id="{33620D75-A283-1C7D-AF03-98E2410E02FE}"/>
                  </a:ext>
                </a:extLst>
              </p:cNvPr>
              <p:cNvSpPr/>
              <p:nvPr/>
            </p:nvSpPr>
            <p:spPr>
              <a:xfrm>
                <a:off x="-917" y="-719"/>
                <a:ext cx="114306" cy="71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7" name="Freeform 23">
                <a:extLst>
                  <a:ext uri="{FF2B5EF4-FFF2-40B4-BE49-F238E27FC236}">
                    <a16:creationId xmlns:a16="http://schemas.microsoft.com/office/drawing/2014/main" id="{77DB2794-6B2A-C2EA-0299-77DEE88728E3}"/>
                  </a:ext>
                </a:extLst>
              </p:cNvPr>
              <p:cNvSpPr/>
              <p:nvPr/>
            </p:nvSpPr>
            <p:spPr>
              <a:xfrm>
                <a:off x="-917" y="58474"/>
                <a:ext cx="33869" cy="131069"/>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8" name="Freeform 27">
                <a:extLst>
                  <a:ext uri="{FF2B5EF4-FFF2-40B4-BE49-F238E27FC236}">
                    <a16:creationId xmlns:a16="http://schemas.microsoft.com/office/drawing/2014/main" id="{46293FB9-6C69-2EE3-E8E5-098E76C7839A}"/>
                  </a:ext>
                </a:extLst>
              </p:cNvPr>
              <p:cNvSpPr/>
              <p:nvPr/>
            </p:nvSpPr>
            <p:spPr>
              <a:xfrm>
                <a:off x="113388" y="-719"/>
                <a:ext cx="114309" cy="71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49" name="Freeform 31">
                <a:extLst>
                  <a:ext uri="{FF2B5EF4-FFF2-40B4-BE49-F238E27FC236}">
                    <a16:creationId xmlns:a16="http://schemas.microsoft.com/office/drawing/2014/main" id="{8CFB6375-FDEE-B46A-13DA-9DC783397218}"/>
                  </a:ext>
                </a:extLst>
              </p:cNvPr>
              <p:cNvSpPr/>
              <p:nvPr/>
            </p:nvSpPr>
            <p:spPr>
              <a:xfrm>
                <a:off x="193828" y="58474"/>
                <a:ext cx="33869" cy="12684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0" name="Freeform 33">
                <a:extLst>
                  <a:ext uri="{FF2B5EF4-FFF2-40B4-BE49-F238E27FC236}">
                    <a16:creationId xmlns:a16="http://schemas.microsoft.com/office/drawing/2014/main" id="{83ED7D80-90B8-80F6-93AC-50DF779433DD}"/>
                  </a:ext>
                </a:extLst>
              </p:cNvPr>
              <p:cNvSpPr/>
              <p:nvPr/>
            </p:nvSpPr>
            <p:spPr>
              <a:xfrm>
                <a:off x="193828" y="58474"/>
                <a:ext cx="33869" cy="12684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1" name="Freeform 35">
                <a:extLst>
                  <a:ext uri="{FF2B5EF4-FFF2-40B4-BE49-F238E27FC236}">
                    <a16:creationId xmlns:a16="http://schemas.microsoft.com/office/drawing/2014/main" id="{ACDAB163-30B8-9985-D3CF-70C37CCDF7AE}"/>
                  </a:ext>
                </a:extLst>
              </p:cNvPr>
              <p:cNvSpPr/>
              <p:nvPr/>
            </p:nvSpPr>
            <p:spPr>
              <a:xfrm>
                <a:off x="32951" y="-719"/>
                <a:ext cx="160877" cy="71876"/>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2" name="Freeform 39">
                <a:extLst>
                  <a:ext uri="{FF2B5EF4-FFF2-40B4-BE49-F238E27FC236}">
                    <a16:creationId xmlns:a16="http://schemas.microsoft.com/office/drawing/2014/main" id="{4443841B-E58F-0126-C971-97CC77ABF018}"/>
                  </a:ext>
                </a:extLst>
              </p:cNvPr>
              <p:cNvSpPr/>
              <p:nvPr/>
            </p:nvSpPr>
            <p:spPr>
              <a:xfrm>
                <a:off x="113388" y="71157"/>
                <a:ext cx="114309" cy="152211"/>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3" name="Freeform 41">
                <a:extLst>
                  <a:ext uri="{FF2B5EF4-FFF2-40B4-BE49-F238E27FC236}">
                    <a16:creationId xmlns:a16="http://schemas.microsoft.com/office/drawing/2014/main" id="{86D43A3B-133B-6381-E115-942BCF10024B}"/>
                  </a:ext>
                </a:extLst>
              </p:cNvPr>
              <p:cNvSpPr/>
              <p:nvPr/>
            </p:nvSpPr>
            <p:spPr>
              <a:xfrm>
                <a:off x="113388" y="71157"/>
                <a:ext cx="114309" cy="152211"/>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4" name="Freeform 43">
                <a:extLst>
                  <a:ext uri="{FF2B5EF4-FFF2-40B4-BE49-F238E27FC236}">
                    <a16:creationId xmlns:a16="http://schemas.microsoft.com/office/drawing/2014/main" id="{4D2EE0FE-BCE6-40C2-0949-4607CCD41931}"/>
                  </a:ext>
                </a:extLst>
              </p:cNvPr>
              <p:cNvSpPr/>
              <p:nvPr/>
            </p:nvSpPr>
            <p:spPr>
              <a:xfrm>
                <a:off x="-917" y="71157"/>
                <a:ext cx="114306" cy="152211"/>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921" name="Group 361">
              <a:extLst>
                <a:ext uri="{FF2B5EF4-FFF2-40B4-BE49-F238E27FC236}">
                  <a16:creationId xmlns:a16="http://schemas.microsoft.com/office/drawing/2014/main" id="{326838B6-624D-81A8-9013-1DCB94A7CC1E}"/>
                </a:ext>
              </a:extLst>
            </p:cNvPr>
            <p:cNvGrpSpPr>
              <a:grpSpLocks/>
            </p:cNvGrpSpPr>
            <p:nvPr/>
          </p:nvGrpSpPr>
          <p:grpSpPr bwMode="auto">
            <a:xfrm>
              <a:off x="4302789" y="750310"/>
              <a:ext cx="436734" cy="387104"/>
              <a:chOff x="0" y="0"/>
              <a:chExt cx="436733" cy="387103"/>
            </a:xfrm>
          </p:grpSpPr>
          <p:sp>
            <p:nvSpPr>
              <p:cNvPr id="456" name="Freeform 163">
                <a:extLst>
                  <a:ext uri="{FF2B5EF4-FFF2-40B4-BE49-F238E27FC236}">
                    <a16:creationId xmlns:a16="http://schemas.microsoft.com/office/drawing/2014/main" id="{A03CE4EE-D33C-401C-B750-C340E7E65061}"/>
                  </a:ext>
                </a:extLst>
              </p:cNvPr>
              <p:cNvSpPr/>
              <p:nvPr/>
            </p:nvSpPr>
            <p:spPr>
              <a:xfrm rot="6959259">
                <a:off x="299147"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807" y="14736"/>
                      <a:pt x="4819" y="16749"/>
                      <a:pt x="2831" y="18808"/>
                    </a:cubicBezTo>
                    <a:cubicBezTo>
                      <a:pt x="2831" y="18808"/>
                      <a:pt x="2831" y="18808"/>
                      <a:pt x="2831" y="18808"/>
                    </a:cubicBezTo>
                    <a:cubicBezTo>
                      <a:pt x="5290" y="18259"/>
                      <a:pt x="7851" y="18122"/>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7" name="Freeform 164">
                <a:extLst>
                  <a:ext uri="{FF2B5EF4-FFF2-40B4-BE49-F238E27FC236}">
                    <a16:creationId xmlns:a16="http://schemas.microsoft.com/office/drawing/2014/main" id="{3A9E0DB4-FADD-DF5A-BBF0-7578AC2D20E7}"/>
                  </a:ext>
                </a:extLst>
              </p:cNvPr>
              <p:cNvSpPr/>
              <p:nvPr/>
            </p:nvSpPr>
            <p:spPr>
              <a:xfrm rot="6959259">
                <a:off x="282212"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89"/>
                    </a:moveTo>
                    <a:cubicBezTo>
                      <a:pt x="15318" y="0"/>
                      <a:pt x="15318" y="0"/>
                      <a:pt x="15318" y="0"/>
                    </a:cubicBezTo>
                    <a:cubicBezTo>
                      <a:pt x="16360" y="3411"/>
                      <a:pt x="16360" y="3411"/>
                      <a:pt x="16360" y="3411"/>
                    </a:cubicBezTo>
                    <a:cubicBezTo>
                      <a:pt x="8936" y="12187"/>
                      <a:pt x="8936" y="12187"/>
                      <a:pt x="8936" y="12187"/>
                    </a:cubicBezTo>
                    <a:cubicBezTo>
                      <a:pt x="6786" y="14733"/>
                      <a:pt x="4804" y="16780"/>
                      <a:pt x="2822" y="18826"/>
                    </a:cubicBezTo>
                    <a:cubicBezTo>
                      <a:pt x="2822" y="18826"/>
                      <a:pt x="2822" y="18826"/>
                      <a:pt x="2822" y="18826"/>
                    </a:cubicBezTo>
                    <a:cubicBezTo>
                      <a:pt x="5308" y="18326"/>
                      <a:pt x="7861" y="18189"/>
                      <a:pt x="10447" y="18053"/>
                    </a:cubicBezTo>
                    <a:cubicBezTo>
                      <a:pt x="20659" y="17189"/>
                      <a:pt x="20659" y="17189"/>
                      <a:pt x="20659" y="17189"/>
                    </a:cubicBezTo>
                    <a:cubicBezTo>
                      <a:pt x="21600" y="20236"/>
                      <a:pt x="21600" y="20236"/>
                      <a:pt x="21600" y="20236"/>
                    </a:cubicBezTo>
                    <a:cubicBezTo>
                      <a:pt x="1075" y="21600"/>
                      <a:pt x="1075" y="21600"/>
                      <a:pt x="1075" y="21600"/>
                    </a:cubicBezTo>
                    <a:lnTo>
                      <a:pt x="0" y="1818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8" name="Freeform 165">
                <a:extLst>
                  <a:ext uri="{FF2B5EF4-FFF2-40B4-BE49-F238E27FC236}">
                    <a16:creationId xmlns:a16="http://schemas.microsoft.com/office/drawing/2014/main" id="{4C5B4714-4661-5835-B767-B5D4CAFC8D0F}"/>
                  </a:ext>
                </a:extLst>
              </p:cNvPr>
              <p:cNvSpPr/>
              <p:nvPr/>
            </p:nvSpPr>
            <p:spPr>
              <a:xfrm rot="6959259">
                <a:off x="265278"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206"/>
                    </a:moveTo>
                    <a:cubicBezTo>
                      <a:pt x="15328" y="0"/>
                      <a:pt x="15328" y="0"/>
                      <a:pt x="15328" y="0"/>
                    </a:cubicBezTo>
                    <a:cubicBezTo>
                      <a:pt x="16368" y="3394"/>
                      <a:pt x="16368" y="3394"/>
                      <a:pt x="16368" y="3394"/>
                    </a:cubicBezTo>
                    <a:cubicBezTo>
                      <a:pt x="8922" y="12153"/>
                      <a:pt x="8922" y="12153"/>
                      <a:pt x="8922" y="12153"/>
                    </a:cubicBezTo>
                    <a:cubicBezTo>
                      <a:pt x="6775" y="14721"/>
                      <a:pt x="4796" y="16785"/>
                      <a:pt x="2784" y="18803"/>
                    </a:cubicBezTo>
                    <a:cubicBezTo>
                      <a:pt x="2784" y="18803"/>
                      <a:pt x="2784" y="18803"/>
                      <a:pt x="2784" y="18803"/>
                    </a:cubicBezTo>
                    <a:cubicBezTo>
                      <a:pt x="5266" y="18298"/>
                      <a:pt x="7815" y="18115"/>
                      <a:pt x="10398" y="17977"/>
                    </a:cubicBezTo>
                    <a:cubicBezTo>
                      <a:pt x="20560" y="17014"/>
                      <a:pt x="20560" y="17014"/>
                      <a:pt x="20560" y="17014"/>
                    </a:cubicBezTo>
                    <a:cubicBezTo>
                      <a:pt x="21600" y="20408"/>
                      <a:pt x="21600" y="20408"/>
                      <a:pt x="21600" y="20408"/>
                    </a:cubicBezTo>
                    <a:cubicBezTo>
                      <a:pt x="1040" y="21600"/>
                      <a:pt x="1040" y="21600"/>
                      <a:pt x="1040" y="21600"/>
                    </a:cubicBezTo>
                    <a:lnTo>
                      <a:pt x="0" y="1820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59" name="Freeform 166">
                <a:extLst>
                  <a:ext uri="{FF2B5EF4-FFF2-40B4-BE49-F238E27FC236}">
                    <a16:creationId xmlns:a16="http://schemas.microsoft.com/office/drawing/2014/main" id="{13E66BDC-B475-C996-71CE-585DE8984B5E}"/>
                  </a:ext>
                </a:extLst>
              </p:cNvPr>
              <p:cNvSpPr/>
              <p:nvPr/>
            </p:nvSpPr>
            <p:spPr>
              <a:xfrm rot="6959259">
                <a:off x="248343"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7910"/>
                    </a:moveTo>
                    <a:cubicBezTo>
                      <a:pt x="15294" y="0"/>
                      <a:pt x="15294" y="0"/>
                      <a:pt x="15294" y="0"/>
                    </a:cubicBezTo>
                    <a:cubicBezTo>
                      <a:pt x="16368" y="3420"/>
                      <a:pt x="16368" y="3420"/>
                      <a:pt x="16368" y="3420"/>
                    </a:cubicBezTo>
                    <a:cubicBezTo>
                      <a:pt x="8922" y="11970"/>
                      <a:pt x="8922" y="11970"/>
                      <a:pt x="8922" y="11970"/>
                    </a:cubicBezTo>
                    <a:cubicBezTo>
                      <a:pt x="6775" y="14490"/>
                      <a:pt x="4763" y="16470"/>
                      <a:pt x="2817" y="18450"/>
                    </a:cubicBezTo>
                    <a:cubicBezTo>
                      <a:pt x="2817" y="18450"/>
                      <a:pt x="2817" y="18450"/>
                      <a:pt x="2817" y="18450"/>
                    </a:cubicBezTo>
                    <a:cubicBezTo>
                      <a:pt x="5232" y="18000"/>
                      <a:pt x="7848" y="17820"/>
                      <a:pt x="10398" y="17640"/>
                    </a:cubicBezTo>
                    <a:cubicBezTo>
                      <a:pt x="20527" y="16740"/>
                      <a:pt x="20527" y="16740"/>
                      <a:pt x="20527" y="16740"/>
                    </a:cubicBezTo>
                    <a:cubicBezTo>
                      <a:pt x="21600" y="20070"/>
                      <a:pt x="21600" y="20070"/>
                      <a:pt x="21600" y="20070"/>
                    </a:cubicBezTo>
                    <a:cubicBezTo>
                      <a:pt x="1140" y="21600"/>
                      <a:pt x="1140" y="21600"/>
                      <a:pt x="1140" y="21600"/>
                    </a:cubicBezTo>
                    <a:lnTo>
                      <a:pt x="0" y="1791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0" name="Freeform 167">
                <a:extLst>
                  <a:ext uri="{FF2B5EF4-FFF2-40B4-BE49-F238E27FC236}">
                    <a16:creationId xmlns:a16="http://schemas.microsoft.com/office/drawing/2014/main" id="{6C9365F2-2D26-B1A7-8BFF-173382BED25D}"/>
                  </a:ext>
                </a:extLst>
              </p:cNvPr>
              <p:cNvSpPr/>
              <p:nvPr/>
            </p:nvSpPr>
            <p:spPr>
              <a:xfrm rot="6959259">
                <a:off x="227177"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7836"/>
                    </a:moveTo>
                    <a:cubicBezTo>
                      <a:pt x="15180" y="0"/>
                      <a:pt x="15180" y="0"/>
                      <a:pt x="15180" y="0"/>
                    </a:cubicBezTo>
                    <a:cubicBezTo>
                      <a:pt x="16250" y="3316"/>
                      <a:pt x="16250" y="3316"/>
                      <a:pt x="16250" y="3316"/>
                    </a:cubicBezTo>
                    <a:cubicBezTo>
                      <a:pt x="8894" y="11920"/>
                      <a:pt x="8894" y="11920"/>
                      <a:pt x="8894" y="11920"/>
                    </a:cubicBezTo>
                    <a:cubicBezTo>
                      <a:pt x="6754" y="14520"/>
                      <a:pt x="4882" y="16850"/>
                      <a:pt x="2809" y="18463"/>
                    </a:cubicBezTo>
                    <a:cubicBezTo>
                      <a:pt x="2809" y="18463"/>
                      <a:pt x="2809" y="18463"/>
                      <a:pt x="2809" y="18463"/>
                    </a:cubicBezTo>
                    <a:cubicBezTo>
                      <a:pt x="5216" y="18015"/>
                      <a:pt x="7824" y="17836"/>
                      <a:pt x="10365" y="17746"/>
                    </a:cubicBezTo>
                    <a:cubicBezTo>
                      <a:pt x="20530" y="16850"/>
                      <a:pt x="20530" y="16850"/>
                      <a:pt x="20530" y="16850"/>
                    </a:cubicBezTo>
                    <a:cubicBezTo>
                      <a:pt x="21600" y="20256"/>
                      <a:pt x="21600" y="20256"/>
                      <a:pt x="21600" y="20256"/>
                    </a:cubicBezTo>
                    <a:cubicBezTo>
                      <a:pt x="1137" y="21600"/>
                      <a:pt x="1137" y="21600"/>
                      <a:pt x="1137" y="21600"/>
                    </a:cubicBezTo>
                    <a:lnTo>
                      <a:pt x="0" y="1783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1" name="Freeform 168">
                <a:extLst>
                  <a:ext uri="{FF2B5EF4-FFF2-40B4-BE49-F238E27FC236}">
                    <a16:creationId xmlns:a16="http://schemas.microsoft.com/office/drawing/2014/main" id="{CB4BD0DC-91D3-D747-694A-CE52F203707A}"/>
                  </a:ext>
                </a:extLst>
              </p:cNvPr>
              <p:cNvSpPr/>
              <p:nvPr/>
            </p:nvSpPr>
            <p:spPr>
              <a:xfrm rot="6959259">
                <a:off x="210243"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284"/>
                    </a:moveTo>
                    <a:cubicBezTo>
                      <a:pt x="15160" y="0"/>
                      <a:pt x="15160" y="0"/>
                      <a:pt x="15160" y="0"/>
                    </a:cubicBezTo>
                    <a:cubicBezTo>
                      <a:pt x="16234" y="3316"/>
                      <a:pt x="16234" y="3316"/>
                      <a:pt x="16234" y="3316"/>
                    </a:cubicBezTo>
                    <a:cubicBezTo>
                      <a:pt x="8922" y="12368"/>
                      <a:pt x="8922" y="12368"/>
                      <a:pt x="8922" y="12368"/>
                    </a:cubicBezTo>
                    <a:cubicBezTo>
                      <a:pt x="6708" y="14520"/>
                      <a:pt x="4830" y="16850"/>
                      <a:pt x="2683" y="18463"/>
                    </a:cubicBezTo>
                    <a:cubicBezTo>
                      <a:pt x="2817" y="18911"/>
                      <a:pt x="2817" y="18911"/>
                      <a:pt x="2817" y="18911"/>
                    </a:cubicBezTo>
                    <a:cubicBezTo>
                      <a:pt x="5165" y="18015"/>
                      <a:pt x="7781" y="17836"/>
                      <a:pt x="10330" y="17746"/>
                    </a:cubicBezTo>
                    <a:cubicBezTo>
                      <a:pt x="20527" y="16850"/>
                      <a:pt x="20527" y="16850"/>
                      <a:pt x="20527" y="16850"/>
                    </a:cubicBezTo>
                    <a:cubicBezTo>
                      <a:pt x="21600" y="20256"/>
                      <a:pt x="21600" y="20256"/>
                      <a:pt x="21600" y="20256"/>
                    </a:cubicBezTo>
                    <a:cubicBezTo>
                      <a:pt x="1073" y="21600"/>
                      <a:pt x="1073" y="21600"/>
                      <a:pt x="1073" y="21600"/>
                    </a:cubicBezTo>
                    <a:lnTo>
                      <a:pt x="0" y="1828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2" name="Freeform 169">
                <a:extLst>
                  <a:ext uri="{FF2B5EF4-FFF2-40B4-BE49-F238E27FC236}">
                    <a16:creationId xmlns:a16="http://schemas.microsoft.com/office/drawing/2014/main" id="{7EAB1EA2-6A61-0FA1-EE76-5545C93FCF08}"/>
                  </a:ext>
                </a:extLst>
              </p:cNvPr>
              <p:cNvSpPr/>
              <p:nvPr/>
            </p:nvSpPr>
            <p:spPr>
              <a:xfrm rot="6959259">
                <a:off x="193308"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256"/>
                    </a:moveTo>
                    <a:cubicBezTo>
                      <a:pt x="15275" y="0"/>
                      <a:pt x="15275" y="0"/>
                      <a:pt x="15275" y="0"/>
                    </a:cubicBezTo>
                    <a:cubicBezTo>
                      <a:pt x="16419" y="3705"/>
                      <a:pt x="16419" y="3705"/>
                      <a:pt x="16419" y="3705"/>
                    </a:cubicBezTo>
                    <a:cubicBezTo>
                      <a:pt x="8950" y="12291"/>
                      <a:pt x="8950" y="12291"/>
                      <a:pt x="8950" y="12291"/>
                    </a:cubicBezTo>
                    <a:cubicBezTo>
                      <a:pt x="6729" y="14460"/>
                      <a:pt x="4845" y="16900"/>
                      <a:pt x="2692" y="18527"/>
                    </a:cubicBezTo>
                    <a:cubicBezTo>
                      <a:pt x="2826" y="18889"/>
                      <a:pt x="2826" y="18889"/>
                      <a:pt x="2826" y="18889"/>
                    </a:cubicBezTo>
                    <a:cubicBezTo>
                      <a:pt x="5316" y="18346"/>
                      <a:pt x="7738" y="17804"/>
                      <a:pt x="10363" y="17714"/>
                    </a:cubicBezTo>
                    <a:cubicBezTo>
                      <a:pt x="20523" y="16720"/>
                      <a:pt x="20523" y="16720"/>
                      <a:pt x="20523" y="16720"/>
                    </a:cubicBezTo>
                    <a:cubicBezTo>
                      <a:pt x="21600" y="20064"/>
                      <a:pt x="21600" y="20064"/>
                      <a:pt x="21600" y="20064"/>
                    </a:cubicBezTo>
                    <a:cubicBezTo>
                      <a:pt x="1077" y="21600"/>
                      <a:pt x="1077" y="21600"/>
                      <a:pt x="1077" y="21600"/>
                    </a:cubicBezTo>
                    <a:lnTo>
                      <a:pt x="0" y="182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3" name="Freeform 170">
                <a:extLst>
                  <a:ext uri="{FF2B5EF4-FFF2-40B4-BE49-F238E27FC236}">
                    <a16:creationId xmlns:a16="http://schemas.microsoft.com/office/drawing/2014/main" id="{9DDD01CE-860D-A672-1447-523149B7DC56}"/>
                  </a:ext>
                </a:extLst>
              </p:cNvPr>
              <p:cNvSpPr/>
              <p:nvPr/>
            </p:nvSpPr>
            <p:spPr>
              <a:xfrm rot="6959259">
                <a:off x="176374"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22"/>
                    </a:moveTo>
                    <a:cubicBezTo>
                      <a:pt x="15409" y="0"/>
                      <a:pt x="15409" y="0"/>
                      <a:pt x="15409" y="0"/>
                    </a:cubicBezTo>
                    <a:cubicBezTo>
                      <a:pt x="16419" y="3386"/>
                      <a:pt x="16419" y="3386"/>
                      <a:pt x="16419" y="3386"/>
                    </a:cubicBezTo>
                    <a:cubicBezTo>
                      <a:pt x="8950" y="12173"/>
                      <a:pt x="8950" y="12173"/>
                      <a:pt x="8950" y="12173"/>
                    </a:cubicBezTo>
                    <a:cubicBezTo>
                      <a:pt x="6796" y="14736"/>
                      <a:pt x="4845" y="16749"/>
                      <a:pt x="2826" y="18763"/>
                    </a:cubicBezTo>
                    <a:cubicBezTo>
                      <a:pt x="2826" y="18763"/>
                      <a:pt x="2826" y="18763"/>
                      <a:pt x="2826" y="18763"/>
                    </a:cubicBezTo>
                    <a:cubicBezTo>
                      <a:pt x="5316" y="18214"/>
                      <a:pt x="7738" y="17756"/>
                      <a:pt x="10363" y="17573"/>
                    </a:cubicBezTo>
                    <a:cubicBezTo>
                      <a:pt x="20523" y="16658"/>
                      <a:pt x="20523" y="16658"/>
                      <a:pt x="20523" y="16658"/>
                    </a:cubicBezTo>
                    <a:cubicBezTo>
                      <a:pt x="21600" y="20044"/>
                      <a:pt x="21600" y="20044"/>
                      <a:pt x="21600" y="20044"/>
                    </a:cubicBezTo>
                    <a:cubicBezTo>
                      <a:pt x="1077" y="21600"/>
                      <a:pt x="1077" y="21600"/>
                      <a:pt x="1077" y="21600"/>
                    </a:cubicBezTo>
                    <a:lnTo>
                      <a:pt x="0" y="181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4" name="Freeform 171">
                <a:extLst>
                  <a:ext uri="{FF2B5EF4-FFF2-40B4-BE49-F238E27FC236}">
                    <a16:creationId xmlns:a16="http://schemas.microsoft.com/office/drawing/2014/main" id="{6A730F5F-E614-3BE3-1FC1-02DA039B0419}"/>
                  </a:ext>
                </a:extLst>
              </p:cNvPr>
              <p:cNvSpPr/>
              <p:nvPr/>
            </p:nvSpPr>
            <p:spPr>
              <a:xfrm rot="6959259">
                <a:off x="159439"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342" y="0"/>
                      <a:pt x="15342" y="0"/>
                      <a:pt x="15342" y="0"/>
                    </a:cubicBezTo>
                    <a:cubicBezTo>
                      <a:pt x="16351" y="3449"/>
                      <a:pt x="16351" y="3449"/>
                      <a:pt x="16351" y="3449"/>
                    </a:cubicBezTo>
                    <a:cubicBezTo>
                      <a:pt x="8950" y="12161"/>
                      <a:pt x="8950" y="12161"/>
                      <a:pt x="8950" y="12161"/>
                    </a:cubicBezTo>
                    <a:cubicBezTo>
                      <a:pt x="6796" y="14703"/>
                      <a:pt x="4778" y="16790"/>
                      <a:pt x="2826" y="18787"/>
                    </a:cubicBezTo>
                    <a:cubicBezTo>
                      <a:pt x="2826" y="18787"/>
                      <a:pt x="2826" y="18787"/>
                      <a:pt x="2826" y="18787"/>
                    </a:cubicBezTo>
                    <a:cubicBezTo>
                      <a:pt x="5249" y="18242"/>
                      <a:pt x="7738" y="17788"/>
                      <a:pt x="10363" y="17607"/>
                    </a:cubicBezTo>
                    <a:cubicBezTo>
                      <a:pt x="20591" y="16790"/>
                      <a:pt x="20591" y="16790"/>
                      <a:pt x="20591" y="16790"/>
                    </a:cubicBezTo>
                    <a:cubicBezTo>
                      <a:pt x="21600" y="20239"/>
                      <a:pt x="21600" y="20239"/>
                      <a:pt x="21600" y="20239"/>
                    </a:cubicBezTo>
                    <a:cubicBezTo>
                      <a:pt x="1077" y="21600"/>
                      <a:pt x="1077" y="21600"/>
                      <a:pt x="1077"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5" name="Freeform 172">
                <a:extLst>
                  <a:ext uri="{FF2B5EF4-FFF2-40B4-BE49-F238E27FC236}">
                    <a16:creationId xmlns:a16="http://schemas.microsoft.com/office/drawing/2014/main" id="{1E79493F-B917-C4EB-8DC0-D8F4A05C4E83}"/>
                  </a:ext>
                </a:extLst>
              </p:cNvPr>
              <p:cNvSpPr/>
              <p:nvPr/>
            </p:nvSpPr>
            <p:spPr>
              <a:xfrm rot="6959259">
                <a:off x="142505"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7" y="14736"/>
                      <a:pt x="4792" y="16749"/>
                      <a:pt x="2835" y="18763"/>
                    </a:cubicBezTo>
                    <a:cubicBezTo>
                      <a:pt x="2835" y="18763"/>
                      <a:pt x="2835" y="18763"/>
                      <a:pt x="2835" y="18763"/>
                    </a:cubicBezTo>
                    <a:cubicBezTo>
                      <a:pt x="5265" y="18305"/>
                      <a:pt x="7897" y="18122"/>
                      <a:pt x="10328" y="17573"/>
                    </a:cubicBezTo>
                    <a:cubicBezTo>
                      <a:pt x="20588" y="16658"/>
                      <a:pt x="20588" y="16658"/>
                      <a:pt x="20588" y="16658"/>
                    </a:cubicBezTo>
                    <a:cubicBezTo>
                      <a:pt x="21600" y="20044"/>
                      <a:pt x="21600" y="20044"/>
                      <a:pt x="21600" y="20044"/>
                    </a:cubicBezTo>
                    <a:cubicBezTo>
                      <a:pt x="1080" y="21600"/>
                      <a:pt x="1080" y="21600"/>
                      <a:pt x="1080"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6" name="Freeform 173">
                <a:extLst>
                  <a:ext uri="{FF2B5EF4-FFF2-40B4-BE49-F238E27FC236}">
                    <a16:creationId xmlns:a16="http://schemas.microsoft.com/office/drawing/2014/main" id="{9798660D-BD35-4675-D257-4D38F3FCED72}"/>
                  </a:ext>
                </a:extLst>
              </p:cNvPr>
              <p:cNvSpPr/>
              <p:nvPr/>
            </p:nvSpPr>
            <p:spPr>
              <a:xfrm rot="6959259">
                <a:off x="123453" y="266541"/>
                <a:ext cx="25368" cy="12699"/>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7" y="14736"/>
                      <a:pt x="4792" y="16749"/>
                      <a:pt x="2835" y="18763"/>
                    </a:cubicBezTo>
                    <a:cubicBezTo>
                      <a:pt x="2835" y="18763"/>
                      <a:pt x="2835" y="18763"/>
                      <a:pt x="2835" y="18763"/>
                    </a:cubicBezTo>
                    <a:cubicBezTo>
                      <a:pt x="5265" y="18305"/>
                      <a:pt x="7830" y="18122"/>
                      <a:pt x="10463" y="17939"/>
                    </a:cubicBezTo>
                    <a:cubicBezTo>
                      <a:pt x="20655" y="17024"/>
                      <a:pt x="20655" y="17024"/>
                      <a:pt x="20655" y="17024"/>
                    </a:cubicBezTo>
                    <a:cubicBezTo>
                      <a:pt x="21600" y="20044"/>
                      <a:pt x="21600" y="20044"/>
                      <a:pt x="21600" y="20044"/>
                    </a:cubicBezTo>
                    <a:cubicBezTo>
                      <a:pt x="1012" y="21600"/>
                      <a:pt x="1012" y="21600"/>
                      <a:pt x="1012"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7" name="Freeform 174">
                <a:extLst>
                  <a:ext uri="{FF2B5EF4-FFF2-40B4-BE49-F238E27FC236}">
                    <a16:creationId xmlns:a16="http://schemas.microsoft.com/office/drawing/2014/main" id="{C293BA91-F4AA-C317-0FD1-0CD3EF53A3D9}"/>
                  </a:ext>
                </a:extLst>
              </p:cNvPr>
              <p:cNvSpPr/>
              <p:nvPr/>
            </p:nvSpPr>
            <p:spPr>
              <a:xfrm rot="6959259">
                <a:off x="104401"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294" y="0"/>
                      <a:pt x="15294" y="0"/>
                      <a:pt x="15294" y="0"/>
                    </a:cubicBezTo>
                    <a:cubicBezTo>
                      <a:pt x="16368" y="3449"/>
                      <a:pt x="16368" y="3449"/>
                      <a:pt x="16368" y="3449"/>
                    </a:cubicBezTo>
                    <a:cubicBezTo>
                      <a:pt x="8922" y="12161"/>
                      <a:pt x="8922" y="12161"/>
                      <a:pt x="8922" y="12161"/>
                    </a:cubicBezTo>
                    <a:cubicBezTo>
                      <a:pt x="6775" y="14793"/>
                      <a:pt x="4830" y="16790"/>
                      <a:pt x="2817" y="18787"/>
                    </a:cubicBezTo>
                    <a:cubicBezTo>
                      <a:pt x="2817" y="18787"/>
                      <a:pt x="2817" y="18787"/>
                      <a:pt x="2817" y="18787"/>
                    </a:cubicBezTo>
                    <a:cubicBezTo>
                      <a:pt x="5299" y="18333"/>
                      <a:pt x="7848" y="18151"/>
                      <a:pt x="10465" y="18061"/>
                    </a:cubicBezTo>
                    <a:cubicBezTo>
                      <a:pt x="20661" y="17153"/>
                      <a:pt x="20661" y="17153"/>
                      <a:pt x="20661" y="17153"/>
                    </a:cubicBezTo>
                    <a:cubicBezTo>
                      <a:pt x="21600" y="20239"/>
                      <a:pt x="21600" y="20239"/>
                      <a:pt x="21600" y="20239"/>
                    </a:cubicBezTo>
                    <a:cubicBezTo>
                      <a:pt x="1073" y="21600"/>
                      <a:pt x="1073" y="21600"/>
                      <a:pt x="1073"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8" name="Freeform 175">
                <a:extLst>
                  <a:ext uri="{FF2B5EF4-FFF2-40B4-BE49-F238E27FC236}">
                    <a16:creationId xmlns:a16="http://schemas.microsoft.com/office/drawing/2014/main" id="{70382138-B965-47F1-43AD-4DDC816FB508}"/>
                  </a:ext>
                </a:extLst>
              </p:cNvPr>
              <p:cNvSpPr/>
              <p:nvPr/>
            </p:nvSpPr>
            <p:spPr>
              <a:xfrm rot="6959259">
                <a:off x="87467"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7895"/>
                    </a:moveTo>
                    <a:cubicBezTo>
                      <a:pt x="15294" y="0"/>
                      <a:pt x="15294" y="0"/>
                      <a:pt x="15294" y="0"/>
                    </a:cubicBezTo>
                    <a:cubicBezTo>
                      <a:pt x="16368" y="3344"/>
                      <a:pt x="16368" y="3344"/>
                      <a:pt x="16368" y="3344"/>
                    </a:cubicBezTo>
                    <a:cubicBezTo>
                      <a:pt x="8922" y="11930"/>
                      <a:pt x="8922" y="11930"/>
                      <a:pt x="8922" y="11930"/>
                    </a:cubicBezTo>
                    <a:cubicBezTo>
                      <a:pt x="6775" y="14460"/>
                      <a:pt x="4763" y="16449"/>
                      <a:pt x="2750" y="18527"/>
                    </a:cubicBezTo>
                    <a:cubicBezTo>
                      <a:pt x="2750" y="18527"/>
                      <a:pt x="2750" y="18527"/>
                      <a:pt x="2750" y="18527"/>
                    </a:cubicBezTo>
                    <a:cubicBezTo>
                      <a:pt x="5232" y="17985"/>
                      <a:pt x="7781" y="17804"/>
                      <a:pt x="10398" y="17714"/>
                    </a:cubicBezTo>
                    <a:cubicBezTo>
                      <a:pt x="20527" y="16720"/>
                      <a:pt x="20527" y="16720"/>
                      <a:pt x="20527" y="16720"/>
                    </a:cubicBezTo>
                    <a:cubicBezTo>
                      <a:pt x="21600" y="20064"/>
                      <a:pt x="21600" y="20064"/>
                      <a:pt x="21600" y="20064"/>
                    </a:cubicBezTo>
                    <a:cubicBezTo>
                      <a:pt x="1140" y="21600"/>
                      <a:pt x="1140" y="21600"/>
                      <a:pt x="1140" y="21600"/>
                    </a:cubicBezTo>
                    <a:lnTo>
                      <a:pt x="0" y="1789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69" name="Freeform 176">
                <a:extLst>
                  <a:ext uri="{FF2B5EF4-FFF2-40B4-BE49-F238E27FC236}">
                    <a16:creationId xmlns:a16="http://schemas.microsoft.com/office/drawing/2014/main" id="{C6A974CE-5A08-77DC-843E-982A04F542F8}"/>
                  </a:ext>
                </a:extLst>
              </p:cNvPr>
              <p:cNvSpPr/>
              <p:nvPr/>
            </p:nvSpPr>
            <p:spPr>
              <a:xfrm rot="6959259">
                <a:off x="70533"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cubicBezTo>
                      <a:pt x="16672" y="0"/>
                      <a:pt x="16672" y="0"/>
                      <a:pt x="16672" y="0"/>
                    </a:cubicBezTo>
                    <a:cubicBezTo>
                      <a:pt x="17753" y="3538"/>
                      <a:pt x="17753" y="3538"/>
                      <a:pt x="17753" y="3538"/>
                    </a:cubicBezTo>
                    <a:cubicBezTo>
                      <a:pt x="9382" y="11638"/>
                      <a:pt x="9382" y="11638"/>
                      <a:pt x="9382" y="11638"/>
                    </a:cubicBezTo>
                    <a:cubicBezTo>
                      <a:pt x="7155" y="13872"/>
                      <a:pt x="4995" y="15548"/>
                      <a:pt x="2902" y="17224"/>
                    </a:cubicBezTo>
                    <a:cubicBezTo>
                      <a:pt x="2902" y="17224"/>
                      <a:pt x="2902" y="17224"/>
                      <a:pt x="2902" y="17224"/>
                    </a:cubicBezTo>
                    <a:cubicBezTo>
                      <a:pt x="5197" y="17317"/>
                      <a:pt x="7830" y="17131"/>
                      <a:pt x="10530" y="17410"/>
                    </a:cubicBezTo>
                    <a:cubicBezTo>
                      <a:pt x="20858" y="17876"/>
                      <a:pt x="20858" y="17876"/>
                      <a:pt x="20858" y="17876"/>
                    </a:cubicBezTo>
                    <a:cubicBezTo>
                      <a:pt x="21600" y="21600"/>
                      <a:pt x="21600" y="21600"/>
                      <a:pt x="21600" y="21600"/>
                    </a:cubicBezTo>
                    <a:cubicBezTo>
                      <a:pt x="877" y="20297"/>
                      <a:pt x="877" y="20297"/>
                      <a:pt x="877" y="20297"/>
                    </a:cubicBezTo>
                    <a:lnTo>
                      <a:pt x="0" y="162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0" name="Freeform 177">
                <a:extLst>
                  <a:ext uri="{FF2B5EF4-FFF2-40B4-BE49-F238E27FC236}">
                    <a16:creationId xmlns:a16="http://schemas.microsoft.com/office/drawing/2014/main" id="{4039530F-A202-799F-47C0-574E2243A242}"/>
                  </a:ext>
                </a:extLst>
              </p:cNvPr>
              <p:cNvSpPr/>
              <p:nvPr/>
            </p:nvSpPr>
            <p:spPr>
              <a:xfrm rot="6959259">
                <a:off x="49366" y="260194"/>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0342"/>
                    </a:moveTo>
                    <a:cubicBezTo>
                      <a:pt x="20368" y="0"/>
                      <a:pt x="20368" y="0"/>
                      <a:pt x="20368" y="0"/>
                    </a:cubicBezTo>
                    <a:cubicBezTo>
                      <a:pt x="20513" y="3478"/>
                      <a:pt x="20513" y="3478"/>
                      <a:pt x="20513" y="3478"/>
                    </a:cubicBezTo>
                    <a:cubicBezTo>
                      <a:pt x="10655" y="8695"/>
                      <a:pt x="10655" y="8695"/>
                      <a:pt x="10655" y="8695"/>
                    </a:cubicBezTo>
                    <a:cubicBezTo>
                      <a:pt x="7683" y="10342"/>
                      <a:pt x="5146" y="11166"/>
                      <a:pt x="2754" y="12447"/>
                    </a:cubicBezTo>
                    <a:cubicBezTo>
                      <a:pt x="2754" y="12447"/>
                      <a:pt x="2754" y="12447"/>
                      <a:pt x="2754" y="12447"/>
                    </a:cubicBezTo>
                    <a:cubicBezTo>
                      <a:pt x="5364" y="12905"/>
                      <a:pt x="8118" y="13637"/>
                      <a:pt x="10800" y="14461"/>
                    </a:cubicBezTo>
                    <a:cubicBezTo>
                      <a:pt x="21528" y="18122"/>
                      <a:pt x="21528" y="18122"/>
                      <a:pt x="21528" y="18122"/>
                    </a:cubicBezTo>
                    <a:cubicBezTo>
                      <a:pt x="21600" y="21600"/>
                      <a:pt x="21600" y="21600"/>
                      <a:pt x="21600" y="21600"/>
                    </a:cubicBezTo>
                    <a:cubicBezTo>
                      <a:pt x="217" y="14278"/>
                      <a:pt x="217" y="14278"/>
                      <a:pt x="217" y="14278"/>
                    </a:cubicBezTo>
                    <a:lnTo>
                      <a:pt x="0" y="1034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1" name="Freeform 178">
                <a:extLst>
                  <a:ext uri="{FF2B5EF4-FFF2-40B4-BE49-F238E27FC236}">
                    <a16:creationId xmlns:a16="http://schemas.microsoft.com/office/drawing/2014/main" id="{66C71FF0-ED84-2793-C82C-D947B570316A}"/>
                  </a:ext>
                </a:extLst>
              </p:cNvPr>
              <p:cNvSpPr/>
              <p:nvPr/>
            </p:nvSpPr>
            <p:spPr>
              <a:xfrm rot="6959259">
                <a:off x="30314" y="249628"/>
                <a:ext cx="25368" cy="12699"/>
              </a:xfrm>
              <a:custGeom>
                <a:avLst/>
                <a:gdLst/>
                <a:ahLst/>
                <a:cxnLst>
                  <a:cxn ang="0">
                    <a:pos x="wd2" y="hd2"/>
                  </a:cxn>
                  <a:cxn ang="5400000">
                    <a:pos x="wd2" y="hd2"/>
                  </a:cxn>
                  <a:cxn ang="10800000">
                    <a:pos x="wd2" y="hd2"/>
                  </a:cxn>
                  <a:cxn ang="16200000">
                    <a:pos x="wd2" y="hd2"/>
                  </a:cxn>
                </a:cxnLst>
                <a:rect l="0" t="0" r="r" b="b"/>
                <a:pathLst>
                  <a:path w="21600" h="21600" extrusionOk="0">
                    <a:moveTo>
                      <a:pt x="488" y="4576"/>
                    </a:moveTo>
                    <a:cubicBezTo>
                      <a:pt x="21600" y="0"/>
                      <a:pt x="21600" y="0"/>
                      <a:pt x="21600" y="0"/>
                    </a:cubicBezTo>
                    <a:cubicBezTo>
                      <a:pt x="21112" y="3844"/>
                      <a:pt x="21112" y="3844"/>
                      <a:pt x="21112" y="3844"/>
                    </a:cubicBezTo>
                    <a:cubicBezTo>
                      <a:pt x="10730" y="5583"/>
                      <a:pt x="10730" y="5583"/>
                      <a:pt x="10730" y="5583"/>
                    </a:cubicBezTo>
                    <a:cubicBezTo>
                      <a:pt x="7874" y="6224"/>
                      <a:pt x="5365" y="6773"/>
                      <a:pt x="2648" y="6956"/>
                    </a:cubicBezTo>
                    <a:cubicBezTo>
                      <a:pt x="2787" y="7322"/>
                      <a:pt x="2787" y="7322"/>
                      <a:pt x="2787" y="7322"/>
                    </a:cubicBezTo>
                    <a:cubicBezTo>
                      <a:pt x="5086" y="8237"/>
                      <a:pt x="7455" y="10068"/>
                      <a:pt x="10034" y="11807"/>
                    </a:cubicBezTo>
                    <a:cubicBezTo>
                      <a:pt x="19301" y="18305"/>
                      <a:pt x="19301" y="18305"/>
                      <a:pt x="19301" y="18305"/>
                    </a:cubicBezTo>
                    <a:cubicBezTo>
                      <a:pt x="18952" y="21600"/>
                      <a:pt x="18952" y="21600"/>
                      <a:pt x="18952" y="21600"/>
                    </a:cubicBezTo>
                    <a:cubicBezTo>
                      <a:pt x="0" y="8420"/>
                      <a:pt x="0" y="8420"/>
                      <a:pt x="0" y="8420"/>
                    </a:cubicBezTo>
                    <a:lnTo>
                      <a:pt x="488" y="457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2" name="Freeform 179">
                <a:extLst>
                  <a:ext uri="{FF2B5EF4-FFF2-40B4-BE49-F238E27FC236}">
                    <a16:creationId xmlns:a16="http://schemas.microsoft.com/office/drawing/2014/main" id="{E4261A8E-FE18-11F3-9E10-8691E765DC8B}"/>
                  </a:ext>
                </a:extLst>
              </p:cNvPr>
              <p:cNvSpPr/>
              <p:nvPr/>
            </p:nvSpPr>
            <p:spPr>
              <a:xfrm rot="6959259">
                <a:off x="15497" y="234825"/>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1140" y="0"/>
                    </a:moveTo>
                    <a:cubicBezTo>
                      <a:pt x="21600" y="2784"/>
                      <a:pt x="21600" y="2784"/>
                      <a:pt x="21600" y="2784"/>
                    </a:cubicBezTo>
                    <a:cubicBezTo>
                      <a:pt x="20393" y="5991"/>
                      <a:pt x="20393" y="5991"/>
                      <a:pt x="20393" y="5991"/>
                    </a:cubicBezTo>
                    <a:cubicBezTo>
                      <a:pt x="10465" y="4556"/>
                      <a:pt x="10465" y="4556"/>
                      <a:pt x="10465" y="4556"/>
                    </a:cubicBezTo>
                    <a:cubicBezTo>
                      <a:pt x="7714" y="4050"/>
                      <a:pt x="5299" y="3628"/>
                      <a:pt x="2884" y="3291"/>
                    </a:cubicBezTo>
                    <a:cubicBezTo>
                      <a:pt x="2884" y="3291"/>
                      <a:pt x="2884" y="3291"/>
                      <a:pt x="2884" y="3291"/>
                    </a:cubicBezTo>
                    <a:cubicBezTo>
                      <a:pt x="4830" y="5147"/>
                      <a:pt x="6842" y="7341"/>
                      <a:pt x="8922" y="9619"/>
                    </a:cubicBezTo>
                    <a:cubicBezTo>
                      <a:pt x="16301" y="18056"/>
                      <a:pt x="16301" y="18056"/>
                      <a:pt x="16301" y="18056"/>
                    </a:cubicBezTo>
                    <a:cubicBezTo>
                      <a:pt x="15227" y="21600"/>
                      <a:pt x="15227" y="21600"/>
                      <a:pt x="15227" y="21600"/>
                    </a:cubicBezTo>
                    <a:cubicBezTo>
                      <a:pt x="0" y="3544"/>
                      <a:pt x="0" y="3544"/>
                      <a:pt x="0" y="3544"/>
                    </a:cubicBezTo>
                    <a:lnTo>
                      <a:pt x="114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3" name="Freeform 180">
                <a:extLst>
                  <a:ext uri="{FF2B5EF4-FFF2-40B4-BE49-F238E27FC236}">
                    <a16:creationId xmlns:a16="http://schemas.microsoft.com/office/drawing/2014/main" id="{7ED4246D-57ED-1845-35B0-229FE1CF5100}"/>
                  </a:ext>
                </a:extLst>
              </p:cNvPr>
              <p:cNvSpPr/>
              <p:nvPr/>
            </p:nvSpPr>
            <p:spPr>
              <a:xfrm rot="6959259">
                <a:off x="4913" y="215795"/>
                <a:ext cx="25368" cy="21169"/>
              </a:xfrm>
              <a:custGeom>
                <a:avLst/>
                <a:gdLst/>
                <a:ahLst/>
                <a:cxnLst>
                  <a:cxn ang="0">
                    <a:pos x="wd2" y="hd2"/>
                  </a:cxn>
                  <a:cxn ang="5400000">
                    <a:pos x="wd2" y="hd2"/>
                  </a:cxn>
                  <a:cxn ang="10800000">
                    <a:pos x="wd2" y="hd2"/>
                  </a:cxn>
                  <a:cxn ang="16200000">
                    <a:pos x="wd2" y="hd2"/>
                  </a:cxn>
                </a:cxnLst>
                <a:rect l="0" t="0" r="r" b="b"/>
                <a:pathLst>
                  <a:path w="21600" h="21600" extrusionOk="0">
                    <a:moveTo>
                      <a:pt x="1817" y="0"/>
                    </a:moveTo>
                    <a:cubicBezTo>
                      <a:pt x="21600" y="8496"/>
                      <a:pt x="21600" y="8496"/>
                      <a:pt x="21600" y="8496"/>
                    </a:cubicBezTo>
                    <a:cubicBezTo>
                      <a:pt x="19783" y="10656"/>
                      <a:pt x="19783" y="10656"/>
                      <a:pt x="19783" y="10656"/>
                    </a:cubicBezTo>
                    <a:cubicBezTo>
                      <a:pt x="10206" y="6480"/>
                      <a:pt x="10206" y="6480"/>
                      <a:pt x="10206" y="6480"/>
                    </a:cubicBezTo>
                    <a:cubicBezTo>
                      <a:pt x="7410" y="5256"/>
                      <a:pt x="5243" y="4104"/>
                      <a:pt x="3076" y="2952"/>
                    </a:cubicBezTo>
                    <a:cubicBezTo>
                      <a:pt x="2796" y="3096"/>
                      <a:pt x="2796" y="3096"/>
                      <a:pt x="2796" y="3096"/>
                    </a:cubicBezTo>
                    <a:cubicBezTo>
                      <a:pt x="4334" y="5184"/>
                      <a:pt x="5592" y="7416"/>
                      <a:pt x="7200" y="9864"/>
                    </a:cubicBezTo>
                    <a:cubicBezTo>
                      <a:pt x="12513" y="19368"/>
                      <a:pt x="12513" y="19368"/>
                      <a:pt x="12513" y="19368"/>
                    </a:cubicBezTo>
                    <a:cubicBezTo>
                      <a:pt x="10695" y="21600"/>
                      <a:pt x="10695" y="21600"/>
                      <a:pt x="10695" y="21600"/>
                    </a:cubicBezTo>
                    <a:cubicBezTo>
                      <a:pt x="0" y="2232"/>
                      <a:pt x="0" y="2232"/>
                      <a:pt x="0" y="2232"/>
                    </a:cubicBezTo>
                    <a:lnTo>
                      <a:pt x="1817"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4" name="Freeform 181">
                <a:extLst>
                  <a:ext uri="{FF2B5EF4-FFF2-40B4-BE49-F238E27FC236}">
                    <a16:creationId xmlns:a16="http://schemas.microsoft.com/office/drawing/2014/main" id="{2DC8DBE2-68E8-0DDC-4EAA-512F27A28C02}"/>
                  </a:ext>
                </a:extLst>
              </p:cNvPr>
              <p:cNvSpPr/>
              <p:nvPr/>
            </p:nvSpPr>
            <p:spPr>
              <a:xfrm rot="6959259">
                <a:off x="2795" y="196768"/>
                <a:ext cx="21142" cy="21167"/>
              </a:xfrm>
              <a:custGeom>
                <a:avLst/>
                <a:gdLst/>
                <a:ahLst/>
                <a:cxnLst>
                  <a:cxn ang="0">
                    <a:pos x="wd2" y="hd2"/>
                  </a:cxn>
                  <a:cxn ang="5400000">
                    <a:pos x="wd2" y="hd2"/>
                  </a:cxn>
                  <a:cxn ang="10800000">
                    <a:pos x="wd2" y="hd2"/>
                  </a:cxn>
                  <a:cxn ang="16200000">
                    <a:pos x="wd2" y="hd2"/>
                  </a:cxn>
                </a:cxnLst>
                <a:rect l="0" t="0" r="r" b="b"/>
                <a:pathLst>
                  <a:path w="21600" h="21600" extrusionOk="0">
                    <a:moveTo>
                      <a:pt x="2720" y="0"/>
                    </a:moveTo>
                    <a:cubicBezTo>
                      <a:pt x="21600" y="13107"/>
                      <a:pt x="21600" y="13107"/>
                      <a:pt x="21600" y="13107"/>
                    </a:cubicBezTo>
                    <a:cubicBezTo>
                      <a:pt x="18880" y="14712"/>
                      <a:pt x="18880" y="14712"/>
                      <a:pt x="18880" y="14712"/>
                    </a:cubicBezTo>
                    <a:cubicBezTo>
                      <a:pt x="9680" y="8225"/>
                      <a:pt x="9680" y="8225"/>
                      <a:pt x="9680" y="8225"/>
                    </a:cubicBezTo>
                    <a:cubicBezTo>
                      <a:pt x="7040" y="6219"/>
                      <a:pt x="5120" y="4681"/>
                      <a:pt x="3120" y="3076"/>
                    </a:cubicBezTo>
                    <a:cubicBezTo>
                      <a:pt x="3120" y="3076"/>
                      <a:pt x="3120" y="3076"/>
                      <a:pt x="3120" y="3076"/>
                    </a:cubicBezTo>
                    <a:cubicBezTo>
                      <a:pt x="3760" y="5149"/>
                      <a:pt x="4320" y="7824"/>
                      <a:pt x="5200" y="10432"/>
                    </a:cubicBezTo>
                    <a:cubicBezTo>
                      <a:pt x="7440" y="20396"/>
                      <a:pt x="7440" y="20396"/>
                      <a:pt x="7440" y="20396"/>
                    </a:cubicBezTo>
                    <a:cubicBezTo>
                      <a:pt x="4880" y="21600"/>
                      <a:pt x="4880" y="21600"/>
                      <a:pt x="4880" y="21600"/>
                    </a:cubicBezTo>
                    <a:cubicBezTo>
                      <a:pt x="0" y="1605"/>
                      <a:pt x="0" y="1605"/>
                      <a:pt x="0" y="1605"/>
                    </a:cubicBezTo>
                    <a:lnTo>
                      <a:pt x="272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5" name="Freeform 182">
                <a:extLst>
                  <a:ext uri="{FF2B5EF4-FFF2-40B4-BE49-F238E27FC236}">
                    <a16:creationId xmlns:a16="http://schemas.microsoft.com/office/drawing/2014/main" id="{8F857B3D-56E4-43A2-8297-95DC63EC32C5}"/>
                  </a:ext>
                </a:extLst>
              </p:cNvPr>
              <p:cNvSpPr/>
              <p:nvPr/>
            </p:nvSpPr>
            <p:spPr>
              <a:xfrm rot="6959259">
                <a:off x="7028" y="171400"/>
                <a:ext cx="21142" cy="21169"/>
              </a:xfrm>
              <a:custGeom>
                <a:avLst/>
                <a:gdLst/>
                <a:ahLst/>
                <a:cxnLst>
                  <a:cxn ang="0">
                    <a:pos x="wd2" y="hd2"/>
                  </a:cxn>
                  <a:cxn ang="5400000">
                    <a:pos x="wd2" y="hd2"/>
                  </a:cxn>
                  <a:cxn ang="10800000">
                    <a:pos x="wd2" y="hd2"/>
                  </a:cxn>
                  <a:cxn ang="16200000">
                    <a:pos x="wd2" y="hd2"/>
                  </a:cxn>
                </a:cxnLst>
                <a:rect l="0" t="0" r="r" b="b"/>
                <a:pathLst>
                  <a:path w="21600" h="21600" extrusionOk="0">
                    <a:moveTo>
                      <a:pt x="7416" y="0"/>
                    </a:moveTo>
                    <a:cubicBezTo>
                      <a:pt x="21600" y="18282"/>
                      <a:pt x="21600" y="18282"/>
                      <a:pt x="21600" y="18282"/>
                    </a:cubicBezTo>
                    <a:cubicBezTo>
                      <a:pt x="18170" y="18621"/>
                      <a:pt x="18170" y="18621"/>
                      <a:pt x="18170" y="18621"/>
                    </a:cubicBezTo>
                    <a:cubicBezTo>
                      <a:pt x="10939" y="9886"/>
                      <a:pt x="10939" y="9886"/>
                      <a:pt x="10939" y="9886"/>
                    </a:cubicBezTo>
                    <a:cubicBezTo>
                      <a:pt x="9085" y="7516"/>
                      <a:pt x="7416" y="5349"/>
                      <a:pt x="6026" y="3115"/>
                    </a:cubicBezTo>
                    <a:cubicBezTo>
                      <a:pt x="6026" y="3115"/>
                      <a:pt x="6026" y="3115"/>
                      <a:pt x="6026" y="3115"/>
                    </a:cubicBezTo>
                    <a:cubicBezTo>
                      <a:pt x="6026" y="5417"/>
                      <a:pt x="5655" y="7855"/>
                      <a:pt x="5099" y="10698"/>
                    </a:cubicBezTo>
                    <a:cubicBezTo>
                      <a:pt x="3615" y="20787"/>
                      <a:pt x="3615" y="20787"/>
                      <a:pt x="3615" y="20787"/>
                    </a:cubicBezTo>
                    <a:cubicBezTo>
                      <a:pt x="0" y="21600"/>
                      <a:pt x="0" y="21600"/>
                      <a:pt x="0" y="21600"/>
                    </a:cubicBezTo>
                    <a:cubicBezTo>
                      <a:pt x="3245" y="609"/>
                      <a:pt x="3245" y="609"/>
                      <a:pt x="3245" y="609"/>
                    </a:cubicBezTo>
                    <a:lnTo>
                      <a:pt x="7416"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6" name="Freeform 183">
                <a:extLst>
                  <a:ext uri="{FF2B5EF4-FFF2-40B4-BE49-F238E27FC236}">
                    <a16:creationId xmlns:a16="http://schemas.microsoft.com/office/drawing/2014/main" id="{BC659F78-622E-6780-E63D-1A088A96FBE4}"/>
                  </a:ext>
                </a:extLst>
              </p:cNvPr>
              <p:cNvSpPr/>
              <p:nvPr/>
            </p:nvSpPr>
            <p:spPr>
              <a:xfrm rot="6959259">
                <a:off x="19730" y="146031"/>
                <a:ext cx="21142" cy="21167"/>
              </a:xfrm>
              <a:custGeom>
                <a:avLst/>
                <a:gdLst/>
                <a:ahLst/>
                <a:cxnLst>
                  <a:cxn ang="0">
                    <a:pos x="wd2" y="hd2"/>
                  </a:cxn>
                  <a:cxn ang="5400000">
                    <a:pos x="wd2" y="hd2"/>
                  </a:cxn>
                  <a:cxn ang="10800000">
                    <a:pos x="wd2" y="hd2"/>
                  </a:cxn>
                  <a:cxn ang="16200000">
                    <a:pos x="wd2" y="hd2"/>
                  </a:cxn>
                </a:cxnLst>
                <a:rect l="0" t="0" r="r" b="b"/>
                <a:pathLst>
                  <a:path w="21600" h="21600" extrusionOk="0">
                    <a:moveTo>
                      <a:pt x="15640" y="181"/>
                    </a:moveTo>
                    <a:cubicBezTo>
                      <a:pt x="21600" y="21600"/>
                      <a:pt x="21600" y="21600"/>
                      <a:pt x="21600" y="21600"/>
                    </a:cubicBezTo>
                    <a:cubicBezTo>
                      <a:pt x="17970" y="21419"/>
                      <a:pt x="17970" y="21419"/>
                      <a:pt x="17970" y="21419"/>
                    </a:cubicBezTo>
                    <a:cubicBezTo>
                      <a:pt x="15102" y="10872"/>
                      <a:pt x="15102" y="10872"/>
                      <a:pt x="15102" y="10872"/>
                    </a:cubicBezTo>
                    <a:cubicBezTo>
                      <a:pt x="14430" y="7946"/>
                      <a:pt x="13937" y="5310"/>
                      <a:pt x="13444" y="2673"/>
                    </a:cubicBezTo>
                    <a:cubicBezTo>
                      <a:pt x="13444" y="2673"/>
                      <a:pt x="13444" y="2673"/>
                      <a:pt x="13444" y="2673"/>
                    </a:cubicBezTo>
                    <a:cubicBezTo>
                      <a:pt x="12144" y="5237"/>
                      <a:pt x="10845" y="7766"/>
                      <a:pt x="9500" y="10294"/>
                    </a:cubicBezTo>
                    <a:cubicBezTo>
                      <a:pt x="3630" y="20011"/>
                      <a:pt x="3630" y="20011"/>
                      <a:pt x="3630" y="20011"/>
                    </a:cubicBezTo>
                    <a:cubicBezTo>
                      <a:pt x="0" y="19830"/>
                      <a:pt x="0" y="19830"/>
                      <a:pt x="0" y="19830"/>
                    </a:cubicBezTo>
                    <a:cubicBezTo>
                      <a:pt x="12055" y="0"/>
                      <a:pt x="12055" y="0"/>
                      <a:pt x="12055" y="0"/>
                    </a:cubicBezTo>
                    <a:lnTo>
                      <a:pt x="15640" y="18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7" name="Freeform 184">
                <a:extLst>
                  <a:ext uri="{FF2B5EF4-FFF2-40B4-BE49-F238E27FC236}">
                    <a16:creationId xmlns:a16="http://schemas.microsoft.com/office/drawing/2014/main" id="{0F7764C7-40D5-D05E-7FBA-2B3B03BF9596}"/>
                  </a:ext>
                </a:extLst>
              </p:cNvPr>
              <p:cNvSpPr/>
              <p:nvPr/>
            </p:nvSpPr>
            <p:spPr>
              <a:xfrm rot="6959259">
                <a:off x="34544" y="127004"/>
                <a:ext cx="16912" cy="21169"/>
              </a:xfrm>
              <a:custGeom>
                <a:avLst/>
                <a:gdLst/>
                <a:ahLst/>
                <a:cxnLst>
                  <a:cxn ang="0">
                    <a:pos x="wd2" y="hd2"/>
                  </a:cxn>
                  <a:cxn ang="5400000">
                    <a:pos x="wd2" y="hd2"/>
                  </a:cxn>
                  <a:cxn ang="10800000">
                    <a:pos x="wd2" y="hd2"/>
                  </a:cxn>
                  <a:cxn ang="16200000">
                    <a:pos x="wd2" y="hd2"/>
                  </a:cxn>
                </a:cxnLst>
                <a:rect l="0" t="0" r="r" b="b"/>
                <a:pathLst>
                  <a:path w="21600" h="21600" extrusionOk="0">
                    <a:moveTo>
                      <a:pt x="21600" y="1109"/>
                    </a:moveTo>
                    <a:cubicBezTo>
                      <a:pt x="19701" y="21600"/>
                      <a:pt x="19701" y="21600"/>
                      <a:pt x="19701" y="21600"/>
                    </a:cubicBezTo>
                    <a:cubicBezTo>
                      <a:pt x="16079" y="20491"/>
                      <a:pt x="16079" y="20491"/>
                      <a:pt x="16079" y="20491"/>
                    </a:cubicBezTo>
                    <a:cubicBezTo>
                      <a:pt x="17404" y="10582"/>
                      <a:pt x="17404" y="10582"/>
                      <a:pt x="17404" y="10582"/>
                    </a:cubicBezTo>
                    <a:cubicBezTo>
                      <a:pt x="17492" y="7626"/>
                      <a:pt x="17890" y="5240"/>
                      <a:pt x="18420" y="3091"/>
                    </a:cubicBezTo>
                    <a:cubicBezTo>
                      <a:pt x="18243" y="2822"/>
                      <a:pt x="18243" y="2822"/>
                      <a:pt x="18243" y="2822"/>
                    </a:cubicBezTo>
                    <a:cubicBezTo>
                      <a:pt x="16344" y="4737"/>
                      <a:pt x="14400" y="6685"/>
                      <a:pt x="12103" y="8700"/>
                    </a:cubicBezTo>
                    <a:cubicBezTo>
                      <a:pt x="3136" y="16494"/>
                      <a:pt x="3136" y="16494"/>
                      <a:pt x="3136" y="16494"/>
                    </a:cubicBezTo>
                    <a:cubicBezTo>
                      <a:pt x="0" y="15520"/>
                      <a:pt x="0" y="15520"/>
                      <a:pt x="0" y="15520"/>
                    </a:cubicBezTo>
                    <a:cubicBezTo>
                      <a:pt x="17978" y="0"/>
                      <a:pt x="17978" y="0"/>
                      <a:pt x="17978" y="0"/>
                    </a:cubicBezTo>
                    <a:lnTo>
                      <a:pt x="21600" y="110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8" name="Freeform 185">
                <a:extLst>
                  <a:ext uri="{FF2B5EF4-FFF2-40B4-BE49-F238E27FC236}">
                    <a16:creationId xmlns:a16="http://schemas.microsoft.com/office/drawing/2014/main" id="{D437DE04-80B1-0BF5-8F4F-2F50D58BFBB1}"/>
                  </a:ext>
                </a:extLst>
              </p:cNvPr>
              <p:cNvSpPr/>
              <p:nvPr/>
            </p:nvSpPr>
            <p:spPr>
              <a:xfrm rot="6959259">
                <a:off x="49363" y="112207"/>
                <a:ext cx="21142" cy="21169"/>
              </a:xfrm>
              <a:custGeom>
                <a:avLst/>
                <a:gdLst/>
                <a:ahLst/>
                <a:cxnLst>
                  <a:cxn ang="0">
                    <a:pos x="wd2" y="hd2"/>
                  </a:cxn>
                  <a:cxn ang="5400000">
                    <a:pos x="wd2" y="hd2"/>
                  </a:cxn>
                  <a:cxn ang="10800000">
                    <a:pos x="wd2" y="hd2"/>
                  </a:cxn>
                  <a:cxn ang="16200000">
                    <a:pos x="wd2" y="hd2"/>
                  </a:cxn>
                </a:cxnLst>
                <a:rect l="0" t="0" r="r" b="b"/>
                <a:pathLst>
                  <a:path w="21600" h="21600" extrusionOk="0">
                    <a:moveTo>
                      <a:pt x="21600" y="1763"/>
                    </a:moveTo>
                    <a:cubicBezTo>
                      <a:pt x="14350" y="21600"/>
                      <a:pt x="14350" y="21600"/>
                      <a:pt x="14350" y="21600"/>
                    </a:cubicBezTo>
                    <a:cubicBezTo>
                      <a:pt x="11809" y="19941"/>
                      <a:pt x="11809" y="19941"/>
                      <a:pt x="11809" y="19941"/>
                    </a:cubicBezTo>
                    <a:cubicBezTo>
                      <a:pt x="15621" y="10092"/>
                      <a:pt x="15621" y="10092"/>
                      <a:pt x="15621" y="10092"/>
                    </a:cubicBezTo>
                    <a:cubicBezTo>
                      <a:pt x="16555" y="7396"/>
                      <a:pt x="17639" y="4977"/>
                      <a:pt x="18498" y="2972"/>
                    </a:cubicBezTo>
                    <a:cubicBezTo>
                      <a:pt x="18498" y="2972"/>
                      <a:pt x="18498" y="2972"/>
                      <a:pt x="18498" y="2972"/>
                    </a:cubicBezTo>
                    <a:cubicBezTo>
                      <a:pt x="16630" y="4389"/>
                      <a:pt x="14425" y="5910"/>
                      <a:pt x="11921" y="7534"/>
                    </a:cubicBezTo>
                    <a:cubicBezTo>
                      <a:pt x="2579" y="13202"/>
                      <a:pt x="2579" y="13202"/>
                      <a:pt x="2579" y="13202"/>
                    </a:cubicBezTo>
                    <a:cubicBezTo>
                      <a:pt x="0" y="11543"/>
                      <a:pt x="0" y="11543"/>
                      <a:pt x="0" y="11543"/>
                    </a:cubicBezTo>
                    <a:cubicBezTo>
                      <a:pt x="19320" y="0"/>
                      <a:pt x="19320" y="0"/>
                      <a:pt x="19320" y="0"/>
                    </a:cubicBezTo>
                    <a:lnTo>
                      <a:pt x="21600" y="176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79" name="Freeform 186">
                <a:extLst>
                  <a:ext uri="{FF2B5EF4-FFF2-40B4-BE49-F238E27FC236}">
                    <a16:creationId xmlns:a16="http://schemas.microsoft.com/office/drawing/2014/main" id="{85FF3B0B-AAAA-34E4-3BEE-ABD56C528E4D}"/>
                  </a:ext>
                </a:extLst>
              </p:cNvPr>
              <p:cNvSpPr/>
              <p:nvPr/>
            </p:nvSpPr>
            <p:spPr>
              <a:xfrm rot="6959259">
                <a:off x="64183" y="105865"/>
                <a:ext cx="25368" cy="21169"/>
              </a:xfrm>
              <a:custGeom>
                <a:avLst/>
                <a:gdLst/>
                <a:ahLst/>
                <a:cxnLst>
                  <a:cxn ang="0">
                    <a:pos x="wd2" y="hd2"/>
                  </a:cxn>
                  <a:cxn ang="5400000">
                    <a:pos x="wd2" y="hd2"/>
                  </a:cxn>
                  <a:cxn ang="10800000">
                    <a:pos x="wd2" y="hd2"/>
                  </a:cxn>
                  <a:cxn ang="16200000">
                    <a:pos x="wd2" y="hd2"/>
                  </a:cxn>
                </a:cxnLst>
                <a:rect l="0" t="0" r="r" b="b"/>
                <a:pathLst>
                  <a:path w="21600" h="21600" extrusionOk="0">
                    <a:moveTo>
                      <a:pt x="21600" y="2522"/>
                    </a:moveTo>
                    <a:cubicBezTo>
                      <a:pt x="10732" y="21600"/>
                      <a:pt x="10732" y="21600"/>
                      <a:pt x="10732" y="21600"/>
                    </a:cubicBezTo>
                    <a:cubicBezTo>
                      <a:pt x="8790" y="19224"/>
                      <a:pt x="8790" y="19224"/>
                      <a:pt x="8790" y="19224"/>
                    </a:cubicBezTo>
                    <a:cubicBezTo>
                      <a:pt x="14445" y="9758"/>
                      <a:pt x="14445" y="9758"/>
                      <a:pt x="14445" y="9758"/>
                    </a:cubicBezTo>
                    <a:cubicBezTo>
                      <a:pt x="15808" y="7310"/>
                      <a:pt x="17307" y="5190"/>
                      <a:pt x="18806" y="3070"/>
                    </a:cubicBezTo>
                    <a:cubicBezTo>
                      <a:pt x="18806" y="3070"/>
                      <a:pt x="18806" y="3070"/>
                      <a:pt x="18806" y="3070"/>
                    </a:cubicBezTo>
                    <a:cubicBezTo>
                      <a:pt x="16558" y="4093"/>
                      <a:pt x="14003" y="5226"/>
                      <a:pt x="11720" y="6286"/>
                    </a:cubicBezTo>
                    <a:cubicBezTo>
                      <a:pt x="1840" y="10014"/>
                      <a:pt x="1840" y="10014"/>
                      <a:pt x="1840" y="10014"/>
                    </a:cubicBezTo>
                    <a:cubicBezTo>
                      <a:pt x="0" y="7931"/>
                      <a:pt x="0" y="7931"/>
                      <a:pt x="0" y="7931"/>
                    </a:cubicBezTo>
                    <a:cubicBezTo>
                      <a:pt x="19965" y="0"/>
                      <a:pt x="19965" y="0"/>
                      <a:pt x="19965" y="0"/>
                    </a:cubicBezTo>
                    <a:lnTo>
                      <a:pt x="21600" y="25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0" name="Freeform 187">
                <a:extLst>
                  <a:ext uri="{FF2B5EF4-FFF2-40B4-BE49-F238E27FC236}">
                    <a16:creationId xmlns:a16="http://schemas.microsoft.com/office/drawing/2014/main" id="{34E5F1C4-893D-C965-35E8-3854DE17F55C}"/>
                  </a:ext>
                </a:extLst>
              </p:cNvPr>
              <p:cNvSpPr/>
              <p:nvPr/>
            </p:nvSpPr>
            <p:spPr>
              <a:xfrm rot="6959259">
                <a:off x="83235"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128"/>
                    </a:moveTo>
                    <a:cubicBezTo>
                      <a:pt x="7200" y="21600"/>
                      <a:pt x="7200" y="21600"/>
                      <a:pt x="7200" y="21600"/>
                    </a:cubicBezTo>
                    <a:cubicBezTo>
                      <a:pt x="6143" y="18472"/>
                      <a:pt x="6143" y="18472"/>
                      <a:pt x="6143" y="18472"/>
                    </a:cubicBezTo>
                    <a:cubicBezTo>
                      <a:pt x="13343" y="9638"/>
                      <a:pt x="13343" y="9638"/>
                      <a:pt x="13343" y="9638"/>
                    </a:cubicBezTo>
                    <a:cubicBezTo>
                      <a:pt x="15094" y="7059"/>
                      <a:pt x="16943" y="4819"/>
                      <a:pt x="18661" y="3086"/>
                    </a:cubicBezTo>
                    <a:cubicBezTo>
                      <a:pt x="18661" y="3086"/>
                      <a:pt x="18661" y="3086"/>
                      <a:pt x="18661" y="3086"/>
                    </a:cubicBezTo>
                    <a:cubicBezTo>
                      <a:pt x="16514" y="3424"/>
                      <a:pt x="13772" y="4058"/>
                      <a:pt x="11328" y="4565"/>
                    </a:cubicBezTo>
                    <a:cubicBezTo>
                      <a:pt x="1288" y="6679"/>
                      <a:pt x="1288" y="6679"/>
                      <a:pt x="1288" y="6679"/>
                    </a:cubicBezTo>
                    <a:cubicBezTo>
                      <a:pt x="0" y="3677"/>
                      <a:pt x="0" y="3677"/>
                      <a:pt x="0" y="3677"/>
                    </a:cubicBezTo>
                    <a:cubicBezTo>
                      <a:pt x="20576" y="0"/>
                      <a:pt x="20576" y="0"/>
                      <a:pt x="20576" y="0"/>
                    </a:cubicBezTo>
                    <a:lnTo>
                      <a:pt x="21600" y="312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1" name="Freeform 188">
                <a:extLst>
                  <a:ext uri="{FF2B5EF4-FFF2-40B4-BE49-F238E27FC236}">
                    <a16:creationId xmlns:a16="http://schemas.microsoft.com/office/drawing/2014/main" id="{50252308-6F4D-724E-63A1-5C03BFF76E50}"/>
                  </a:ext>
                </a:extLst>
              </p:cNvPr>
              <p:cNvSpPr/>
              <p:nvPr/>
            </p:nvSpPr>
            <p:spPr>
              <a:xfrm rot="6959259">
                <a:off x="104401"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793" y="6879"/>
                      <a:pt x="16781" y="4815"/>
                      <a:pt x="18769" y="2797"/>
                    </a:cubicBezTo>
                    <a:cubicBezTo>
                      <a:pt x="18769" y="2797"/>
                      <a:pt x="18769" y="2797"/>
                      <a:pt x="18769" y="2797"/>
                    </a:cubicBezTo>
                    <a:cubicBezTo>
                      <a:pt x="16310" y="3302"/>
                      <a:pt x="13749" y="3439"/>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2" name="Freeform 189">
                <a:extLst>
                  <a:ext uri="{FF2B5EF4-FFF2-40B4-BE49-F238E27FC236}">
                    <a16:creationId xmlns:a16="http://schemas.microsoft.com/office/drawing/2014/main" id="{1F9906DB-141D-88C5-9A47-2B2C49C8A98B}"/>
                  </a:ext>
                </a:extLst>
              </p:cNvPr>
              <p:cNvSpPr/>
              <p:nvPr/>
            </p:nvSpPr>
            <p:spPr>
              <a:xfrm rot="6959259">
                <a:off x="121336"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00" y="21600"/>
                      <a:pt x="6200" y="21600"/>
                      <a:pt x="6200" y="21600"/>
                    </a:cubicBezTo>
                    <a:cubicBezTo>
                      <a:pt x="5156" y="18168"/>
                      <a:pt x="5156" y="18168"/>
                      <a:pt x="5156" y="18168"/>
                    </a:cubicBezTo>
                    <a:cubicBezTo>
                      <a:pt x="12637" y="9427"/>
                      <a:pt x="12637" y="9427"/>
                      <a:pt x="12637" y="9427"/>
                    </a:cubicBezTo>
                    <a:cubicBezTo>
                      <a:pt x="14793" y="6864"/>
                      <a:pt x="16781" y="4851"/>
                      <a:pt x="18769" y="2792"/>
                    </a:cubicBezTo>
                    <a:cubicBezTo>
                      <a:pt x="18769" y="2792"/>
                      <a:pt x="18769" y="2792"/>
                      <a:pt x="18769" y="2792"/>
                    </a:cubicBezTo>
                    <a:cubicBezTo>
                      <a:pt x="16310" y="3341"/>
                      <a:pt x="13749" y="3478"/>
                      <a:pt x="11255"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3" name="Freeform 190">
                <a:extLst>
                  <a:ext uri="{FF2B5EF4-FFF2-40B4-BE49-F238E27FC236}">
                    <a16:creationId xmlns:a16="http://schemas.microsoft.com/office/drawing/2014/main" id="{95D9CDA1-4601-647A-6D2D-9EFBD57A03BC}"/>
                  </a:ext>
                </a:extLst>
              </p:cNvPr>
              <p:cNvSpPr/>
              <p:nvPr/>
            </p:nvSpPr>
            <p:spPr>
              <a:xfrm rot="6959259">
                <a:off x="138270"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749" y="3478"/>
                      <a:pt x="11154" y="3615"/>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4" name="Freeform 191">
                <a:extLst>
                  <a:ext uri="{FF2B5EF4-FFF2-40B4-BE49-F238E27FC236}">
                    <a16:creationId xmlns:a16="http://schemas.microsoft.com/office/drawing/2014/main" id="{1B0C8709-C14C-D2EB-6E17-027D813C460D}"/>
                  </a:ext>
                </a:extLst>
              </p:cNvPr>
              <p:cNvSpPr/>
              <p:nvPr/>
            </p:nvSpPr>
            <p:spPr>
              <a:xfrm rot="6959259">
                <a:off x="155205"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449"/>
                    </a:moveTo>
                    <a:cubicBezTo>
                      <a:pt x="6377" y="21600"/>
                      <a:pt x="6377" y="21600"/>
                      <a:pt x="6377" y="21600"/>
                    </a:cubicBezTo>
                    <a:cubicBezTo>
                      <a:pt x="5308" y="18151"/>
                      <a:pt x="5308" y="18151"/>
                      <a:pt x="5308" y="18151"/>
                    </a:cubicBezTo>
                    <a:cubicBezTo>
                      <a:pt x="12720" y="9439"/>
                      <a:pt x="12720" y="9439"/>
                      <a:pt x="12720" y="9439"/>
                    </a:cubicBezTo>
                    <a:cubicBezTo>
                      <a:pt x="14856" y="6852"/>
                      <a:pt x="16826" y="4855"/>
                      <a:pt x="18796" y="2813"/>
                    </a:cubicBezTo>
                    <a:cubicBezTo>
                      <a:pt x="18796" y="2813"/>
                      <a:pt x="18796" y="2813"/>
                      <a:pt x="18796" y="2813"/>
                    </a:cubicBezTo>
                    <a:cubicBezTo>
                      <a:pt x="16359" y="3313"/>
                      <a:pt x="13788" y="3449"/>
                      <a:pt x="11217" y="3585"/>
                    </a:cubicBezTo>
                    <a:cubicBezTo>
                      <a:pt x="1068" y="4447"/>
                      <a:pt x="1068" y="4447"/>
                      <a:pt x="1068" y="4447"/>
                    </a:cubicBezTo>
                    <a:cubicBezTo>
                      <a:pt x="0" y="1044"/>
                      <a:pt x="0" y="1044"/>
                      <a:pt x="0" y="1044"/>
                    </a:cubicBezTo>
                    <a:cubicBezTo>
                      <a:pt x="20532" y="0"/>
                      <a:pt x="20532" y="0"/>
                      <a:pt x="20532" y="0"/>
                    </a:cubicBezTo>
                    <a:lnTo>
                      <a:pt x="21600" y="344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5" name="Freeform 192">
                <a:extLst>
                  <a:ext uri="{FF2B5EF4-FFF2-40B4-BE49-F238E27FC236}">
                    <a16:creationId xmlns:a16="http://schemas.microsoft.com/office/drawing/2014/main" id="{10424720-E556-17EB-84F6-D14862969062}"/>
                  </a:ext>
                </a:extLst>
              </p:cNvPr>
              <p:cNvSpPr/>
              <p:nvPr/>
            </p:nvSpPr>
            <p:spPr>
              <a:xfrm rot="6959259">
                <a:off x="172139"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811" y="5130"/>
                      <a:pt x="18787" y="3150"/>
                    </a:cubicBezTo>
                    <a:cubicBezTo>
                      <a:pt x="18787" y="3150"/>
                      <a:pt x="18787" y="3150"/>
                      <a:pt x="18787" y="3150"/>
                    </a:cubicBezTo>
                    <a:cubicBezTo>
                      <a:pt x="16342" y="3645"/>
                      <a:pt x="13764" y="3780"/>
                      <a:pt x="11219" y="3915"/>
                    </a:cubicBezTo>
                    <a:cubicBezTo>
                      <a:pt x="1038" y="4860"/>
                      <a:pt x="1038" y="4860"/>
                      <a:pt x="1038"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6" name="Freeform 193">
                <a:extLst>
                  <a:ext uri="{FF2B5EF4-FFF2-40B4-BE49-F238E27FC236}">
                    <a16:creationId xmlns:a16="http://schemas.microsoft.com/office/drawing/2014/main" id="{1255E67C-8148-8F5A-C55C-C1D1E11C4BAD}"/>
                  </a:ext>
                </a:extLst>
              </p:cNvPr>
              <p:cNvSpPr/>
              <p:nvPr/>
            </p:nvSpPr>
            <p:spPr>
              <a:xfrm rot="6959259">
                <a:off x="189073"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711" y="4770"/>
                      <a:pt x="18787" y="3150"/>
                    </a:cubicBezTo>
                    <a:cubicBezTo>
                      <a:pt x="18787" y="3150"/>
                      <a:pt x="18787" y="3150"/>
                      <a:pt x="18787" y="3150"/>
                    </a:cubicBezTo>
                    <a:cubicBezTo>
                      <a:pt x="16342" y="3645"/>
                      <a:pt x="13797" y="3780"/>
                      <a:pt x="11219" y="3915"/>
                    </a:cubicBezTo>
                    <a:cubicBezTo>
                      <a:pt x="1072" y="4860"/>
                      <a:pt x="1072" y="4860"/>
                      <a:pt x="1072"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7" name="Freeform 194">
                <a:extLst>
                  <a:ext uri="{FF2B5EF4-FFF2-40B4-BE49-F238E27FC236}">
                    <a16:creationId xmlns:a16="http://schemas.microsoft.com/office/drawing/2014/main" id="{097DFDC2-AF5D-E05A-CD96-13618618EC2F}"/>
                  </a:ext>
                </a:extLst>
              </p:cNvPr>
              <p:cNvSpPr/>
              <p:nvPr/>
            </p:nvSpPr>
            <p:spPr>
              <a:xfrm rot="6959259">
                <a:off x="208125" y="105874"/>
                <a:ext cx="25368" cy="12699"/>
              </a:xfrm>
              <a:custGeom>
                <a:avLst/>
                <a:gdLst/>
                <a:ahLst/>
                <a:cxnLst>
                  <a:cxn ang="0">
                    <a:pos x="wd2" y="hd2"/>
                  </a:cxn>
                  <a:cxn ang="5400000">
                    <a:pos x="wd2" y="hd2"/>
                  </a:cxn>
                  <a:cxn ang="10800000">
                    <a:pos x="wd2" y="hd2"/>
                  </a:cxn>
                  <a:cxn ang="16200000">
                    <a:pos x="wd2" y="hd2"/>
                  </a:cxn>
                </a:cxnLst>
                <a:rect l="0" t="0" r="r" b="b"/>
                <a:pathLst>
                  <a:path w="21600" h="21600" extrusionOk="0">
                    <a:moveTo>
                      <a:pt x="21600" y="3337"/>
                    </a:moveTo>
                    <a:cubicBezTo>
                      <a:pt x="6335" y="21600"/>
                      <a:pt x="6335" y="21600"/>
                      <a:pt x="6335" y="21600"/>
                    </a:cubicBezTo>
                    <a:cubicBezTo>
                      <a:pt x="5257" y="18263"/>
                      <a:pt x="5257" y="18263"/>
                      <a:pt x="5257" y="18263"/>
                    </a:cubicBezTo>
                    <a:cubicBezTo>
                      <a:pt x="12738" y="9650"/>
                      <a:pt x="12738" y="9650"/>
                      <a:pt x="12738" y="9650"/>
                    </a:cubicBezTo>
                    <a:cubicBezTo>
                      <a:pt x="14894" y="7125"/>
                      <a:pt x="16781" y="4735"/>
                      <a:pt x="18904" y="3111"/>
                    </a:cubicBezTo>
                    <a:cubicBezTo>
                      <a:pt x="18769" y="2751"/>
                      <a:pt x="18769" y="2751"/>
                      <a:pt x="18769" y="2751"/>
                    </a:cubicBezTo>
                    <a:cubicBezTo>
                      <a:pt x="16444" y="3653"/>
                      <a:pt x="13850" y="3788"/>
                      <a:pt x="11255" y="3923"/>
                    </a:cubicBezTo>
                    <a:cubicBezTo>
                      <a:pt x="1045" y="4870"/>
                      <a:pt x="1045" y="4870"/>
                      <a:pt x="1045" y="4870"/>
                    </a:cubicBezTo>
                    <a:cubicBezTo>
                      <a:pt x="0" y="1533"/>
                      <a:pt x="0" y="1533"/>
                      <a:pt x="0" y="1533"/>
                    </a:cubicBezTo>
                    <a:cubicBezTo>
                      <a:pt x="20555" y="0"/>
                      <a:pt x="20555" y="0"/>
                      <a:pt x="20555" y="0"/>
                    </a:cubicBezTo>
                    <a:lnTo>
                      <a:pt x="21600" y="3337"/>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8" name="Freeform 195">
                <a:extLst>
                  <a:ext uri="{FF2B5EF4-FFF2-40B4-BE49-F238E27FC236}">
                    <a16:creationId xmlns:a16="http://schemas.microsoft.com/office/drawing/2014/main" id="{B7B98077-74E9-F062-CC03-70B1A0CBEC07}"/>
                  </a:ext>
                </a:extLst>
              </p:cNvPr>
              <p:cNvSpPr/>
              <p:nvPr/>
            </p:nvSpPr>
            <p:spPr>
              <a:xfrm rot="6959259">
                <a:off x="227177"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894" y="7246"/>
                      <a:pt x="16781" y="4815"/>
                      <a:pt x="18769" y="2797"/>
                    </a:cubicBezTo>
                    <a:cubicBezTo>
                      <a:pt x="18769" y="2797"/>
                      <a:pt x="18769" y="2797"/>
                      <a:pt x="18769" y="2797"/>
                    </a:cubicBezTo>
                    <a:cubicBezTo>
                      <a:pt x="16310" y="3302"/>
                      <a:pt x="13850" y="3806"/>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89" name="Freeform 196">
                <a:extLst>
                  <a:ext uri="{FF2B5EF4-FFF2-40B4-BE49-F238E27FC236}">
                    <a16:creationId xmlns:a16="http://schemas.microsoft.com/office/drawing/2014/main" id="{A0C019BD-C3B3-092A-E039-3E170E43DC72}"/>
                  </a:ext>
                </a:extLst>
              </p:cNvPr>
              <p:cNvSpPr/>
              <p:nvPr/>
            </p:nvSpPr>
            <p:spPr>
              <a:xfrm rot="6959259">
                <a:off x="244111"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928" y="7246"/>
                      <a:pt x="16781" y="4815"/>
                      <a:pt x="18803" y="2797"/>
                    </a:cubicBezTo>
                    <a:cubicBezTo>
                      <a:pt x="18803" y="2797"/>
                      <a:pt x="18803" y="2797"/>
                      <a:pt x="18803" y="2797"/>
                    </a:cubicBezTo>
                    <a:cubicBezTo>
                      <a:pt x="16343" y="3302"/>
                      <a:pt x="13850" y="3806"/>
                      <a:pt x="11289"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0" name="Freeform 197">
                <a:extLst>
                  <a:ext uri="{FF2B5EF4-FFF2-40B4-BE49-F238E27FC236}">
                    <a16:creationId xmlns:a16="http://schemas.microsoft.com/office/drawing/2014/main" id="{D94A649B-6605-5724-4E27-BF1781010896}"/>
                  </a:ext>
                </a:extLst>
              </p:cNvPr>
              <p:cNvSpPr/>
              <p:nvPr/>
            </p:nvSpPr>
            <p:spPr>
              <a:xfrm rot="6959259">
                <a:off x="261046"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850" y="3844"/>
                      <a:pt x="11289"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1" name="Freeform 198">
                <a:extLst>
                  <a:ext uri="{FF2B5EF4-FFF2-40B4-BE49-F238E27FC236}">
                    <a16:creationId xmlns:a16="http://schemas.microsoft.com/office/drawing/2014/main" id="{54361710-046C-0E9E-CC17-66052FAE970F}"/>
                  </a:ext>
                </a:extLst>
              </p:cNvPr>
              <p:cNvSpPr/>
              <p:nvPr/>
            </p:nvSpPr>
            <p:spPr>
              <a:xfrm rot="6959259">
                <a:off x="277980"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24" y="21600"/>
                      <a:pt x="6224" y="21600"/>
                      <a:pt x="6224" y="21600"/>
                    </a:cubicBezTo>
                    <a:cubicBezTo>
                      <a:pt x="5181" y="18206"/>
                      <a:pt x="5181" y="18206"/>
                      <a:pt x="5181" y="18206"/>
                    </a:cubicBezTo>
                    <a:cubicBezTo>
                      <a:pt x="12617" y="9447"/>
                      <a:pt x="12617" y="9447"/>
                      <a:pt x="12617" y="9447"/>
                    </a:cubicBezTo>
                    <a:cubicBezTo>
                      <a:pt x="14804" y="6879"/>
                      <a:pt x="16789" y="4815"/>
                      <a:pt x="18774" y="2797"/>
                    </a:cubicBezTo>
                    <a:cubicBezTo>
                      <a:pt x="18774" y="2797"/>
                      <a:pt x="18774" y="2797"/>
                      <a:pt x="18774" y="2797"/>
                    </a:cubicBezTo>
                    <a:cubicBezTo>
                      <a:pt x="16318" y="3302"/>
                      <a:pt x="13727" y="3485"/>
                      <a:pt x="11271" y="3990"/>
                    </a:cubicBezTo>
                    <a:cubicBezTo>
                      <a:pt x="1077" y="4953"/>
                      <a:pt x="1077" y="4953"/>
                      <a:pt x="1077" y="4953"/>
                    </a:cubicBezTo>
                    <a:cubicBezTo>
                      <a:pt x="0" y="1559"/>
                      <a:pt x="0" y="1559"/>
                      <a:pt x="0" y="1559"/>
                    </a:cubicBezTo>
                    <a:cubicBezTo>
                      <a:pt x="20523" y="0"/>
                      <a:pt x="20523" y="0"/>
                      <a:pt x="20523"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2" name="Freeform 199">
                <a:extLst>
                  <a:ext uri="{FF2B5EF4-FFF2-40B4-BE49-F238E27FC236}">
                    <a16:creationId xmlns:a16="http://schemas.microsoft.com/office/drawing/2014/main" id="{3FF29A51-1A6E-5FDD-3D43-8AFA4E4E9C54}"/>
                  </a:ext>
                </a:extLst>
              </p:cNvPr>
              <p:cNvSpPr/>
              <p:nvPr/>
            </p:nvSpPr>
            <p:spPr>
              <a:xfrm rot="6959259">
                <a:off x="294914"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85"/>
                      <a:pt x="11289" y="3990"/>
                    </a:cubicBezTo>
                    <a:cubicBezTo>
                      <a:pt x="1045" y="4953"/>
                      <a:pt x="1045" y="4953"/>
                      <a:pt x="1045" y="4953"/>
                    </a:cubicBezTo>
                    <a:cubicBezTo>
                      <a:pt x="0" y="1559"/>
                      <a:pt x="0" y="1559"/>
                      <a:pt x="0" y="1559"/>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3" name="Freeform 200">
                <a:extLst>
                  <a:ext uri="{FF2B5EF4-FFF2-40B4-BE49-F238E27FC236}">
                    <a16:creationId xmlns:a16="http://schemas.microsoft.com/office/drawing/2014/main" id="{207DFCC8-5014-8A1F-846D-38F09A784BF2}"/>
                  </a:ext>
                </a:extLst>
              </p:cNvPr>
              <p:cNvSpPr/>
              <p:nvPr/>
            </p:nvSpPr>
            <p:spPr>
              <a:xfrm rot="6959259">
                <a:off x="313966" y="105871"/>
                <a:ext cx="25368"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39"/>
                      <a:pt x="11154" y="3577"/>
                    </a:cubicBezTo>
                    <a:cubicBezTo>
                      <a:pt x="944" y="4540"/>
                      <a:pt x="944" y="4540"/>
                      <a:pt x="944" y="4540"/>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4" name="Freeform 201">
                <a:extLst>
                  <a:ext uri="{FF2B5EF4-FFF2-40B4-BE49-F238E27FC236}">
                    <a16:creationId xmlns:a16="http://schemas.microsoft.com/office/drawing/2014/main" id="{BB10BB3F-5B1B-DD88-FD48-BEEA82759493}"/>
                  </a:ext>
                </a:extLst>
              </p:cNvPr>
              <p:cNvSpPr/>
              <p:nvPr/>
            </p:nvSpPr>
            <p:spPr>
              <a:xfrm rot="6959259">
                <a:off x="333015"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3456"/>
                    </a:moveTo>
                    <a:cubicBezTo>
                      <a:pt x="6377" y="21600"/>
                      <a:pt x="6377" y="21600"/>
                      <a:pt x="6377" y="21600"/>
                    </a:cubicBezTo>
                    <a:cubicBezTo>
                      <a:pt x="5308" y="18189"/>
                      <a:pt x="5308" y="18189"/>
                      <a:pt x="5308" y="18189"/>
                    </a:cubicBezTo>
                    <a:cubicBezTo>
                      <a:pt x="12720" y="9459"/>
                      <a:pt x="12720" y="9459"/>
                      <a:pt x="12720" y="9459"/>
                    </a:cubicBezTo>
                    <a:cubicBezTo>
                      <a:pt x="14856" y="6867"/>
                      <a:pt x="16826" y="4820"/>
                      <a:pt x="18796" y="2819"/>
                    </a:cubicBezTo>
                    <a:cubicBezTo>
                      <a:pt x="18796" y="2819"/>
                      <a:pt x="18796" y="2819"/>
                      <a:pt x="18796" y="2819"/>
                    </a:cubicBezTo>
                    <a:cubicBezTo>
                      <a:pt x="16359" y="3320"/>
                      <a:pt x="13788" y="3411"/>
                      <a:pt x="11217" y="3547"/>
                    </a:cubicBezTo>
                    <a:cubicBezTo>
                      <a:pt x="1068" y="4456"/>
                      <a:pt x="1068" y="4456"/>
                      <a:pt x="1068" y="4456"/>
                    </a:cubicBezTo>
                    <a:cubicBezTo>
                      <a:pt x="0" y="1000"/>
                      <a:pt x="0" y="1000"/>
                      <a:pt x="0" y="1000"/>
                    </a:cubicBezTo>
                    <a:cubicBezTo>
                      <a:pt x="20532" y="0"/>
                      <a:pt x="20532" y="0"/>
                      <a:pt x="20532" y="0"/>
                    </a:cubicBezTo>
                    <a:lnTo>
                      <a:pt x="21600" y="34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5" name="Freeform 202">
                <a:extLst>
                  <a:ext uri="{FF2B5EF4-FFF2-40B4-BE49-F238E27FC236}">
                    <a16:creationId xmlns:a16="http://schemas.microsoft.com/office/drawing/2014/main" id="{43FAA608-A725-44DA-8B79-58C9FADCDA80}"/>
                  </a:ext>
                </a:extLst>
              </p:cNvPr>
              <p:cNvSpPr/>
              <p:nvPr/>
            </p:nvSpPr>
            <p:spPr>
              <a:xfrm rot="6959259">
                <a:off x="349950" y="103756"/>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7261"/>
                    </a:moveTo>
                    <a:cubicBezTo>
                      <a:pt x="3425" y="21600"/>
                      <a:pt x="3425" y="21600"/>
                      <a:pt x="3425" y="21600"/>
                    </a:cubicBezTo>
                    <a:cubicBezTo>
                      <a:pt x="2916" y="17901"/>
                      <a:pt x="2916" y="17901"/>
                      <a:pt x="2916" y="17901"/>
                    </a:cubicBezTo>
                    <a:cubicBezTo>
                      <a:pt x="11800" y="11051"/>
                      <a:pt x="11800" y="11051"/>
                      <a:pt x="11800" y="11051"/>
                    </a:cubicBezTo>
                    <a:cubicBezTo>
                      <a:pt x="14208" y="9225"/>
                      <a:pt x="16344" y="7581"/>
                      <a:pt x="18514" y="5937"/>
                    </a:cubicBezTo>
                    <a:cubicBezTo>
                      <a:pt x="18514" y="5937"/>
                      <a:pt x="18514" y="5937"/>
                      <a:pt x="18514" y="5937"/>
                    </a:cubicBezTo>
                    <a:cubicBezTo>
                      <a:pt x="16175" y="5891"/>
                      <a:pt x="13699" y="5526"/>
                      <a:pt x="10986" y="5297"/>
                    </a:cubicBezTo>
                    <a:cubicBezTo>
                      <a:pt x="475" y="3699"/>
                      <a:pt x="475" y="3699"/>
                      <a:pt x="475" y="3699"/>
                    </a:cubicBezTo>
                    <a:cubicBezTo>
                      <a:pt x="0" y="0"/>
                      <a:pt x="0" y="0"/>
                      <a:pt x="0" y="0"/>
                    </a:cubicBezTo>
                    <a:cubicBezTo>
                      <a:pt x="20820" y="3699"/>
                      <a:pt x="20820" y="3699"/>
                      <a:pt x="20820" y="3699"/>
                    </a:cubicBezTo>
                    <a:lnTo>
                      <a:pt x="21600" y="726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6" name="Freeform 203">
                <a:extLst>
                  <a:ext uri="{FF2B5EF4-FFF2-40B4-BE49-F238E27FC236}">
                    <a16:creationId xmlns:a16="http://schemas.microsoft.com/office/drawing/2014/main" id="{5296708E-2D23-7C29-7467-56A83E7272AE}"/>
                  </a:ext>
                </a:extLst>
              </p:cNvPr>
              <p:cNvSpPr/>
              <p:nvPr/>
            </p:nvSpPr>
            <p:spPr>
              <a:xfrm rot="6959259">
                <a:off x="373234" y="114324"/>
                <a:ext cx="21142" cy="16934"/>
              </a:xfrm>
              <a:custGeom>
                <a:avLst/>
                <a:gdLst/>
                <a:ahLst/>
                <a:cxnLst>
                  <a:cxn ang="0">
                    <a:pos x="wd2" y="hd2"/>
                  </a:cxn>
                  <a:cxn ang="5400000">
                    <a:pos x="wd2" y="hd2"/>
                  </a:cxn>
                  <a:cxn ang="10800000">
                    <a:pos x="wd2" y="hd2"/>
                  </a:cxn>
                  <a:cxn ang="16200000">
                    <a:pos x="wd2" y="hd2"/>
                  </a:cxn>
                </a:cxnLst>
                <a:rect l="0" t="0" r="r" b="b"/>
                <a:pathLst>
                  <a:path w="21600" h="21600" extrusionOk="0">
                    <a:moveTo>
                      <a:pt x="21600" y="13523"/>
                    </a:moveTo>
                    <a:cubicBezTo>
                      <a:pt x="0" y="21600"/>
                      <a:pt x="0" y="21600"/>
                      <a:pt x="0" y="21600"/>
                    </a:cubicBezTo>
                    <a:cubicBezTo>
                      <a:pt x="185" y="17970"/>
                      <a:pt x="185" y="17970"/>
                      <a:pt x="185" y="17970"/>
                    </a:cubicBezTo>
                    <a:cubicBezTo>
                      <a:pt x="10744" y="14294"/>
                      <a:pt x="10744" y="14294"/>
                      <a:pt x="10744" y="14294"/>
                    </a:cubicBezTo>
                    <a:cubicBezTo>
                      <a:pt x="13634" y="13250"/>
                      <a:pt x="16191" y="12343"/>
                      <a:pt x="18747" y="11481"/>
                    </a:cubicBezTo>
                    <a:cubicBezTo>
                      <a:pt x="18747" y="11481"/>
                      <a:pt x="18747" y="11481"/>
                      <a:pt x="18747" y="11481"/>
                    </a:cubicBezTo>
                    <a:cubicBezTo>
                      <a:pt x="16302" y="10528"/>
                      <a:pt x="13375" y="9393"/>
                      <a:pt x="10781" y="8123"/>
                    </a:cubicBezTo>
                    <a:cubicBezTo>
                      <a:pt x="333" y="3857"/>
                      <a:pt x="333" y="3857"/>
                      <a:pt x="333" y="3857"/>
                    </a:cubicBezTo>
                    <a:cubicBezTo>
                      <a:pt x="111" y="0"/>
                      <a:pt x="111" y="0"/>
                      <a:pt x="111" y="0"/>
                    </a:cubicBezTo>
                    <a:cubicBezTo>
                      <a:pt x="21378" y="9666"/>
                      <a:pt x="21378" y="9666"/>
                      <a:pt x="21378" y="9666"/>
                    </a:cubicBezTo>
                    <a:lnTo>
                      <a:pt x="21600" y="135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7" name="Freeform 204">
                <a:extLst>
                  <a:ext uri="{FF2B5EF4-FFF2-40B4-BE49-F238E27FC236}">
                    <a16:creationId xmlns:a16="http://schemas.microsoft.com/office/drawing/2014/main" id="{7F95EF86-E604-08D5-0813-3F22C49DE7C0}"/>
                  </a:ext>
                </a:extLst>
              </p:cNvPr>
              <p:cNvSpPr/>
              <p:nvPr/>
            </p:nvSpPr>
            <p:spPr>
              <a:xfrm rot="6959259">
                <a:off x="388053" y="124895"/>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20756" y="20123"/>
                    </a:moveTo>
                    <a:cubicBezTo>
                      <a:pt x="0" y="21600"/>
                      <a:pt x="0" y="21600"/>
                      <a:pt x="0" y="21600"/>
                    </a:cubicBezTo>
                    <a:cubicBezTo>
                      <a:pt x="844" y="17954"/>
                      <a:pt x="844" y="17954"/>
                      <a:pt x="844" y="17954"/>
                    </a:cubicBezTo>
                    <a:cubicBezTo>
                      <a:pt x="10867" y="17169"/>
                      <a:pt x="10867" y="17169"/>
                      <a:pt x="10867" y="17169"/>
                    </a:cubicBezTo>
                    <a:cubicBezTo>
                      <a:pt x="13871" y="17262"/>
                      <a:pt x="16099" y="16892"/>
                      <a:pt x="18832" y="17123"/>
                    </a:cubicBezTo>
                    <a:cubicBezTo>
                      <a:pt x="18832" y="17123"/>
                      <a:pt x="18832" y="17123"/>
                      <a:pt x="18832" y="17123"/>
                    </a:cubicBezTo>
                    <a:cubicBezTo>
                      <a:pt x="16706" y="15646"/>
                      <a:pt x="14344" y="13338"/>
                      <a:pt x="12082" y="11446"/>
                    </a:cubicBezTo>
                    <a:cubicBezTo>
                      <a:pt x="3409" y="3692"/>
                      <a:pt x="3409" y="3692"/>
                      <a:pt x="3409" y="3692"/>
                    </a:cubicBezTo>
                    <a:cubicBezTo>
                      <a:pt x="4253" y="0"/>
                      <a:pt x="4253" y="0"/>
                      <a:pt x="4253" y="0"/>
                    </a:cubicBezTo>
                    <a:cubicBezTo>
                      <a:pt x="21600" y="16431"/>
                      <a:pt x="21600" y="16431"/>
                      <a:pt x="21600" y="16431"/>
                    </a:cubicBezTo>
                    <a:lnTo>
                      <a:pt x="20756" y="201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8" name="Freeform 205">
                <a:extLst>
                  <a:ext uri="{FF2B5EF4-FFF2-40B4-BE49-F238E27FC236}">
                    <a16:creationId xmlns:a16="http://schemas.microsoft.com/office/drawing/2014/main" id="{5463C2A6-1436-25E9-E2E8-29FF0D8F4173}"/>
                  </a:ext>
                </a:extLst>
              </p:cNvPr>
              <p:cNvSpPr/>
              <p:nvPr/>
            </p:nvSpPr>
            <p:spPr>
              <a:xfrm rot="6959259">
                <a:off x="400758" y="137575"/>
                <a:ext cx="29595" cy="21169"/>
              </a:xfrm>
              <a:custGeom>
                <a:avLst/>
                <a:gdLst/>
                <a:ahLst/>
                <a:cxnLst>
                  <a:cxn ang="0">
                    <a:pos x="wd2" y="hd2"/>
                  </a:cxn>
                  <a:cxn ang="5400000">
                    <a:pos x="wd2" y="hd2"/>
                  </a:cxn>
                  <a:cxn ang="10800000">
                    <a:pos x="wd2" y="hd2"/>
                  </a:cxn>
                  <a:cxn ang="16200000">
                    <a:pos x="wd2" y="hd2"/>
                  </a:cxn>
                </a:cxnLst>
                <a:rect l="0" t="0" r="r" b="b"/>
                <a:pathLst>
                  <a:path w="21600" h="21600" extrusionOk="0">
                    <a:moveTo>
                      <a:pt x="19980" y="21600"/>
                    </a:moveTo>
                    <a:cubicBezTo>
                      <a:pt x="0" y="16471"/>
                      <a:pt x="0" y="16471"/>
                      <a:pt x="0" y="16471"/>
                    </a:cubicBezTo>
                    <a:cubicBezTo>
                      <a:pt x="1620" y="13705"/>
                      <a:pt x="1620" y="13705"/>
                      <a:pt x="1620" y="13705"/>
                    </a:cubicBezTo>
                    <a:cubicBezTo>
                      <a:pt x="11272" y="16230"/>
                      <a:pt x="11272" y="16230"/>
                      <a:pt x="11272" y="16230"/>
                    </a:cubicBezTo>
                    <a:cubicBezTo>
                      <a:pt x="13770" y="16911"/>
                      <a:pt x="16301" y="17593"/>
                      <a:pt x="18529" y="18434"/>
                    </a:cubicBezTo>
                    <a:cubicBezTo>
                      <a:pt x="18529" y="18434"/>
                      <a:pt x="18529" y="18434"/>
                      <a:pt x="18529" y="18434"/>
                    </a:cubicBezTo>
                    <a:cubicBezTo>
                      <a:pt x="16875" y="16551"/>
                      <a:pt x="15120" y="14306"/>
                      <a:pt x="13230" y="11782"/>
                    </a:cubicBezTo>
                    <a:cubicBezTo>
                      <a:pt x="6750" y="2605"/>
                      <a:pt x="6750" y="2605"/>
                      <a:pt x="6750" y="2605"/>
                    </a:cubicBezTo>
                    <a:cubicBezTo>
                      <a:pt x="8066" y="0"/>
                      <a:pt x="8066" y="0"/>
                      <a:pt x="8066" y="0"/>
                    </a:cubicBezTo>
                    <a:cubicBezTo>
                      <a:pt x="21600" y="18835"/>
                      <a:pt x="21600" y="18835"/>
                      <a:pt x="21600" y="18835"/>
                    </a:cubicBezTo>
                    <a:lnTo>
                      <a:pt x="19980"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499" name="Freeform 206">
                <a:extLst>
                  <a:ext uri="{FF2B5EF4-FFF2-40B4-BE49-F238E27FC236}">
                    <a16:creationId xmlns:a16="http://schemas.microsoft.com/office/drawing/2014/main" id="{664D7988-743D-971A-FCD4-5C8576D33BE7}"/>
                  </a:ext>
                </a:extLst>
              </p:cNvPr>
              <p:cNvSpPr/>
              <p:nvPr/>
            </p:nvSpPr>
            <p:spPr>
              <a:xfrm rot="6959259">
                <a:off x="411337" y="156602"/>
                <a:ext cx="25368" cy="21169"/>
              </a:xfrm>
              <a:custGeom>
                <a:avLst/>
                <a:gdLst/>
                <a:ahLst/>
                <a:cxnLst>
                  <a:cxn ang="0">
                    <a:pos x="wd2" y="hd2"/>
                  </a:cxn>
                  <a:cxn ang="5400000">
                    <a:pos x="wd2" y="hd2"/>
                  </a:cxn>
                  <a:cxn ang="10800000">
                    <a:pos x="wd2" y="hd2"/>
                  </a:cxn>
                  <a:cxn ang="16200000">
                    <a:pos x="wd2" y="hd2"/>
                  </a:cxn>
                </a:cxnLst>
                <a:rect l="0" t="0" r="r" b="b"/>
                <a:pathLst>
                  <a:path w="21600" h="21600" extrusionOk="0">
                    <a:moveTo>
                      <a:pt x="19596" y="21600"/>
                    </a:moveTo>
                    <a:cubicBezTo>
                      <a:pt x="0" y="11286"/>
                      <a:pt x="0" y="11286"/>
                      <a:pt x="0" y="11286"/>
                    </a:cubicBezTo>
                    <a:cubicBezTo>
                      <a:pt x="2338" y="9341"/>
                      <a:pt x="2338" y="9341"/>
                      <a:pt x="2338" y="9341"/>
                    </a:cubicBezTo>
                    <a:cubicBezTo>
                      <a:pt x="11765" y="14481"/>
                      <a:pt x="11765" y="14481"/>
                      <a:pt x="11765" y="14481"/>
                    </a:cubicBezTo>
                    <a:cubicBezTo>
                      <a:pt x="14326" y="16217"/>
                      <a:pt x="16590" y="17329"/>
                      <a:pt x="19039" y="18787"/>
                    </a:cubicBezTo>
                    <a:cubicBezTo>
                      <a:pt x="19039" y="18787"/>
                      <a:pt x="19039" y="18787"/>
                      <a:pt x="19039" y="18787"/>
                    </a:cubicBezTo>
                    <a:cubicBezTo>
                      <a:pt x="17666" y="16565"/>
                      <a:pt x="16515" y="13960"/>
                      <a:pt x="15328" y="11356"/>
                    </a:cubicBezTo>
                    <a:cubicBezTo>
                      <a:pt x="10726" y="1945"/>
                      <a:pt x="10726" y="1945"/>
                      <a:pt x="10726" y="1945"/>
                    </a:cubicBezTo>
                    <a:cubicBezTo>
                      <a:pt x="13064" y="0"/>
                      <a:pt x="13064" y="0"/>
                      <a:pt x="13064" y="0"/>
                    </a:cubicBezTo>
                    <a:cubicBezTo>
                      <a:pt x="21600" y="19794"/>
                      <a:pt x="21600" y="19794"/>
                      <a:pt x="21600" y="19794"/>
                    </a:cubicBezTo>
                    <a:lnTo>
                      <a:pt x="19596"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0" name="Freeform 207">
                <a:extLst>
                  <a:ext uri="{FF2B5EF4-FFF2-40B4-BE49-F238E27FC236}">
                    <a16:creationId xmlns:a16="http://schemas.microsoft.com/office/drawing/2014/main" id="{AD2AE40C-B450-93B2-AF63-C2C0FE3455DB}"/>
                  </a:ext>
                </a:extLst>
              </p:cNvPr>
              <p:cNvSpPr/>
              <p:nvPr/>
            </p:nvSpPr>
            <p:spPr>
              <a:xfrm rot="6959259">
                <a:off x="415567" y="177741"/>
                <a:ext cx="16912" cy="21169"/>
              </a:xfrm>
              <a:custGeom>
                <a:avLst/>
                <a:gdLst/>
                <a:ahLst/>
                <a:cxnLst>
                  <a:cxn ang="0">
                    <a:pos x="wd2" y="hd2"/>
                  </a:cxn>
                  <a:cxn ang="5400000">
                    <a:pos x="wd2" y="hd2"/>
                  </a:cxn>
                  <a:cxn ang="10800000">
                    <a:pos x="wd2" y="hd2"/>
                  </a:cxn>
                  <a:cxn ang="16200000">
                    <a:pos x="wd2" y="hd2"/>
                  </a:cxn>
                </a:cxnLst>
                <a:rect l="0" t="0" r="r" b="b"/>
                <a:pathLst>
                  <a:path w="21600" h="21600" extrusionOk="0">
                    <a:moveTo>
                      <a:pt x="17912" y="21600"/>
                    </a:moveTo>
                    <a:cubicBezTo>
                      <a:pt x="0" y="6636"/>
                      <a:pt x="0" y="6636"/>
                      <a:pt x="0" y="6636"/>
                    </a:cubicBezTo>
                    <a:cubicBezTo>
                      <a:pt x="3293" y="5574"/>
                      <a:pt x="3293" y="5574"/>
                      <a:pt x="3293" y="5574"/>
                    </a:cubicBezTo>
                    <a:cubicBezTo>
                      <a:pt x="12117" y="12774"/>
                      <a:pt x="12117" y="12774"/>
                      <a:pt x="12117" y="12774"/>
                    </a:cubicBezTo>
                    <a:cubicBezTo>
                      <a:pt x="14576" y="14898"/>
                      <a:pt x="16551" y="16855"/>
                      <a:pt x="18351" y="18547"/>
                    </a:cubicBezTo>
                    <a:cubicBezTo>
                      <a:pt x="18351" y="18547"/>
                      <a:pt x="18351" y="18547"/>
                      <a:pt x="18351" y="18547"/>
                    </a:cubicBezTo>
                    <a:cubicBezTo>
                      <a:pt x="18044" y="16391"/>
                      <a:pt x="17912" y="13836"/>
                      <a:pt x="17254" y="11148"/>
                    </a:cubicBezTo>
                    <a:cubicBezTo>
                      <a:pt x="16420" y="1062"/>
                      <a:pt x="16420" y="1062"/>
                      <a:pt x="16420" y="1062"/>
                    </a:cubicBezTo>
                    <a:cubicBezTo>
                      <a:pt x="19712" y="0"/>
                      <a:pt x="19712" y="0"/>
                      <a:pt x="19712" y="0"/>
                    </a:cubicBezTo>
                    <a:cubicBezTo>
                      <a:pt x="21600" y="20439"/>
                      <a:pt x="21600" y="20439"/>
                      <a:pt x="21600" y="20439"/>
                    </a:cubicBezTo>
                    <a:lnTo>
                      <a:pt x="17912"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1" name="Freeform 208">
                <a:extLst>
                  <a:ext uri="{FF2B5EF4-FFF2-40B4-BE49-F238E27FC236}">
                    <a16:creationId xmlns:a16="http://schemas.microsoft.com/office/drawing/2014/main" id="{5E8D4D16-91BA-4EEC-24E0-695B4ECB63BC}"/>
                  </a:ext>
                </a:extLst>
              </p:cNvPr>
              <p:cNvSpPr/>
              <p:nvPr/>
            </p:nvSpPr>
            <p:spPr>
              <a:xfrm rot="6959259">
                <a:off x="407100" y="203110"/>
                <a:ext cx="16912" cy="21169"/>
              </a:xfrm>
              <a:custGeom>
                <a:avLst/>
                <a:gdLst/>
                <a:ahLst/>
                <a:cxnLst>
                  <a:cxn ang="0">
                    <a:pos x="wd2" y="hd2"/>
                  </a:cxn>
                  <a:cxn ang="5400000">
                    <a:pos x="wd2" y="hd2"/>
                  </a:cxn>
                  <a:cxn ang="10800000">
                    <a:pos x="wd2" y="hd2"/>
                  </a:cxn>
                  <a:cxn ang="16200000">
                    <a:pos x="wd2" y="hd2"/>
                  </a:cxn>
                </a:cxnLst>
                <a:rect l="0" t="0" r="r" b="b"/>
                <a:pathLst>
                  <a:path w="21600" h="21600" extrusionOk="0">
                    <a:moveTo>
                      <a:pt x="10489" y="21600"/>
                    </a:moveTo>
                    <a:cubicBezTo>
                      <a:pt x="0" y="1773"/>
                      <a:pt x="0" y="1773"/>
                      <a:pt x="0" y="1773"/>
                    </a:cubicBezTo>
                    <a:cubicBezTo>
                      <a:pt x="3333" y="1348"/>
                      <a:pt x="3333" y="1348"/>
                      <a:pt x="3333" y="1348"/>
                    </a:cubicBezTo>
                    <a:cubicBezTo>
                      <a:pt x="8578" y="11243"/>
                      <a:pt x="8578" y="11243"/>
                      <a:pt x="8578" y="11243"/>
                    </a:cubicBezTo>
                    <a:cubicBezTo>
                      <a:pt x="9956" y="13868"/>
                      <a:pt x="11200" y="16209"/>
                      <a:pt x="12044" y="18692"/>
                    </a:cubicBezTo>
                    <a:cubicBezTo>
                      <a:pt x="12044" y="18692"/>
                      <a:pt x="12044" y="18692"/>
                      <a:pt x="12044" y="18692"/>
                    </a:cubicBezTo>
                    <a:cubicBezTo>
                      <a:pt x="12844" y="15996"/>
                      <a:pt x="13644" y="13336"/>
                      <a:pt x="14444" y="10676"/>
                    </a:cubicBezTo>
                    <a:cubicBezTo>
                      <a:pt x="17778" y="248"/>
                      <a:pt x="17778" y="248"/>
                      <a:pt x="17778" y="248"/>
                    </a:cubicBezTo>
                    <a:cubicBezTo>
                      <a:pt x="21600" y="0"/>
                      <a:pt x="21600" y="0"/>
                      <a:pt x="21600" y="0"/>
                    </a:cubicBezTo>
                    <a:cubicBezTo>
                      <a:pt x="14178" y="21068"/>
                      <a:pt x="14178" y="21068"/>
                      <a:pt x="14178" y="21068"/>
                    </a:cubicBezTo>
                    <a:lnTo>
                      <a:pt x="10489"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2" name="Freeform 209">
                <a:extLst>
                  <a:ext uri="{FF2B5EF4-FFF2-40B4-BE49-F238E27FC236}">
                    <a16:creationId xmlns:a16="http://schemas.microsoft.com/office/drawing/2014/main" id="{50A8075E-6133-60FC-F3C0-3A34A5B19243}"/>
                  </a:ext>
                </a:extLst>
              </p:cNvPr>
              <p:cNvSpPr/>
              <p:nvPr/>
            </p:nvSpPr>
            <p:spPr>
              <a:xfrm rot="6959259">
                <a:off x="392285" y="226366"/>
                <a:ext cx="21139" cy="21167"/>
              </a:xfrm>
              <a:custGeom>
                <a:avLst/>
                <a:gdLst/>
                <a:ahLst/>
                <a:cxnLst>
                  <a:cxn ang="0">
                    <a:pos x="wd2" y="hd2"/>
                  </a:cxn>
                  <a:cxn ang="5400000">
                    <a:pos x="wd2" y="hd2"/>
                  </a:cxn>
                  <a:cxn ang="10800000">
                    <a:pos x="wd2" y="hd2"/>
                  </a:cxn>
                  <a:cxn ang="16200000">
                    <a:pos x="wd2" y="hd2"/>
                  </a:cxn>
                </a:cxnLst>
                <a:rect l="0" t="0" r="r" b="b"/>
                <a:pathLst>
                  <a:path w="21600" h="21600" extrusionOk="0">
                    <a:moveTo>
                      <a:pt x="2831" y="20718"/>
                    </a:moveTo>
                    <a:cubicBezTo>
                      <a:pt x="0" y="0"/>
                      <a:pt x="0" y="0"/>
                      <a:pt x="0" y="0"/>
                    </a:cubicBezTo>
                    <a:cubicBezTo>
                      <a:pt x="3973" y="746"/>
                      <a:pt x="3973" y="746"/>
                      <a:pt x="3973" y="746"/>
                    </a:cubicBezTo>
                    <a:cubicBezTo>
                      <a:pt x="4795" y="10817"/>
                      <a:pt x="4795" y="10817"/>
                      <a:pt x="4795" y="10817"/>
                    </a:cubicBezTo>
                    <a:cubicBezTo>
                      <a:pt x="5115" y="13699"/>
                      <a:pt x="5617" y="16208"/>
                      <a:pt x="5617" y="18548"/>
                    </a:cubicBezTo>
                    <a:cubicBezTo>
                      <a:pt x="5617" y="18548"/>
                      <a:pt x="5617" y="18548"/>
                      <a:pt x="5617" y="18548"/>
                    </a:cubicBezTo>
                    <a:cubicBezTo>
                      <a:pt x="7078" y="16412"/>
                      <a:pt x="8905" y="14174"/>
                      <a:pt x="10777" y="11936"/>
                    </a:cubicBezTo>
                    <a:cubicBezTo>
                      <a:pt x="17764" y="3086"/>
                      <a:pt x="17764" y="3086"/>
                      <a:pt x="17764" y="3086"/>
                    </a:cubicBezTo>
                    <a:cubicBezTo>
                      <a:pt x="21600" y="3560"/>
                      <a:pt x="21600" y="3560"/>
                      <a:pt x="21600" y="3560"/>
                    </a:cubicBezTo>
                    <a:cubicBezTo>
                      <a:pt x="6439" y="21600"/>
                      <a:pt x="6439" y="21600"/>
                      <a:pt x="6439" y="21600"/>
                    </a:cubicBezTo>
                    <a:lnTo>
                      <a:pt x="2831" y="2071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3" name="Freeform 210">
                <a:extLst>
                  <a:ext uri="{FF2B5EF4-FFF2-40B4-BE49-F238E27FC236}">
                    <a16:creationId xmlns:a16="http://schemas.microsoft.com/office/drawing/2014/main" id="{EF483795-0FD1-39C8-5C07-7A2AABE732B0}"/>
                  </a:ext>
                </a:extLst>
              </p:cNvPr>
              <p:cNvSpPr/>
              <p:nvPr/>
            </p:nvSpPr>
            <p:spPr>
              <a:xfrm rot="6959259">
                <a:off x="379583" y="243279"/>
                <a:ext cx="21139" cy="21169"/>
              </a:xfrm>
              <a:custGeom>
                <a:avLst/>
                <a:gdLst/>
                <a:ahLst/>
                <a:cxnLst>
                  <a:cxn ang="0">
                    <a:pos x="wd2" y="hd2"/>
                  </a:cxn>
                  <a:cxn ang="5400000">
                    <a:pos x="wd2" y="hd2"/>
                  </a:cxn>
                  <a:cxn ang="10800000">
                    <a:pos x="wd2" y="hd2"/>
                  </a:cxn>
                  <a:cxn ang="16200000">
                    <a:pos x="wd2" y="hd2"/>
                  </a:cxn>
                </a:cxnLst>
                <a:rect l="0" t="0" r="r" b="b"/>
                <a:pathLst>
                  <a:path w="21600" h="21600" extrusionOk="0">
                    <a:moveTo>
                      <a:pt x="0" y="20351"/>
                    </a:moveTo>
                    <a:cubicBezTo>
                      <a:pt x="4597" y="0"/>
                      <a:pt x="4597" y="0"/>
                      <a:pt x="4597" y="0"/>
                    </a:cubicBezTo>
                    <a:cubicBezTo>
                      <a:pt x="7281" y="1350"/>
                      <a:pt x="7281" y="1350"/>
                      <a:pt x="7281" y="1350"/>
                    </a:cubicBezTo>
                    <a:cubicBezTo>
                      <a:pt x="5247" y="11306"/>
                      <a:pt x="5247" y="11306"/>
                      <a:pt x="5247" y="11306"/>
                    </a:cubicBezTo>
                    <a:cubicBezTo>
                      <a:pt x="4678" y="14108"/>
                      <a:pt x="3864" y="16369"/>
                      <a:pt x="3051" y="18630"/>
                    </a:cubicBezTo>
                    <a:cubicBezTo>
                      <a:pt x="3214" y="18900"/>
                      <a:pt x="3214" y="18900"/>
                      <a:pt x="3214" y="18900"/>
                    </a:cubicBezTo>
                    <a:cubicBezTo>
                      <a:pt x="4963" y="16976"/>
                      <a:pt x="7241" y="15188"/>
                      <a:pt x="9803" y="13298"/>
                    </a:cubicBezTo>
                    <a:cubicBezTo>
                      <a:pt x="18590" y="6615"/>
                      <a:pt x="18590" y="6615"/>
                      <a:pt x="18590" y="6615"/>
                    </a:cubicBezTo>
                    <a:cubicBezTo>
                      <a:pt x="21600" y="7864"/>
                      <a:pt x="21600" y="7864"/>
                      <a:pt x="21600" y="7864"/>
                    </a:cubicBezTo>
                    <a:cubicBezTo>
                      <a:pt x="3010" y="21600"/>
                      <a:pt x="3010" y="21600"/>
                      <a:pt x="3010" y="21600"/>
                    </a:cubicBezTo>
                    <a:lnTo>
                      <a:pt x="0" y="203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4" name="Freeform 211">
                <a:extLst>
                  <a:ext uri="{FF2B5EF4-FFF2-40B4-BE49-F238E27FC236}">
                    <a16:creationId xmlns:a16="http://schemas.microsoft.com/office/drawing/2014/main" id="{BFE5A5F0-D55B-17DA-9627-F099807223CB}"/>
                  </a:ext>
                </a:extLst>
              </p:cNvPr>
              <p:cNvSpPr/>
              <p:nvPr/>
            </p:nvSpPr>
            <p:spPr>
              <a:xfrm rot="6959259">
                <a:off x="358419" y="251732"/>
                <a:ext cx="25368" cy="25402"/>
              </a:xfrm>
              <a:custGeom>
                <a:avLst/>
                <a:gdLst/>
                <a:ahLst/>
                <a:cxnLst>
                  <a:cxn ang="0">
                    <a:pos x="wd2" y="hd2"/>
                  </a:cxn>
                  <a:cxn ang="5400000">
                    <a:pos x="wd2" y="hd2"/>
                  </a:cxn>
                  <a:cxn ang="10800000">
                    <a:pos x="wd2" y="hd2"/>
                  </a:cxn>
                  <a:cxn ang="16200000">
                    <a:pos x="wd2" y="hd2"/>
                  </a:cxn>
                </a:cxnLst>
                <a:rect l="0" t="0" r="r" b="b"/>
                <a:pathLst>
                  <a:path w="21600" h="21600" extrusionOk="0">
                    <a:moveTo>
                      <a:pt x="0" y="19482"/>
                    </a:moveTo>
                    <a:cubicBezTo>
                      <a:pt x="8973" y="0"/>
                      <a:pt x="8973" y="0"/>
                      <a:pt x="8973" y="0"/>
                    </a:cubicBezTo>
                    <a:cubicBezTo>
                      <a:pt x="11172" y="1841"/>
                      <a:pt x="11172" y="1841"/>
                      <a:pt x="11172" y="1841"/>
                    </a:cubicBezTo>
                    <a:cubicBezTo>
                      <a:pt x="6668" y="11564"/>
                      <a:pt x="6668" y="11564"/>
                      <a:pt x="6668" y="11564"/>
                    </a:cubicBezTo>
                    <a:cubicBezTo>
                      <a:pt x="5356" y="14168"/>
                      <a:pt x="4221" y="16356"/>
                      <a:pt x="3050" y="18544"/>
                    </a:cubicBezTo>
                    <a:cubicBezTo>
                      <a:pt x="3050" y="18544"/>
                      <a:pt x="3050" y="18544"/>
                      <a:pt x="3050" y="18544"/>
                    </a:cubicBezTo>
                    <a:cubicBezTo>
                      <a:pt x="5285" y="17294"/>
                      <a:pt x="7519" y="16009"/>
                      <a:pt x="10073" y="14620"/>
                    </a:cubicBezTo>
                    <a:cubicBezTo>
                      <a:pt x="19578" y="9307"/>
                      <a:pt x="19578" y="9307"/>
                      <a:pt x="19578" y="9307"/>
                    </a:cubicBezTo>
                    <a:cubicBezTo>
                      <a:pt x="21600" y="11564"/>
                      <a:pt x="21600" y="11564"/>
                      <a:pt x="21600" y="11564"/>
                    </a:cubicBezTo>
                    <a:cubicBezTo>
                      <a:pt x="2305" y="21600"/>
                      <a:pt x="2305" y="21600"/>
                      <a:pt x="2305" y="21600"/>
                    </a:cubicBezTo>
                    <a:lnTo>
                      <a:pt x="0" y="1948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5" name="Freeform 212">
                <a:extLst>
                  <a:ext uri="{FF2B5EF4-FFF2-40B4-BE49-F238E27FC236}">
                    <a16:creationId xmlns:a16="http://schemas.microsoft.com/office/drawing/2014/main" id="{2F84BA30-B9D3-4050-F3A9-CD2E0B3BF870}"/>
                  </a:ext>
                </a:extLst>
              </p:cNvPr>
              <p:cNvSpPr/>
              <p:nvPr/>
            </p:nvSpPr>
            <p:spPr>
              <a:xfrm rot="6959259">
                <a:off x="339368" y="262306"/>
                <a:ext cx="25368" cy="21167"/>
              </a:xfrm>
              <a:custGeom>
                <a:avLst/>
                <a:gdLst/>
                <a:ahLst/>
                <a:cxnLst>
                  <a:cxn ang="0">
                    <a:pos x="wd2" y="hd2"/>
                  </a:cxn>
                  <a:cxn ang="5400000">
                    <a:pos x="wd2" y="hd2"/>
                  </a:cxn>
                  <a:cxn ang="10800000">
                    <a:pos x="wd2" y="hd2"/>
                  </a:cxn>
                  <a:cxn ang="16200000">
                    <a:pos x="wd2" y="hd2"/>
                  </a:cxn>
                </a:cxnLst>
                <a:rect l="0" t="0" r="r" b="b"/>
                <a:pathLst>
                  <a:path w="21600" h="21600" extrusionOk="0">
                    <a:moveTo>
                      <a:pt x="0" y="18948"/>
                    </a:moveTo>
                    <a:cubicBezTo>
                      <a:pt x="12310" y="0"/>
                      <a:pt x="12310" y="0"/>
                      <a:pt x="12310" y="0"/>
                    </a:cubicBezTo>
                    <a:cubicBezTo>
                      <a:pt x="13935" y="2652"/>
                      <a:pt x="13935" y="2652"/>
                      <a:pt x="13935" y="2652"/>
                    </a:cubicBezTo>
                    <a:cubicBezTo>
                      <a:pt x="7797" y="11722"/>
                      <a:pt x="7797" y="11722"/>
                      <a:pt x="7797" y="11722"/>
                    </a:cubicBezTo>
                    <a:cubicBezTo>
                      <a:pt x="6171" y="14413"/>
                      <a:pt x="4712" y="16642"/>
                      <a:pt x="3119" y="18564"/>
                    </a:cubicBezTo>
                    <a:cubicBezTo>
                      <a:pt x="3119" y="18564"/>
                      <a:pt x="3119" y="18564"/>
                      <a:pt x="3119" y="18564"/>
                    </a:cubicBezTo>
                    <a:cubicBezTo>
                      <a:pt x="5441" y="17833"/>
                      <a:pt x="7764" y="17065"/>
                      <a:pt x="10385" y="16181"/>
                    </a:cubicBezTo>
                    <a:cubicBezTo>
                      <a:pt x="19974" y="12991"/>
                      <a:pt x="19974" y="12991"/>
                      <a:pt x="19974" y="12991"/>
                    </a:cubicBezTo>
                    <a:cubicBezTo>
                      <a:pt x="21600" y="15643"/>
                      <a:pt x="21600" y="15643"/>
                      <a:pt x="21600" y="15643"/>
                    </a:cubicBezTo>
                    <a:cubicBezTo>
                      <a:pt x="1626" y="21600"/>
                      <a:pt x="1626" y="21600"/>
                      <a:pt x="1626" y="21600"/>
                    </a:cubicBezTo>
                    <a:lnTo>
                      <a:pt x="0" y="1894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6" name="Freeform 213">
                <a:extLst>
                  <a:ext uri="{FF2B5EF4-FFF2-40B4-BE49-F238E27FC236}">
                    <a16:creationId xmlns:a16="http://schemas.microsoft.com/office/drawing/2014/main" id="{0B5A2809-1F30-EA70-6F17-D8157F82F52E}"/>
                  </a:ext>
                </a:extLst>
              </p:cNvPr>
              <p:cNvSpPr/>
              <p:nvPr/>
            </p:nvSpPr>
            <p:spPr>
              <a:xfrm rot="6959259">
                <a:off x="320316" y="264423"/>
                <a:ext cx="25368" cy="16934"/>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706" y="14324"/>
                      <a:pt x="4819" y="16749"/>
                      <a:pt x="2831" y="18808"/>
                    </a:cubicBezTo>
                    <a:cubicBezTo>
                      <a:pt x="2831" y="18808"/>
                      <a:pt x="2831" y="18808"/>
                      <a:pt x="2831" y="18808"/>
                    </a:cubicBezTo>
                    <a:cubicBezTo>
                      <a:pt x="5290" y="18259"/>
                      <a:pt x="7750" y="17756"/>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07" name="Freeform 214">
                <a:extLst>
                  <a:ext uri="{FF2B5EF4-FFF2-40B4-BE49-F238E27FC236}">
                    <a16:creationId xmlns:a16="http://schemas.microsoft.com/office/drawing/2014/main" id="{A92B1823-2A88-8DB7-9773-EBE0FB034F9E}"/>
                  </a:ext>
                </a:extLst>
              </p:cNvPr>
              <p:cNvSpPr/>
              <p:nvPr/>
            </p:nvSpPr>
            <p:spPr>
              <a:xfrm rot="6959259">
                <a:off x="87621" y="14745"/>
                <a:ext cx="262141" cy="355621"/>
              </a:xfrm>
              <a:custGeom>
                <a:avLst/>
                <a:gdLst/>
                <a:ahLst/>
                <a:cxnLst>
                  <a:cxn ang="0">
                    <a:pos x="wd2" y="hd2"/>
                  </a:cxn>
                  <a:cxn ang="5400000">
                    <a:pos x="wd2" y="hd2"/>
                  </a:cxn>
                  <a:cxn ang="10800000">
                    <a:pos x="wd2" y="hd2"/>
                  </a:cxn>
                  <a:cxn ang="16200000">
                    <a:pos x="wd2" y="hd2"/>
                  </a:cxn>
                </a:cxnLst>
                <a:rect l="0" t="0" r="r" b="b"/>
                <a:pathLst>
                  <a:path w="20081" h="20630" extrusionOk="0">
                    <a:moveTo>
                      <a:pt x="10738" y="2187"/>
                    </a:moveTo>
                    <a:cubicBezTo>
                      <a:pt x="9537" y="369"/>
                      <a:pt x="6263" y="-486"/>
                      <a:pt x="3418" y="282"/>
                    </a:cubicBezTo>
                    <a:cubicBezTo>
                      <a:pt x="573" y="1049"/>
                      <a:pt x="-759" y="3146"/>
                      <a:pt x="442" y="4964"/>
                    </a:cubicBezTo>
                    <a:lnTo>
                      <a:pt x="9344" y="18445"/>
                    </a:lnTo>
                    <a:cubicBezTo>
                      <a:pt x="10539" y="20263"/>
                      <a:pt x="13819" y="21114"/>
                      <a:pt x="16664" y="20350"/>
                    </a:cubicBezTo>
                    <a:cubicBezTo>
                      <a:pt x="19509" y="19583"/>
                      <a:pt x="20841" y="17486"/>
                      <a:pt x="19640" y="15668"/>
                    </a:cubicBezTo>
                    <a:lnTo>
                      <a:pt x="10738" y="2187"/>
                    </a:lnTo>
                    <a:close/>
                  </a:path>
                </a:pathLst>
              </a:custGeom>
              <a:solidFill>
                <a:srgbClr val="AF5E5C"/>
              </a:solidFill>
              <a:ln w="3175" cap="flat">
                <a:solidFill>
                  <a:srgbClr val="AF5E5C"/>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922" name="Group 87">
              <a:extLst>
                <a:ext uri="{FF2B5EF4-FFF2-40B4-BE49-F238E27FC236}">
                  <a16:creationId xmlns:a16="http://schemas.microsoft.com/office/drawing/2014/main" id="{03AFBED7-A508-FFD0-619A-004B83CD66F1}"/>
                </a:ext>
              </a:extLst>
            </p:cNvPr>
            <p:cNvGrpSpPr>
              <a:grpSpLocks/>
            </p:cNvGrpSpPr>
            <p:nvPr/>
          </p:nvGrpSpPr>
          <p:grpSpPr bwMode="auto">
            <a:xfrm>
              <a:off x="1376115" y="704693"/>
              <a:ext cx="286126" cy="286089"/>
              <a:chOff x="0" y="0"/>
              <a:chExt cx="286124" cy="286088"/>
            </a:xfrm>
          </p:grpSpPr>
          <p:sp>
            <p:nvSpPr>
              <p:cNvPr id="509" name="Freeform 7">
                <a:extLst>
                  <a:ext uri="{FF2B5EF4-FFF2-40B4-BE49-F238E27FC236}">
                    <a16:creationId xmlns:a16="http://schemas.microsoft.com/office/drawing/2014/main" id="{967C794E-37F2-F964-C4A0-5F484F2515F7}"/>
                  </a:ext>
                </a:extLst>
              </p:cNvPr>
              <p:cNvSpPr/>
              <p:nvPr/>
            </p:nvSpPr>
            <p:spPr>
              <a:xfrm>
                <a:off x="135279" y="1398"/>
                <a:ext cx="21166" cy="21139"/>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601"/>
                    </a:lnTo>
                    <a:lnTo>
                      <a:pt x="5254" y="0"/>
                    </a:lnTo>
                    <a:lnTo>
                      <a:pt x="16346" y="0"/>
                    </a:lnTo>
                    <a:lnTo>
                      <a:pt x="21600" y="10601"/>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0" name="Freeform 8">
                <a:extLst>
                  <a:ext uri="{FF2B5EF4-FFF2-40B4-BE49-F238E27FC236}">
                    <a16:creationId xmlns:a16="http://schemas.microsoft.com/office/drawing/2014/main" id="{FC61E422-A784-6053-B6AD-651F183CAF7F}"/>
                  </a:ext>
                </a:extLst>
              </p:cNvPr>
              <p:cNvSpPr/>
              <p:nvPr/>
            </p:nvSpPr>
            <p:spPr>
              <a:xfrm>
                <a:off x="135279" y="263540"/>
                <a:ext cx="21166" cy="21139"/>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596"/>
                    </a:lnTo>
                    <a:lnTo>
                      <a:pt x="5254" y="0"/>
                    </a:lnTo>
                    <a:lnTo>
                      <a:pt x="16346" y="0"/>
                    </a:lnTo>
                    <a:lnTo>
                      <a:pt x="21600" y="10596"/>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1" name="Freeform 9">
                <a:extLst>
                  <a:ext uri="{FF2B5EF4-FFF2-40B4-BE49-F238E27FC236}">
                    <a16:creationId xmlns:a16="http://schemas.microsoft.com/office/drawing/2014/main" id="{5BA6C0A2-28F3-0721-FB76-F34AFA920AD6}"/>
                  </a:ext>
                </a:extLst>
              </p:cNvPr>
              <p:cNvSpPr/>
              <p:nvPr/>
            </p:nvSpPr>
            <p:spPr>
              <a:xfrm>
                <a:off x="109878" y="1398"/>
                <a:ext cx="25401" cy="25369"/>
              </a:xfrm>
              <a:custGeom>
                <a:avLst/>
                <a:gdLst/>
                <a:ahLst/>
                <a:cxnLst>
                  <a:cxn ang="0">
                    <a:pos x="wd2" y="hd2"/>
                  </a:cxn>
                  <a:cxn ang="5400000">
                    <a:pos x="wd2" y="hd2"/>
                  </a:cxn>
                  <a:cxn ang="10800000">
                    <a:pos x="wd2" y="hd2"/>
                  </a:cxn>
                  <a:cxn ang="16200000">
                    <a:pos x="wd2" y="hd2"/>
                  </a:cxn>
                </a:cxnLst>
                <a:rect l="0" t="0" r="r" b="b"/>
                <a:pathLst>
                  <a:path w="21600" h="21600" extrusionOk="0">
                    <a:moveTo>
                      <a:pt x="7160" y="21600"/>
                    </a:moveTo>
                    <a:lnTo>
                      <a:pt x="0" y="12809"/>
                    </a:lnTo>
                    <a:lnTo>
                      <a:pt x="3938" y="2135"/>
                    </a:lnTo>
                    <a:lnTo>
                      <a:pt x="14798" y="0"/>
                    </a:lnTo>
                    <a:lnTo>
                      <a:pt x="21600" y="8916"/>
                    </a:lnTo>
                    <a:lnTo>
                      <a:pt x="17662" y="19842"/>
                    </a:lnTo>
                    <a:lnTo>
                      <a:pt x="71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2" name="Freeform 10">
                <a:extLst>
                  <a:ext uri="{FF2B5EF4-FFF2-40B4-BE49-F238E27FC236}">
                    <a16:creationId xmlns:a16="http://schemas.microsoft.com/office/drawing/2014/main" id="{DFA37FDB-2076-21A8-03BC-614FE0E5D7CA}"/>
                  </a:ext>
                </a:extLst>
              </p:cNvPr>
              <p:cNvSpPr/>
              <p:nvPr/>
            </p:nvSpPr>
            <p:spPr>
              <a:xfrm>
                <a:off x="156445" y="259311"/>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7002" y="21600"/>
                    </a:moveTo>
                    <a:lnTo>
                      <a:pt x="0" y="12684"/>
                    </a:lnTo>
                    <a:lnTo>
                      <a:pt x="3916" y="1758"/>
                    </a:lnTo>
                    <a:lnTo>
                      <a:pt x="14598" y="0"/>
                    </a:lnTo>
                    <a:lnTo>
                      <a:pt x="21600" y="8916"/>
                    </a:lnTo>
                    <a:lnTo>
                      <a:pt x="17446" y="19591"/>
                    </a:lnTo>
                    <a:lnTo>
                      <a:pt x="7002"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3" name="Freeform 11">
                <a:extLst>
                  <a:ext uri="{FF2B5EF4-FFF2-40B4-BE49-F238E27FC236}">
                    <a16:creationId xmlns:a16="http://schemas.microsoft.com/office/drawing/2014/main" id="{9A888669-4B78-263C-8D3C-BD77C072921E}"/>
                  </a:ext>
                </a:extLst>
              </p:cNvPr>
              <p:cNvSpPr/>
              <p:nvPr/>
            </p:nvSpPr>
            <p:spPr>
              <a:xfrm>
                <a:off x="88709" y="5625"/>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8740" y="21600"/>
                    </a:moveTo>
                    <a:lnTo>
                      <a:pt x="0" y="14842"/>
                    </a:lnTo>
                    <a:lnTo>
                      <a:pt x="2123" y="3982"/>
                    </a:lnTo>
                    <a:lnTo>
                      <a:pt x="12486" y="0"/>
                    </a:lnTo>
                    <a:lnTo>
                      <a:pt x="21600" y="6878"/>
                    </a:lnTo>
                    <a:lnTo>
                      <a:pt x="19602" y="17618"/>
                    </a:lnTo>
                    <a:lnTo>
                      <a:pt x="874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4" name="Freeform 12">
                <a:extLst>
                  <a:ext uri="{FF2B5EF4-FFF2-40B4-BE49-F238E27FC236}">
                    <a16:creationId xmlns:a16="http://schemas.microsoft.com/office/drawing/2014/main" id="{100C4E91-3488-A61C-DC9D-69FC1C39C56A}"/>
                  </a:ext>
                </a:extLst>
              </p:cNvPr>
              <p:cNvSpPr/>
              <p:nvPr/>
            </p:nvSpPr>
            <p:spPr>
              <a:xfrm>
                <a:off x="177614" y="255084"/>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8763" y="21600"/>
                    </a:moveTo>
                    <a:lnTo>
                      <a:pt x="0" y="14598"/>
                    </a:lnTo>
                    <a:lnTo>
                      <a:pt x="2098" y="3916"/>
                    </a:lnTo>
                    <a:lnTo>
                      <a:pt x="12837" y="0"/>
                    </a:lnTo>
                    <a:lnTo>
                      <a:pt x="21600" y="7240"/>
                    </a:lnTo>
                    <a:lnTo>
                      <a:pt x="19625" y="17921"/>
                    </a:lnTo>
                    <a:lnTo>
                      <a:pt x="87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5" name="Freeform 13">
                <a:extLst>
                  <a:ext uri="{FF2B5EF4-FFF2-40B4-BE49-F238E27FC236}">
                    <a16:creationId xmlns:a16="http://schemas.microsoft.com/office/drawing/2014/main" id="{85BC2DFF-9C71-D469-5F60-9FC73E1D84F1}"/>
                  </a:ext>
                </a:extLst>
              </p:cNvPr>
              <p:cNvSpPr/>
              <p:nvPr/>
            </p:nvSpPr>
            <p:spPr>
              <a:xfrm>
                <a:off x="67542" y="18311"/>
                <a:ext cx="21166" cy="21139"/>
              </a:xfrm>
              <a:custGeom>
                <a:avLst/>
                <a:gdLst/>
                <a:ahLst/>
                <a:cxnLst>
                  <a:cxn ang="0">
                    <a:pos x="wd2" y="hd2"/>
                  </a:cxn>
                  <a:cxn ang="5400000">
                    <a:pos x="wd2" y="hd2"/>
                  </a:cxn>
                  <a:cxn ang="10800000">
                    <a:pos x="wd2" y="hd2"/>
                  </a:cxn>
                  <a:cxn ang="16200000">
                    <a:pos x="wd2" y="hd2"/>
                  </a:cxn>
                </a:cxnLst>
                <a:rect l="0" t="0" r="r" b="b"/>
                <a:pathLst>
                  <a:path w="21600" h="21600" extrusionOk="0">
                    <a:moveTo>
                      <a:pt x="10663" y="21600"/>
                    </a:moveTo>
                    <a:lnTo>
                      <a:pt x="0" y="15991"/>
                    </a:lnTo>
                    <a:lnTo>
                      <a:pt x="0" y="5609"/>
                    </a:lnTo>
                    <a:lnTo>
                      <a:pt x="10663" y="0"/>
                    </a:lnTo>
                    <a:lnTo>
                      <a:pt x="21600" y="5609"/>
                    </a:lnTo>
                    <a:lnTo>
                      <a:pt x="21600" y="15991"/>
                    </a:lnTo>
                    <a:lnTo>
                      <a:pt x="106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6" name="Freeform 14">
                <a:extLst>
                  <a:ext uri="{FF2B5EF4-FFF2-40B4-BE49-F238E27FC236}">
                    <a16:creationId xmlns:a16="http://schemas.microsoft.com/office/drawing/2014/main" id="{A5AC077A-4DDC-712A-B987-42A9026B7E58}"/>
                  </a:ext>
                </a:extLst>
              </p:cNvPr>
              <p:cNvSpPr/>
              <p:nvPr/>
            </p:nvSpPr>
            <p:spPr>
              <a:xfrm>
                <a:off x="198781" y="246628"/>
                <a:ext cx="21169" cy="21139"/>
              </a:xfrm>
              <a:custGeom>
                <a:avLst/>
                <a:gdLst/>
                <a:ahLst/>
                <a:cxnLst>
                  <a:cxn ang="0">
                    <a:pos x="wd2" y="hd2"/>
                  </a:cxn>
                  <a:cxn ang="5400000">
                    <a:pos x="wd2" y="hd2"/>
                  </a:cxn>
                  <a:cxn ang="10800000">
                    <a:pos x="wd2" y="hd2"/>
                  </a:cxn>
                  <a:cxn ang="16200000">
                    <a:pos x="wd2" y="hd2"/>
                  </a:cxn>
                </a:cxnLst>
                <a:rect l="0" t="0" r="r" b="b"/>
                <a:pathLst>
                  <a:path w="21600" h="21600" extrusionOk="0">
                    <a:moveTo>
                      <a:pt x="10867" y="21600"/>
                    </a:moveTo>
                    <a:lnTo>
                      <a:pt x="0" y="16317"/>
                    </a:lnTo>
                    <a:lnTo>
                      <a:pt x="0" y="5517"/>
                    </a:lnTo>
                    <a:lnTo>
                      <a:pt x="10867" y="0"/>
                    </a:lnTo>
                    <a:lnTo>
                      <a:pt x="21600" y="5517"/>
                    </a:lnTo>
                    <a:lnTo>
                      <a:pt x="21600" y="16317"/>
                    </a:lnTo>
                    <a:lnTo>
                      <a:pt x="10867"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7" name="Freeform 15">
                <a:extLst>
                  <a:ext uri="{FF2B5EF4-FFF2-40B4-BE49-F238E27FC236}">
                    <a16:creationId xmlns:a16="http://schemas.microsoft.com/office/drawing/2014/main" id="{9A1F82B5-6F37-9D4B-A156-787D83F437AD}"/>
                  </a:ext>
                </a:extLst>
              </p:cNvPr>
              <p:cNvSpPr/>
              <p:nvPr/>
            </p:nvSpPr>
            <p:spPr>
              <a:xfrm>
                <a:off x="46373" y="30994"/>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12579" y="21600"/>
                    </a:moveTo>
                    <a:lnTo>
                      <a:pt x="1779" y="17684"/>
                    </a:lnTo>
                    <a:lnTo>
                      <a:pt x="0" y="7002"/>
                    </a:lnTo>
                    <a:lnTo>
                      <a:pt x="8640" y="0"/>
                    </a:lnTo>
                    <a:lnTo>
                      <a:pt x="19440" y="3916"/>
                    </a:lnTo>
                    <a:lnTo>
                      <a:pt x="21600" y="14598"/>
                    </a:lnTo>
                    <a:lnTo>
                      <a:pt x="12579"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8" name="Freeform 16">
                <a:extLst>
                  <a:ext uri="{FF2B5EF4-FFF2-40B4-BE49-F238E27FC236}">
                    <a16:creationId xmlns:a16="http://schemas.microsoft.com/office/drawing/2014/main" id="{F0088B70-09B9-179F-E264-D8924869DCAB}"/>
                  </a:ext>
                </a:extLst>
              </p:cNvPr>
              <p:cNvSpPr/>
              <p:nvPr/>
            </p:nvSpPr>
            <p:spPr>
              <a:xfrm>
                <a:off x="219950" y="229715"/>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12706" y="21600"/>
                    </a:moveTo>
                    <a:lnTo>
                      <a:pt x="1906" y="17684"/>
                    </a:lnTo>
                    <a:lnTo>
                      <a:pt x="0" y="7002"/>
                    </a:lnTo>
                    <a:lnTo>
                      <a:pt x="8767" y="0"/>
                    </a:lnTo>
                    <a:lnTo>
                      <a:pt x="19821" y="3916"/>
                    </a:lnTo>
                    <a:lnTo>
                      <a:pt x="21600" y="14598"/>
                    </a:lnTo>
                    <a:lnTo>
                      <a:pt x="1270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19" name="Freeform 17">
                <a:extLst>
                  <a:ext uri="{FF2B5EF4-FFF2-40B4-BE49-F238E27FC236}">
                    <a16:creationId xmlns:a16="http://schemas.microsoft.com/office/drawing/2014/main" id="{93F5101B-CBE9-216B-12E5-F72756C74651}"/>
                  </a:ext>
                </a:extLst>
              </p:cNvPr>
              <p:cNvSpPr/>
              <p:nvPr/>
            </p:nvSpPr>
            <p:spPr>
              <a:xfrm>
                <a:off x="29439" y="47906"/>
                <a:ext cx="25401" cy="21142"/>
              </a:xfrm>
              <a:custGeom>
                <a:avLst/>
                <a:gdLst/>
                <a:ahLst/>
                <a:cxnLst>
                  <a:cxn ang="0">
                    <a:pos x="wd2" y="hd2"/>
                  </a:cxn>
                  <a:cxn ang="5400000">
                    <a:pos x="wd2" y="hd2"/>
                  </a:cxn>
                  <a:cxn ang="10800000">
                    <a:pos x="wd2" y="hd2"/>
                  </a:cxn>
                  <a:cxn ang="16200000">
                    <a:pos x="wd2" y="hd2"/>
                  </a:cxn>
                </a:cxnLst>
                <a:rect l="0" t="0" r="r" b="b"/>
                <a:pathLst>
                  <a:path w="21600" h="21600" extrusionOk="0">
                    <a:moveTo>
                      <a:pt x="14598" y="21600"/>
                    </a:moveTo>
                    <a:lnTo>
                      <a:pt x="3916" y="19821"/>
                    </a:lnTo>
                    <a:lnTo>
                      <a:pt x="0" y="8640"/>
                    </a:lnTo>
                    <a:lnTo>
                      <a:pt x="7002" y="0"/>
                    </a:lnTo>
                    <a:lnTo>
                      <a:pt x="17684" y="1779"/>
                    </a:lnTo>
                    <a:lnTo>
                      <a:pt x="21600" y="12579"/>
                    </a:lnTo>
                    <a:lnTo>
                      <a:pt x="14598"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0" name="Freeform 18">
                <a:extLst>
                  <a:ext uri="{FF2B5EF4-FFF2-40B4-BE49-F238E27FC236}">
                    <a16:creationId xmlns:a16="http://schemas.microsoft.com/office/drawing/2014/main" id="{6E94D2A5-D334-530F-18AE-ACA4EC1C0319}"/>
                  </a:ext>
                </a:extLst>
              </p:cNvPr>
              <p:cNvSpPr/>
              <p:nvPr/>
            </p:nvSpPr>
            <p:spPr>
              <a:xfrm>
                <a:off x="232649" y="217030"/>
                <a:ext cx="25401" cy="21142"/>
              </a:xfrm>
              <a:custGeom>
                <a:avLst/>
                <a:gdLst/>
                <a:ahLst/>
                <a:cxnLst>
                  <a:cxn ang="0">
                    <a:pos x="wd2" y="hd2"/>
                  </a:cxn>
                  <a:cxn ang="5400000">
                    <a:pos x="wd2" y="hd2"/>
                  </a:cxn>
                  <a:cxn ang="10800000">
                    <a:pos x="wd2" y="hd2"/>
                  </a:cxn>
                  <a:cxn ang="16200000">
                    <a:pos x="wd2" y="hd2"/>
                  </a:cxn>
                </a:cxnLst>
                <a:rect l="0" t="0" r="r" b="b"/>
                <a:pathLst>
                  <a:path w="21600" h="21600" extrusionOk="0">
                    <a:moveTo>
                      <a:pt x="14760" y="21600"/>
                    </a:moveTo>
                    <a:lnTo>
                      <a:pt x="3960" y="19821"/>
                    </a:lnTo>
                    <a:lnTo>
                      <a:pt x="0" y="9021"/>
                    </a:lnTo>
                    <a:lnTo>
                      <a:pt x="6840" y="0"/>
                    </a:lnTo>
                    <a:lnTo>
                      <a:pt x="17640" y="2160"/>
                    </a:lnTo>
                    <a:lnTo>
                      <a:pt x="21600" y="12960"/>
                    </a:lnTo>
                    <a:lnTo>
                      <a:pt x="147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1" name="Freeform 19">
                <a:extLst>
                  <a:ext uri="{FF2B5EF4-FFF2-40B4-BE49-F238E27FC236}">
                    <a16:creationId xmlns:a16="http://schemas.microsoft.com/office/drawing/2014/main" id="{17AAE3C1-BC67-42D2-9B88-96CE8F21ED8F}"/>
                  </a:ext>
                </a:extLst>
              </p:cNvPr>
              <p:cNvSpPr/>
              <p:nvPr/>
            </p:nvSpPr>
            <p:spPr>
              <a:xfrm>
                <a:off x="16740" y="69048"/>
                <a:ext cx="21166" cy="16912"/>
              </a:xfrm>
              <a:custGeom>
                <a:avLst/>
                <a:gdLst/>
                <a:ahLst/>
                <a:cxnLst>
                  <a:cxn ang="0">
                    <a:pos x="wd2" y="hd2"/>
                  </a:cxn>
                  <a:cxn ang="5400000">
                    <a:pos x="wd2" y="hd2"/>
                  </a:cxn>
                  <a:cxn ang="10800000">
                    <a:pos x="wd2" y="hd2"/>
                  </a:cxn>
                  <a:cxn ang="16200000">
                    <a:pos x="wd2" y="hd2"/>
                  </a:cxn>
                </a:cxnLst>
                <a:rect l="0" t="0" r="r" b="b"/>
                <a:pathLst>
                  <a:path w="21600" h="21600" extrusionOk="0">
                    <a:moveTo>
                      <a:pt x="16083" y="21600"/>
                    </a:moveTo>
                    <a:lnTo>
                      <a:pt x="5517" y="21600"/>
                    </a:lnTo>
                    <a:lnTo>
                      <a:pt x="0" y="10663"/>
                    </a:lnTo>
                    <a:lnTo>
                      <a:pt x="5517" y="0"/>
                    </a:lnTo>
                    <a:lnTo>
                      <a:pt x="16083" y="0"/>
                    </a:lnTo>
                    <a:lnTo>
                      <a:pt x="21600" y="10663"/>
                    </a:lnTo>
                    <a:lnTo>
                      <a:pt x="1608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2" name="Freeform 20">
                <a:extLst>
                  <a:ext uri="{FF2B5EF4-FFF2-40B4-BE49-F238E27FC236}">
                    <a16:creationId xmlns:a16="http://schemas.microsoft.com/office/drawing/2014/main" id="{B92D6317-1A28-8BAA-29B3-A5A1C679467E}"/>
                  </a:ext>
                </a:extLst>
              </p:cNvPr>
              <p:cNvSpPr/>
              <p:nvPr/>
            </p:nvSpPr>
            <p:spPr>
              <a:xfrm>
                <a:off x="249583" y="200117"/>
                <a:ext cx="21169" cy="16912"/>
              </a:xfrm>
              <a:custGeom>
                <a:avLst/>
                <a:gdLst/>
                <a:ahLst/>
                <a:cxnLst>
                  <a:cxn ang="0">
                    <a:pos x="wd2" y="hd2"/>
                  </a:cxn>
                  <a:cxn ang="5400000">
                    <a:pos x="wd2" y="hd2"/>
                  </a:cxn>
                  <a:cxn ang="10800000">
                    <a:pos x="wd2" y="hd2"/>
                  </a:cxn>
                  <a:cxn ang="16200000">
                    <a:pos x="wd2" y="hd2"/>
                  </a:cxn>
                </a:cxnLst>
                <a:rect l="0" t="0" r="r" b="b"/>
                <a:pathLst>
                  <a:path w="21600" h="21600" extrusionOk="0">
                    <a:moveTo>
                      <a:pt x="15996" y="21600"/>
                    </a:moveTo>
                    <a:lnTo>
                      <a:pt x="5604" y="21600"/>
                    </a:lnTo>
                    <a:lnTo>
                      <a:pt x="0" y="10937"/>
                    </a:lnTo>
                    <a:lnTo>
                      <a:pt x="5604" y="0"/>
                    </a:lnTo>
                    <a:lnTo>
                      <a:pt x="15996" y="0"/>
                    </a:lnTo>
                    <a:lnTo>
                      <a:pt x="21600" y="10937"/>
                    </a:lnTo>
                    <a:lnTo>
                      <a:pt x="1599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3" name="Freeform 21">
                <a:extLst>
                  <a:ext uri="{FF2B5EF4-FFF2-40B4-BE49-F238E27FC236}">
                    <a16:creationId xmlns:a16="http://schemas.microsoft.com/office/drawing/2014/main" id="{E9287C96-1E1E-85AB-0042-E7A7E795DB54}"/>
                  </a:ext>
                </a:extLst>
              </p:cNvPr>
              <p:cNvSpPr/>
              <p:nvPr/>
            </p:nvSpPr>
            <p:spPr>
              <a:xfrm>
                <a:off x="4038" y="85960"/>
                <a:ext cx="25401" cy="21139"/>
              </a:xfrm>
              <a:custGeom>
                <a:avLst/>
                <a:gdLst/>
                <a:ahLst/>
                <a:cxnLst>
                  <a:cxn ang="0">
                    <a:pos x="wd2" y="hd2"/>
                  </a:cxn>
                  <a:cxn ang="5400000">
                    <a:pos x="wd2" y="hd2"/>
                  </a:cxn>
                  <a:cxn ang="10800000">
                    <a:pos x="wd2" y="hd2"/>
                  </a:cxn>
                  <a:cxn ang="16200000">
                    <a:pos x="wd2" y="hd2"/>
                  </a:cxn>
                </a:cxnLst>
                <a:rect l="0" t="0" r="r" b="b"/>
                <a:pathLst>
                  <a:path w="21600" h="21600" extrusionOk="0">
                    <a:moveTo>
                      <a:pt x="17662" y="19477"/>
                    </a:moveTo>
                    <a:lnTo>
                      <a:pt x="7041" y="21600"/>
                    </a:lnTo>
                    <a:lnTo>
                      <a:pt x="0" y="12735"/>
                    </a:lnTo>
                    <a:lnTo>
                      <a:pt x="3580" y="2123"/>
                    </a:lnTo>
                    <a:lnTo>
                      <a:pt x="14559" y="0"/>
                    </a:lnTo>
                    <a:lnTo>
                      <a:pt x="21600" y="8865"/>
                    </a:lnTo>
                    <a:lnTo>
                      <a:pt x="17662" y="1947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4" name="Freeform 22">
                <a:extLst>
                  <a:ext uri="{FF2B5EF4-FFF2-40B4-BE49-F238E27FC236}">
                    <a16:creationId xmlns:a16="http://schemas.microsoft.com/office/drawing/2014/main" id="{36424AC3-8466-5568-2FFB-5798A79C36B1}"/>
                  </a:ext>
                </a:extLst>
              </p:cNvPr>
              <p:cNvSpPr/>
              <p:nvPr/>
            </p:nvSpPr>
            <p:spPr>
              <a:xfrm>
                <a:off x="258051" y="178978"/>
                <a:ext cx="25401" cy="21139"/>
              </a:xfrm>
              <a:custGeom>
                <a:avLst/>
                <a:gdLst/>
                <a:ahLst/>
                <a:cxnLst>
                  <a:cxn ang="0">
                    <a:pos x="wd2" y="hd2"/>
                  </a:cxn>
                  <a:cxn ang="5400000">
                    <a:pos x="wd2" y="hd2"/>
                  </a:cxn>
                  <a:cxn ang="10800000">
                    <a:pos x="wd2" y="hd2"/>
                  </a:cxn>
                  <a:cxn ang="16200000">
                    <a:pos x="wd2" y="hd2"/>
                  </a:cxn>
                </a:cxnLst>
                <a:rect l="0" t="0" r="r" b="b"/>
                <a:pathLst>
                  <a:path w="21600" h="21600" extrusionOk="0">
                    <a:moveTo>
                      <a:pt x="17684" y="19591"/>
                    </a:moveTo>
                    <a:lnTo>
                      <a:pt x="7002" y="21600"/>
                    </a:lnTo>
                    <a:lnTo>
                      <a:pt x="0" y="13060"/>
                    </a:lnTo>
                    <a:lnTo>
                      <a:pt x="3916" y="2009"/>
                    </a:lnTo>
                    <a:lnTo>
                      <a:pt x="14598" y="0"/>
                    </a:lnTo>
                    <a:lnTo>
                      <a:pt x="21600" y="8540"/>
                    </a:lnTo>
                    <a:lnTo>
                      <a:pt x="17684" y="1959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5" name="Freeform 23">
                <a:extLst>
                  <a:ext uri="{FF2B5EF4-FFF2-40B4-BE49-F238E27FC236}">
                    <a16:creationId xmlns:a16="http://schemas.microsoft.com/office/drawing/2014/main" id="{18874C7F-D9F0-ED2C-8231-B485B004024F}"/>
                  </a:ext>
                </a:extLst>
              </p:cNvPr>
              <p:cNvSpPr/>
              <p:nvPr/>
            </p:nvSpPr>
            <p:spPr>
              <a:xfrm>
                <a:off x="-195" y="107099"/>
                <a:ext cx="25401" cy="25369"/>
              </a:xfrm>
              <a:custGeom>
                <a:avLst/>
                <a:gdLst/>
                <a:ahLst/>
                <a:cxnLst>
                  <a:cxn ang="0">
                    <a:pos x="wd2" y="hd2"/>
                  </a:cxn>
                  <a:cxn ang="5400000">
                    <a:pos x="wd2" y="hd2"/>
                  </a:cxn>
                  <a:cxn ang="10800000">
                    <a:pos x="wd2" y="hd2"/>
                  </a:cxn>
                  <a:cxn ang="16200000">
                    <a:pos x="wd2" y="hd2"/>
                  </a:cxn>
                </a:cxnLst>
                <a:rect l="0" t="0" r="r" b="b"/>
                <a:pathLst>
                  <a:path w="21600" h="21600" extrusionOk="0">
                    <a:moveTo>
                      <a:pt x="19862" y="17684"/>
                    </a:moveTo>
                    <a:lnTo>
                      <a:pt x="9062" y="21600"/>
                    </a:lnTo>
                    <a:lnTo>
                      <a:pt x="0" y="14598"/>
                    </a:lnTo>
                    <a:lnTo>
                      <a:pt x="2359" y="3916"/>
                    </a:lnTo>
                    <a:lnTo>
                      <a:pt x="12910" y="0"/>
                    </a:lnTo>
                    <a:lnTo>
                      <a:pt x="21600" y="7002"/>
                    </a:lnTo>
                    <a:lnTo>
                      <a:pt x="19862"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6" name="Freeform 24">
                <a:extLst>
                  <a:ext uri="{FF2B5EF4-FFF2-40B4-BE49-F238E27FC236}">
                    <a16:creationId xmlns:a16="http://schemas.microsoft.com/office/drawing/2014/main" id="{D8F3A6F7-A8A6-9559-9D73-2455907E8BCE}"/>
                  </a:ext>
                </a:extLst>
              </p:cNvPr>
              <p:cNvSpPr/>
              <p:nvPr/>
            </p:nvSpPr>
            <p:spPr>
              <a:xfrm>
                <a:off x="262285" y="153610"/>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19440" y="17684"/>
                    </a:moveTo>
                    <a:lnTo>
                      <a:pt x="8640" y="21600"/>
                    </a:lnTo>
                    <a:lnTo>
                      <a:pt x="0" y="14598"/>
                    </a:lnTo>
                    <a:lnTo>
                      <a:pt x="1779" y="4273"/>
                    </a:lnTo>
                    <a:lnTo>
                      <a:pt x="12579" y="0"/>
                    </a:lnTo>
                    <a:lnTo>
                      <a:pt x="21600" y="7002"/>
                    </a:lnTo>
                    <a:lnTo>
                      <a:pt x="19440"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7" name="Freeform 25">
                <a:extLst>
                  <a:ext uri="{FF2B5EF4-FFF2-40B4-BE49-F238E27FC236}">
                    <a16:creationId xmlns:a16="http://schemas.microsoft.com/office/drawing/2014/main" id="{9F0DF476-0363-52EA-46E3-24C8C0EC1B47}"/>
                  </a:ext>
                </a:extLst>
              </p:cNvPr>
              <p:cNvSpPr/>
              <p:nvPr/>
            </p:nvSpPr>
            <p:spPr>
              <a:xfrm>
                <a:off x="-195" y="132468"/>
                <a:ext cx="21166"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937" y="21600"/>
                    </a:lnTo>
                    <a:lnTo>
                      <a:pt x="0" y="15730"/>
                    </a:lnTo>
                    <a:lnTo>
                      <a:pt x="0" y="5283"/>
                    </a:lnTo>
                    <a:lnTo>
                      <a:pt x="10937"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8" name="Freeform 26">
                <a:extLst>
                  <a:ext uri="{FF2B5EF4-FFF2-40B4-BE49-F238E27FC236}">
                    <a16:creationId xmlns:a16="http://schemas.microsoft.com/office/drawing/2014/main" id="{5ACAA72D-3F53-51C1-33D6-03A83EBA438A}"/>
                  </a:ext>
                </a:extLst>
              </p:cNvPr>
              <p:cNvSpPr/>
              <p:nvPr/>
            </p:nvSpPr>
            <p:spPr>
              <a:xfrm>
                <a:off x="266518" y="132468"/>
                <a:ext cx="21169"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601" y="21600"/>
                    </a:lnTo>
                    <a:lnTo>
                      <a:pt x="0" y="15730"/>
                    </a:lnTo>
                    <a:lnTo>
                      <a:pt x="0" y="5283"/>
                    </a:lnTo>
                    <a:lnTo>
                      <a:pt x="10601"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29" name="Freeform 27">
                <a:extLst>
                  <a:ext uri="{FF2B5EF4-FFF2-40B4-BE49-F238E27FC236}">
                    <a16:creationId xmlns:a16="http://schemas.microsoft.com/office/drawing/2014/main" id="{2643C44B-DB2C-BEF8-08B7-05CF01F45336}"/>
                  </a:ext>
                </a:extLst>
              </p:cNvPr>
              <p:cNvSpPr/>
              <p:nvPr/>
            </p:nvSpPr>
            <p:spPr>
              <a:xfrm>
                <a:off x="-195" y="153610"/>
                <a:ext cx="25401" cy="25369"/>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910" y="21600"/>
                    </a:lnTo>
                    <a:lnTo>
                      <a:pt x="2359" y="17684"/>
                    </a:lnTo>
                    <a:lnTo>
                      <a:pt x="0" y="7002"/>
                    </a:lnTo>
                    <a:lnTo>
                      <a:pt x="9062" y="0"/>
                    </a:lnTo>
                    <a:lnTo>
                      <a:pt x="19862" y="4273"/>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0" name="Freeform 28">
                <a:extLst>
                  <a:ext uri="{FF2B5EF4-FFF2-40B4-BE49-F238E27FC236}">
                    <a16:creationId xmlns:a16="http://schemas.microsoft.com/office/drawing/2014/main" id="{D90CD40B-67B4-6984-C4D2-011DB4C9B7CC}"/>
                  </a:ext>
                </a:extLst>
              </p:cNvPr>
              <p:cNvSpPr/>
              <p:nvPr/>
            </p:nvSpPr>
            <p:spPr>
              <a:xfrm>
                <a:off x="262285" y="107099"/>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579" y="21600"/>
                    </a:lnTo>
                    <a:lnTo>
                      <a:pt x="1779" y="17684"/>
                    </a:lnTo>
                    <a:lnTo>
                      <a:pt x="0" y="7002"/>
                    </a:lnTo>
                    <a:lnTo>
                      <a:pt x="8640" y="0"/>
                    </a:lnTo>
                    <a:lnTo>
                      <a:pt x="19440" y="3916"/>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1" name="Freeform 29">
                <a:extLst>
                  <a:ext uri="{FF2B5EF4-FFF2-40B4-BE49-F238E27FC236}">
                    <a16:creationId xmlns:a16="http://schemas.microsoft.com/office/drawing/2014/main" id="{34917083-6EFA-2D2C-787B-FE53FC8B5B76}"/>
                  </a:ext>
                </a:extLst>
              </p:cNvPr>
              <p:cNvSpPr/>
              <p:nvPr/>
            </p:nvSpPr>
            <p:spPr>
              <a:xfrm>
                <a:off x="4038" y="178978"/>
                <a:ext cx="25401"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13060"/>
                    </a:moveTo>
                    <a:lnTo>
                      <a:pt x="14678" y="21600"/>
                    </a:lnTo>
                    <a:lnTo>
                      <a:pt x="3580" y="19591"/>
                    </a:lnTo>
                    <a:lnTo>
                      <a:pt x="0" y="8540"/>
                    </a:lnTo>
                    <a:lnTo>
                      <a:pt x="7041" y="0"/>
                    </a:lnTo>
                    <a:lnTo>
                      <a:pt x="17662" y="2009"/>
                    </a:lnTo>
                    <a:lnTo>
                      <a:pt x="21600" y="1306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2" name="Freeform 30">
                <a:extLst>
                  <a:ext uri="{FF2B5EF4-FFF2-40B4-BE49-F238E27FC236}">
                    <a16:creationId xmlns:a16="http://schemas.microsoft.com/office/drawing/2014/main" id="{B83A4177-902D-2AD9-FE2E-5D64507F7DB9}"/>
                  </a:ext>
                </a:extLst>
              </p:cNvPr>
              <p:cNvSpPr/>
              <p:nvPr/>
            </p:nvSpPr>
            <p:spPr>
              <a:xfrm>
                <a:off x="258051" y="85960"/>
                <a:ext cx="25401"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12735"/>
                    </a:moveTo>
                    <a:lnTo>
                      <a:pt x="14598" y="21600"/>
                    </a:lnTo>
                    <a:lnTo>
                      <a:pt x="3916" y="19477"/>
                    </a:lnTo>
                    <a:lnTo>
                      <a:pt x="0" y="8865"/>
                    </a:lnTo>
                    <a:lnTo>
                      <a:pt x="7002" y="0"/>
                    </a:lnTo>
                    <a:lnTo>
                      <a:pt x="17684" y="2123"/>
                    </a:lnTo>
                    <a:lnTo>
                      <a:pt x="21600" y="127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3" name="Freeform 31">
                <a:extLst>
                  <a:ext uri="{FF2B5EF4-FFF2-40B4-BE49-F238E27FC236}">
                    <a16:creationId xmlns:a16="http://schemas.microsoft.com/office/drawing/2014/main" id="{1C654969-6C97-2DA9-614D-D3DA75D46600}"/>
                  </a:ext>
                </a:extLst>
              </p:cNvPr>
              <p:cNvSpPr/>
              <p:nvPr/>
            </p:nvSpPr>
            <p:spPr>
              <a:xfrm>
                <a:off x="16740" y="200117"/>
                <a:ext cx="21166" cy="16912"/>
              </a:xfrm>
              <a:custGeom>
                <a:avLst/>
                <a:gdLst/>
                <a:ahLst/>
                <a:cxnLst>
                  <a:cxn ang="0">
                    <a:pos x="wd2" y="hd2"/>
                  </a:cxn>
                  <a:cxn ang="5400000">
                    <a:pos x="wd2" y="hd2"/>
                  </a:cxn>
                  <a:cxn ang="10800000">
                    <a:pos x="wd2" y="hd2"/>
                  </a:cxn>
                  <a:cxn ang="16200000">
                    <a:pos x="wd2" y="hd2"/>
                  </a:cxn>
                </a:cxnLst>
                <a:rect l="0" t="0" r="r" b="b"/>
                <a:pathLst>
                  <a:path w="21600" h="21600" extrusionOk="0">
                    <a:moveTo>
                      <a:pt x="21600" y="10937"/>
                    </a:moveTo>
                    <a:lnTo>
                      <a:pt x="16200" y="21600"/>
                    </a:lnTo>
                    <a:lnTo>
                      <a:pt x="5635" y="21600"/>
                    </a:lnTo>
                    <a:lnTo>
                      <a:pt x="0" y="10937"/>
                    </a:lnTo>
                    <a:lnTo>
                      <a:pt x="5635" y="0"/>
                    </a:lnTo>
                    <a:lnTo>
                      <a:pt x="16200" y="0"/>
                    </a:lnTo>
                    <a:lnTo>
                      <a:pt x="21600" y="1093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4" name="Freeform 32">
                <a:extLst>
                  <a:ext uri="{FF2B5EF4-FFF2-40B4-BE49-F238E27FC236}">
                    <a16:creationId xmlns:a16="http://schemas.microsoft.com/office/drawing/2014/main" id="{0C645DD1-4843-27A6-4347-04218821661A}"/>
                  </a:ext>
                </a:extLst>
              </p:cNvPr>
              <p:cNvSpPr/>
              <p:nvPr/>
            </p:nvSpPr>
            <p:spPr>
              <a:xfrm>
                <a:off x="249583" y="69048"/>
                <a:ext cx="21169" cy="16912"/>
              </a:xfrm>
              <a:custGeom>
                <a:avLst/>
                <a:gdLst/>
                <a:ahLst/>
                <a:cxnLst>
                  <a:cxn ang="0">
                    <a:pos x="wd2" y="hd2"/>
                  </a:cxn>
                  <a:cxn ang="5400000">
                    <a:pos x="wd2" y="hd2"/>
                  </a:cxn>
                  <a:cxn ang="10800000">
                    <a:pos x="wd2" y="hd2"/>
                  </a:cxn>
                  <a:cxn ang="16200000">
                    <a:pos x="wd2" y="hd2"/>
                  </a:cxn>
                </a:cxnLst>
                <a:rect l="0" t="0" r="r" b="b"/>
                <a:pathLst>
                  <a:path w="21600" h="21600" extrusionOk="0">
                    <a:moveTo>
                      <a:pt x="21600" y="11073"/>
                    </a:moveTo>
                    <a:lnTo>
                      <a:pt x="15996" y="21600"/>
                    </a:lnTo>
                    <a:lnTo>
                      <a:pt x="5604" y="21600"/>
                    </a:lnTo>
                    <a:lnTo>
                      <a:pt x="0" y="11073"/>
                    </a:lnTo>
                    <a:lnTo>
                      <a:pt x="5604" y="0"/>
                    </a:lnTo>
                    <a:lnTo>
                      <a:pt x="15996" y="0"/>
                    </a:lnTo>
                    <a:lnTo>
                      <a:pt x="21600" y="11073"/>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5" name="Freeform 33">
                <a:extLst>
                  <a:ext uri="{FF2B5EF4-FFF2-40B4-BE49-F238E27FC236}">
                    <a16:creationId xmlns:a16="http://schemas.microsoft.com/office/drawing/2014/main" id="{D20A1DD7-2655-F6DA-07E1-0A422B7B52BD}"/>
                  </a:ext>
                </a:extLst>
              </p:cNvPr>
              <p:cNvSpPr/>
              <p:nvPr/>
            </p:nvSpPr>
            <p:spPr>
              <a:xfrm>
                <a:off x="29439" y="217030"/>
                <a:ext cx="25401"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9021"/>
                    </a:moveTo>
                    <a:lnTo>
                      <a:pt x="17662" y="19821"/>
                    </a:lnTo>
                    <a:lnTo>
                      <a:pt x="6922" y="21600"/>
                    </a:lnTo>
                    <a:lnTo>
                      <a:pt x="0" y="12960"/>
                    </a:lnTo>
                    <a:lnTo>
                      <a:pt x="3938" y="2160"/>
                    </a:lnTo>
                    <a:lnTo>
                      <a:pt x="14678" y="0"/>
                    </a:lnTo>
                    <a:lnTo>
                      <a:pt x="21600" y="902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6" name="Freeform 34">
                <a:extLst>
                  <a:ext uri="{FF2B5EF4-FFF2-40B4-BE49-F238E27FC236}">
                    <a16:creationId xmlns:a16="http://schemas.microsoft.com/office/drawing/2014/main" id="{234A0D53-5E74-B6EF-A7A0-302CA3CF1617}"/>
                  </a:ext>
                </a:extLst>
              </p:cNvPr>
              <p:cNvSpPr/>
              <p:nvPr/>
            </p:nvSpPr>
            <p:spPr>
              <a:xfrm>
                <a:off x="232649" y="47906"/>
                <a:ext cx="25401"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7640" y="19821"/>
                    </a:lnTo>
                    <a:lnTo>
                      <a:pt x="6840" y="21600"/>
                    </a:lnTo>
                    <a:lnTo>
                      <a:pt x="0" y="12579"/>
                    </a:lnTo>
                    <a:lnTo>
                      <a:pt x="3960" y="1779"/>
                    </a:lnTo>
                    <a:lnTo>
                      <a:pt x="14760" y="0"/>
                    </a:lnTo>
                    <a:lnTo>
                      <a:pt x="21600" y="864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7" name="Freeform 35">
                <a:extLst>
                  <a:ext uri="{FF2B5EF4-FFF2-40B4-BE49-F238E27FC236}">
                    <a16:creationId xmlns:a16="http://schemas.microsoft.com/office/drawing/2014/main" id="{D8807B8D-E590-7500-E9B3-8AC20F69CB65}"/>
                  </a:ext>
                </a:extLst>
              </p:cNvPr>
              <p:cNvSpPr/>
              <p:nvPr/>
            </p:nvSpPr>
            <p:spPr>
              <a:xfrm>
                <a:off x="46373" y="229715"/>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555" y="17684"/>
                    </a:lnTo>
                    <a:lnTo>
                      <a:pt x="8563" y="21600"/>
                    </a:lnTo>
                    <a:lnTo>
                      <a:pt x="0" y="14598"/>
                    </a:lnTo>
                    <a:lnTo>
                      <a:pt x="1662" y="3916"/>
                    </a:lnTo>
                    <a:lnTo>
                      <a:pt x="12653"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8" name="Freeform 36">
                <a:extLst>
                  <a:ext uri="{FF2B5EF4-FFF2-40B4-BE49-F238E27FC236}">
                    <a16:creationId xmlns:a16="http://schemas.microsoft.com/office/drawing/2014/main" id="{C6408150-2C36-B75E-6666-3D5B375098CC}"/>
                  </a:ext>
                </a:extLst>
              </p:cNvPr>
              <p:cNvSpPr/>
              <p:nvPr/>
            </p:nvSpPr>
            <p:spPr>
              <a:xfrm>
                <a:off x="219950" y="30994"/>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821" y="17684"/>
                    </a:lnTo>
                    <a:lnTo>
                      <a:pt x="8767" y="21600"/>
                    </a:lnTo>
                    <a:lnTo>
                      <a:pt x="0" y="14598"/>
                    </a:lnTo>
                    <a:lnTo>
                      <a:pt x="1906" y="3916"/>
                    </a:lnTo>
                    <a:lnTo>
                      <a:pt x="12706"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39" name="Freeform 37">
                <a:extLst>
                  <a:ext uri="{FF2B5EF4-FFF2-40B4-BE49-F238E27FC236}">
                    <a16:creationId xmlns:a16="http://schemas.microsoft.com/office/drawing/2014/main" id="{A3D69EC3-3C0A-B051-F581-0AB7BE9A79A3}"/>
                  </a:ext>
                </a:extLst>
              </p:cNvPr>
              <p:cNvSpPr/>
              <p:nvPr/>
            </p:nvSpPr>
            <p:spPr>
              <a:xfrm>
                <a:off x="67542" y="246628"/>
                <a:ext cx="21166"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5517"/>
                    </a:moveTo>
                    <a:lnTo>
                      <a:pt x="21600" y="16317"/>
                    </a:lnTo>
                    <a:lnTo>
                      <a:pt x="10731" y="21600"/>
                    </a:lnTo>
                    <a:lnTo>
                      <a:pt x="0" y="16317"/>
                    </a:lnTo>
                    <a:lnTo>
                      <a:pt x="0" y="5517"/>
                    </a:lnTo>
                    <a:lnTo>
                      <a:pt x="10731" y="0"/>
                    </a:lnTo>
                    <a:lnTo>
                      <a:pt x="21600" y="551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0" name="Freeform 38">
                <a:extLst>
                  <a:ext uri="{FF2B5EF4-FFF2-40B4-BE49-F238E27FC236}">
                    <a16:creationId xmlns:a16="http://schemas.microsoft.com/office/drawing/2014/main" id="{1C802B89-AE71-B010-84FD-A6184E1C4C0E}"/>
                  </a:ext>
                </a:extLst>
              </p:cNvPr>
              <p:cNvSpPr/>
              <p:nvPr/>
            </p:nvSpPr>
            <p:spPr>
              <a:xfrm>
                <a:off x="198781" y="18311"/>
                <a:ext cx="21169"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5609"/>
                    </a:moveTo>
                    <a:lnTo>
                      <a:pt x="21600" y="15991"/>
                    </a:lnTo>
                    <a:lnTo>
                      <a:pt x="10867" y="21600"/>
                    </a:lnTo>
                    <a:lnTo>
                      <a:pt x="0" y="15991"/>
                    </a:lnTo>
                    <a:lnTo>
                      <a:pt x="0" y="5609"/>
                    </a:lnTo>
                    <a:lnTo>
                      <a:pt x="10867" y="0"/>
                    </a:lnTo>
                    <a:lnTo>
                      <a:pt x="21600" y="5609"/>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1" name="Freeform 39">
                <a:extLst>
                  <a:ext uri="{FF2B5EF4-FFF2-40B4-BE49-F238E27FC236}">
                    <a16:creationId xmlns:a16="http://schemas.microsoft.com/office/drawing/2014/main" id="{0B6F8671-9696-0FFA-9F39-81B33AA0DC91}"/>
                  </a:ext>
                </a:extLst>
              </p:cNvPr>
              <p:cNvSpPr/>
              <p:nvPr/>
            </p:nvSpPr>
            <p:spPr>
              <a:xfrm>
                <a:off x="88709" y="255084"/>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19591" y="3916"/>
                    </a:moveTo>
                    <a:lnTo>
                      <a:pt x="21600" y="14598"/>
                    </a:lnTo>
                    <a:lnTo>
                      <a:pt x="12433" y="21600"/>
                    </a:lnTo>
                    <a:lnTo>
                      <a:pt x="2009" y="17921"/>
                    </a:lnTo>
                    <a:lnTo>
                      <a:pt x="0" y="7240"/>
                    </a:lnTo>
                    <a:lnTo>
                      <a:pt x="8665" y="0"/>
                    </a:lnTo>
                    <a:lnTo>
                      <a:pt x="19591" y="3916"/>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2" name="Freeform 40">
                <a:extLst>
                  <a:ext uri="{FF2B5EF4-FFF2-40B4-BE49-F238E27FC236}">
                    <a16:creationId xmlns:a16="http://schemas.microsoft.com/office/drawing/2014/main" id="{24217238-EC59-5BAB-7860-7DA8049B5D50}"/>
                  </a:ext>
                </a:extLst>
              </p:cNvPr>
              <p:cNvSpPr/>
              <p:nvPr/>
            </p:nvSpPr>
            <p:spPr>
              <a:xfrm>
                <a:off x="177614" y="5625"/>
                <a:ext cx="21166" cy="25369"/>
              </a:xfrm>
              <a:custGeom>
                <a:avLst/>
                <a:gdLst/>
                <a:ahLst/>
                <a:cxnLst>
                  <a:cxn ang="0">
                    <a:pos x="wd2" y="hd2"/>
                  </a:cxn>
                  <a:cxn ang="5400000">
                    <a:pos x="wd2" y="hd2"/>
                  </a:cxn>
                  <a:cxn ang="10800000">
                    <a:pos x="wd2" y="hd2"/>
                  </a:cxn>
                  <a:cxn ang="16200000">
                    <a:pos x="wd2" y="hd2"/>
                  </a:cxn>
                </a:cxnLst>
                <a:rect l="0" t="0" r="r" b="b"/>
                <a:pathLst>
                  <a:path w="21600" h="21600" extrusionOk="0">
                    <a:moveTo>
                      <a:pt x="19625" y="3982"/>
                    </a:moveTo>
                    <a:lnTo>
                      <a:pt x="21600" y="14842"/>
                    </a:lnTo>
                    <a:lnTo>
                      <a:pt x="12837" y="21600"/>
                    </a:lnTo>
                    <a:lnTo>
                      <a:pt x="2098" y="17618"/>
                    </a:lnTo>
                    <a:lnTo>
                      <a:pt x="0" y="6878"/>
                    </a:lnTo>
                    <a:lnTo>
                      <a:pt x="8763" y="0"/>
                    </a:lnTo>
                    <a:lnTo>
                      <a:pt x="19625" y="398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3" name="Freeform 41">
                <a:extLst>
                  <a:ext uri="{FF2B5EF4-FFF2-40B4-BE49-F238E27FC236}">
                    <a16:creationId xmlns:a16="http://schemas.microsoft.com/office/drawing/2014/main" id="{CC1A1B06-D88D-E8D0-1216-B7EE94469ECA}"/>
                  </a:ext>
                </a:extLst>
              </p:cNvPr>
              <p:cNvSpPr/>
              <p:nvPr/>
            </p:nvSpPr>
            <p:spPr>
              <a:xfrm>
                <a:off x="109878" y="259311"/>
                <a:ext cx="25401" cy="25369"/>
              </a:xfrm>
              <a:custGeom>
                <a:avLst/>
                <a:gdLst/>
                <a:ahLst/>
                <a:cxnLst>
                  <a:cxn ang="0">
                    <a:pos x="wd2" y="hd2"/>
                  </a:cxn>
                  <a:cxn ang="5400000">
                    <a:pos x="wd2" y="hd2"/>
                  </a:cxn>
                  <a:cxn ang="10800000">
                    <a:pos x="wd2" y="hd2"/>
                  </a:cxn>
                  <a:cxn ang="16200000">
                    <a:pos x="wd2" y="hd2"/>
                  </a:cxn>
                </a:cxnLst>
                <a:rect l="0" t="0" r="r" b="b"/>
                <a:pathLst>
                  <a:path w="21600" h="21600" extrusionOk="0">
                    <a:moveTo>
                      <a:pt x="17662" y="1758"/>
                    </a:moveTo>
                    <a:lnTo>
                      <a:pt x="21600" y="12684"/>
                    </a:lnTo>
                    <a:lnTo>
                      <a:pt x="14798" y="21600"/>
                    </a:lnTo>
                    <a:lnTo>
                      <a:pt x="3938" y="19591"/>
                    </a:lnTo>
                    <a:lnTo>
                      <a:pt x="0" y="8916"/>
                    </a:lnTo>
                    <a:lnTo>
                      <a:pt x="7160" y="0"/>
                    </a:lnTo>
                    <a:lnTo>
                      <a:pt x="17662" y="175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4" name="Freeform 42">
                <a:extLst>
                  <a:ext uri="{FF2B5EF4-FFF2-40B4-BE49-F238E27FC236}">
                    <a16:creationId xmlns:a16="http://schemas.microsoft.com/office/drawing/2014/main" id="{B780AC6A-9E60-71D1-817E-50D412D66417}"/>
                  </a:ext>
                </a:extLst>
              </p:cNvPr>
              <p:cNvSpPr/>
              <p:nvPr/>
            </p:nvSpPr>
            <p:spPr>
              <a:xfrm>
                <a:off x="156445" y="1398"/>
                <a:ext cx="21169" cy="25369"/>
              </a:xfrm>
              <a:custGeom>
                <a:avLst/>
                <a:gdLst/>
                <a:ahLst/>
                <a:cxnLst>
                  <a:cxn ang="0">
                    <a:pos x="wd2" y="hd2"/>
                  </a:cxn>
                  <a:cxn ang="5400000">
                    <a:pos x="wd2" y="hd2"/>
                  </a:cxn>
                  <a:cxn ang="10800000">
                    <a:pos x="wd2" y="hd2"/>
                  </a:cxn>
                  <a:cxn ang="16200000">
                    <a:pos x="wd2" y="hd2"/>
                  </a:cxn>
                </a:cxnLst>
                <a:rect l="0" t="0" r="r" b="b"/>
                <a:pathLst>
                  <a:path w="21600" h="21600" extrusionOk="0">
                    <a:moveTo>
                      <a:pt x="17446" y="2135"/>
                    </a:moveTo>
                    <a:lnTo>
                      <a:pt x="21600" y="12809"/>
                    </a:lnTo>
                    <a:lnTo>
                      <a:pt x="14598" y="21600"/>
                    </a:lnTo>
                    <a:lnTo>
                      <a:pt x="3916" y="19842"/>
                    </a:lnTo>
                    <a:lnTo>
                      <a:pt x="0" y="8916"/>
                    </a:lnTo>
                    <a:lnTo>
                      <a:pt x="7002" y="0"/>
                    </a:lnTo>
                    <a:lnTo>
                      <a:pt x="17446" y="21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5" name="Freeform 43">
                <a:extLst>
                  <a:ext uri="{FF2B5EF4-FFF2-40B4-BE49-F238E27FC236}">
                    <a16:creationId xmlns:a16="http://schemas.microsoft.com/office/drawing/2014/main" id="{CE05FCC9-4852-9716-D348-AF4B94397C9B}"/>
                  </a:ext>
                </a:extLst>
              </p:cNvPr>
              <p:cNvSpPr/>
              <p:nvPr/>
            </p:nvSpPr>
            <p:spPr>
              <a:xfrm>
                <a:off x="16740" y="18311"/>
                <a:ext cx="254013" cy="2494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20"/>
                      <a:pt x="4848" y="0"/>
                      <a:pt x="10800" y="0"/>
                    </a:cubicBezTo>
                    <a:cubicBezTo>
                      <a:pt x="10800" y="0"/>
                      <a:pt x="10800" y="0"/>
                      <a:pt x="10800" y="0"/>
                    </a:cubicBezTo>
                    <a:cubicBezTo>
                      <a:pt x="16780" y="0"/>
                      <a:pt x="21600" y="4820"/>
                      <a:pt x="21600" y="10800"/>
                    </a:cubicBezTo>
                    <a:cubicBezTo>
                      <a:pt x="21600" y="10800"/>
                      <a:pt x="21600" y="10800"/>
                      <a:pt x="21600" y="10800"/>
                    </a:cubicBezTo>
                    <a:cubicBezTo>
                      <a:pt x="21600" y="16753"/>
                      <a:pt x="16780" y="21600"/>
                      <a:pt x="10800" y="21600"/>
                    </a:cubicBezTo>
                    <a:cubicBezTo>
                      <a:pt x="10800" y="21600"/>
                      <a:pt x="10800" y="21600"/>
                      <a:pt x="10800" y="21600"/>
                    </a:cubicBezTo>
                    <a:cubicBezTo>
                      <a:pt x="4848" y="21600"/>
                      <a:pt x="0" y="16753"/>
                      <a:pt x="0" y="10800"/>
                    </a:cubicBezTo>
                    <a:close/>
                    <a:moveTo>
                      <a:pt x="3609" y="3609"/>
                    </a:moveTo>
                    <a:cubicBezTo>
                      <a:pt x="1765" y="5426"/>
                      <a:pt x="633" y="7982"/>
                      <a:pt x="633" y="10800"/>
                    </a:cubicBezTo>
                    <a:cubicBezTo>
                      <a:pt x="633" y="10800"/>
                      <a:pt x="633" y="10800"/>
                      <a:pt x="633" y="10800"/>
                    </a:cubicBezTo>
                    <a:cubicBezTo>
                      <a:pt x="633" y="13593"/>
                      <a:pt x="1765" y="16147"/>
                      <a:pt x="3609" y="17991"/>
                    </a:cubicBezTo>
                    <a:cubicBezTo>
                      <a:pt x="3609" y="17991"/>
                      <a:pt x="3609" y="17991"/>
                      <a:pt x="3609" y="17991"/>
                    </a:cubicBezTo>
                    <a:cubicBezTo>
                      <a:pt x="5453" y="19808"/>
                      <a:pt x="7982" y="20967"/>
                      <a:pt x="10800" y="20967"/>
                    </a:cubicBezTo>
                    <a:cubicBezTo>
                      <a:pt x="10800" y="20967"/>
                      <a:pt x="10800" y="20967"/>
                      <a:pt x="10800" y="20967"/>
                    </a:cubicBezTo>
                    <a:cubicBezTo>
                      <a:pt x="13619" y="20967"/>
                      <a:pt x="16147" y="19808"/>
                      <a:pt x="17991" y="17991"/>
                    </a:cubicBezTo>
                    <a:cubicBezTo>
                      <a:pt x="17991" y="17991"/>
                      <a:pt x="17991" y="17991"/>
                      <a:pt x="17991" y="17991"/>
                    </a:cubicBezTo>
                    <a:cubicBezTo>
                      <a:pt x="19835" y="16147"/>
                      <a:pt x="20994" y="13593"/>
                      <a:pt x="20994" y="10800"/>
                    </a:cubicBezTo>
                    <a:cubicBezTo>
                      <a:pt x="20994" y="10800"/>
                      <a:pt x="20994" y="10800"/>
                      <a:pt x="20994" y="10800"/>
                    </a:cubicBezTo>
                    <a:cubicBezTo>
                      <a:pt x="20994" y="7982"/>
                      <a:pt x="19835" y="5426"/>
                      <a:pt x="17991" y="3609"/>
                    </a:cubicBezTo>
                    <a:cubicBezTo>
                      <a:pt x="17991" y="3609"/>
                      <a:pt x="17991" y="3609"/>
                      <a:pt x="17991" y="3609"/>
                    </a:cubicBezTo>
                    <a:cubicBezTo>
                      <a:pt x="16147" y="1765"/>
                      <a:pt x="13619" y="606"/>
                      <a:pt x="10800" y="606"/>
                    </a:cubicBezTo>
                    <a:cubicBezTo>
                      <a:pt x="10800" y="606"/>
                      <a:pt x="10800" y="606"/>
                      <a:pt x="10800" y="606"/>
                    </a:cubicBezTo>
                    <a:cubicBezTo>
                      <a:pt x="7982" y="606"/>
                      <a:pt x="5453" y="1765"/>
                      <a:pt x="3609" y="3609"/>
                    </a:cubicBezTo>
                    <a:close/>
                  </a:path>
                </a:pathLst>
              </a:custGeom>
              <a:solidFill>
                <a:srgbClr val="008080"/>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6" name="Freeform 70">
                <a:extLst>
                  <a:ext uri="{FF2B5EF4-FFF2-40B4-BE49-F238E27FC236}">
                    <a16:creationId xmlns:a16="http://schemas.microsoft.com/office/drawing/2014/main" id="{247BA0C7-37BA-2F20-FCC2-6724A4DA67DF}"/>
                  </a:ext>
                </a:extLst>
              </p:cNvPr>
              <p:cNvSpPr/>
              <p:nvPr/>
            </p:nvSpPr>
            <p:spPr>
              <a:xfrm>
                <a:off x="88709" y="107099"/>
                <a:ext cx="110072" cy="1014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7" name="Freeform 71">
                <a:extLst>
                  <a:ext uri="{FF2B5EF4-FFF2-40B4-BE49-F238E27FC236}">
                    <a16:creationId xmlns:a16="http://schemas.microsoft.com/office/drawing/2014/main" id="{84222239-118C-50AF-F900-7C5F6EBB1753}"/>
                  </a:ext>
                </a:extLst>
              </p:cNvPr>
              <p:cNvSpPr/>
              <p:nvPr/>
            </p:nvSpPr>
            <p:spPr>
              <a:xfrm>
                <a:off x="67542" y="187434"/>
                <a:ext cx="76204" cy="42281"/>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8" name="Freeform 72">
                <a:extLst>
                  <a:ext uri="{FF2B5EF4-FFF2-40B4-BE49-F238E27FC236}">
                    <a16:creationId xmlns:a16="http://schemas.microsoft.com/office/drawing/2014/main" id="{950AECEB-413A-3AF3-242E-1CD8CE0B5CE1}"/>
                  </a:ext>
                </a:extLst>
              </p:cNvPr>
              <p:cNvSpPr/>
              <p:nvPr/>
            </p:nvSpPr>
            <p:spPr>
              <a:xfrm>
                <a:off x="67542" y="187434"/>
                <a:ext cx="76204" cy="42281"/>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49" name="Freeform 73">
                <a:extLst>
                  <a:ext uri="{FF2B5EF4-FFF2-40B4-BE49-F238E27FC236}">
                    <a16:creationId xmlns:a16="http://schemas.microsoft.com/office/drawing/2014/main" id="{9D8DD00E-C6C9-0808-7818-F9BF46371C97}"/>
                  </a:ext>
                </a:extLst>
              </p:cNvPr>
              <p:cNvSpPr/>
              <p:nvPr/>
            </p:nvSpPr>
            <p:spPr>
              <a:xfrm>
                <a:off x="143746" y="183205"/>
                <a:ext cx="76204" cy="46510"/>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0" name="Freeform 74">
                <a:extLst>
                  <a:ext uri="{FF2B5EF4-FFF2-40B4-BE49-F238E27FC236}">
                    <a16:creationId xmlns:a16="http://schemas.microsoft.com/office/drawing/2014/main" id="{2A1836A7-4001-0FED-01A5-0408BB5EBEB7}"/>
                  </a:ext>
                </a:extLst>
              </p:cNvPr>
              <p:cNvSpPr/>
              <p:nvPr/>
            </p:nvSpPr>
            <p:spPr>
              <a:xfrm>
                <a:off x="143746" y="183205"/>
                <a:ext cx="76204" cy="46510"/>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1" name="Freeform 75">
                <a:extLst>
                  <a:ext uri="{FF2B5EF4-FFF2-40B4-BE49-F238E27FC236}">
                    <a16:creationId xmlns:a16="http://schemas.microsoft.com/office/drawing/2014/main" id="{73AA2772-2161-DA29-303D-8B27E0D18686}"/>
                  </a:ext>
                </a:extLst>
              </p:cNvPr>
              <p:cNvSpPr/>
              <p:nvPr/>
            </p:nvSpPr>
            <p:spPr>
              <a:xfrm>
                <a:off x="67542" y="56362"/>
                <a:ext cx="76204" cy="507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2" name="Freeform 76">
                <a:extLst>
                  <a:ext uri="{FF2B5EF4-FFF2-40B4-BE49-F238E27FC236}">
                    <a16:creationId xmlns:a16="http://schemas.microsoft.com/office/drawing/2014/main" id="{51F3D4C4-F11C-58E9-BA04-71836125FE96}"/>
                  </a:ext>
                </a:extLst>
              </p:cNvPr>
              <p:cNvSpPr/>
              <p:nvPr/>
            </p:nvSpPr>
            <p:spPr>
              <a:xfrm>
                <a:off x="67542" y="98643"/>
                <a:ext cx="21166" cy="88791"/>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3" name="Freeform 77">
                <a:extLst>
                  <a:ext uri="{FF2B5EF4-FFF2-40B4-BE49-F238E27FC236}">
                    <a16:creationId xmlns:a16="http://schemas.microsoft.com/office/drawing/2014/main" id="{6672E451-C9BB-EB7A-1212-92AE85E0FE8B}"/>
                  </a:ext>
                </a:extLst>
              </p:cNvPr>
              <p:cNvSpPr/>
              <p:nvPr/>
            </p:nvSpPr>
            <p:spPr>
              <a:xfrm>
                <a:off x="143746" y="56362"/>
                <a:ext cx="76204" cy="50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4" name="Freeform 78">
                <a:extLst>
                  <a:ext uri="{FF2B5EF4-FFF2-40B4-BE49-F238E27FC236}">
                    <a16:creationId xmlns:a16="http://schemas.microsoft.com/office/drawing/2014/main" id="{2E63130C-9ED0-345C-D49D-3E888B7B1080}"/>
                  </a:ext>
                </a:extLst>
              </p:cNvPr>
              <p:cNvSpPr/>
              <p:nvPr/>
            </p:nvSpPr>
            <p:spPr>
              <a:xfrm>
                <a:off x="198781" y="98643"/>
                <a:ext cx="21169" cy="8456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5" name="Freeform 79">
                <a:extLst>
                  <a:ext uri="{FF2B5EF4-FFF2-40B4-BE49-F238E27FC236}">
                    <a16:creationId xmlns:a16="http://schemas.microsoft.com/office/drawing/2014/main" id="{699D8D86-10B4-4D87-B759-8B4A625A83C5}"/>
                  </a:ext>
                </a:extLst>
              </p:cNvPr>
              <p:cNvSpPr/>
              <p:nvPr/>
            </p:nvSpPr>
            <p:spPr>
              <a:xfrm>
                <a:off x="198781" y="98643"/>
                <a:ext cx="21169" cy="84562"/>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6" name="Freeform 80">
                <a:extLst>
                  <a:ext uri="{FF2B5EF4-FFF2-40B4-BE49-F238E27FC236}">
                    <a16:creationId xmlns:a16="http://schemas.microsoft.com/office/drawing/2014/main" id="{5C75CBA1-062A-E7A1-F085-9E1A5BFE90EC}"/>
                  </a:ext>
                </a:extLst>
              </p:cNvPr>
              <p:cNvSpPr/>
              <p:nvPr/>
            </p:nvSpPr>
            <p:spPr>
              <a:xfrm>
                <a:off x="88709" y="56362"/>
                <a:ext cx="110072" cy="50737"/>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7" name="Freeform 81">
                <a:extLst>
                  <a:ext uri="{FF2B5EF4-FFF2-40B4-BE49-F238E27FC236}">
                    <a16:creationId xmlns:a16="http://schemas.microsoft.com/office/drawing/2014/main" id="{60E4865A-9361-3DFD-0079-980267AFAD21}"/>
                  </a:ext>
                </a:extLst>
              </p:cNvPr>
              <p:cNvSpPr/>
              <p:nvPr/>
            </p:nvSpPr>
            <p:spPr>
              <a:xfrm>
                <a:off x="143746" y="107099"/>
                <a:ext cx="76204" cy="10147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8" name="Freeform 82">
                <a:extLst>
                  <a:ext uri="{FF2B5EF4-FFF2-40B4-BE49-F238E27FC236}">
                    <a16:creationId xmlns:a16="http://schemas.microsoft.com/office/drawing/2014/main" id="{74493FB5-AB2D-D7BD-F4CE-88B17AB01589}"/>
                  </a:ext>
                </a:extLst>
              </p:cNvPr>
              <p:cNvSpPr/>
              <p:nvPr/>
            </p:nvSpPr>
            <p:spPr>
              <a:xfrm>
                <a:off x="143746" y="107099"/>
                <a:ext cx="76204" cy="10147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59" name="Freeform 83">
                <a:extLst>
                  <a:ext uri="{FF2B5EF4-FFF2-40B4-BE49-F238E27FC236}">
                    <a16:creationId xmlns:a16="http://schemas.microsoft.com/office/drawing/2014/main" id="{C9052B4C-813B-545E-AFA1-8DDF2E705C7C}"/>
                  </a:ext>
                </a:extLst>
              </p:cNvPr>
              <p:cNvSpPr/>
              <p:nvPr/>
            </p:nvSpPr>
            <p:spPr>
              <a:xfrm>
                <a:off x="67542" y="107099"/>
                <a:ext cx="76204" cy="101474"/>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923" name="Group 87">
              <a:extLst>
                <a:ext uri="{FF2B5EF4-FFF2-40B4-BE49-F238E27FC236}">
                  <a16:creationId xmlns:a16="http://schemas.microsoft.com/office/drawing/2014/main" id="{895C89F1-8525-B226-BE47-78AB148C4ED5}"/>
                </a:ext>
              </a:extLst>
            </p:cNvPr>
            <p:cNvGrpSpPr>
              <a:grpSpLocks/>
            </p:cNvGrpSpPr>
            <p:nvPr/>
          </p:nvGrpSpPr>
          <p:grpSpPr bwMode="auto">
            <a:xfrm>
              <a:off x="1752549" y="825072"/>
              <a:ext cx="286125" cy="286213"/>
              <a:chOff x="0" y="0"/>
              <a:chExt cx="286124" cy="286212"/>
            </a:xfrm>
          </p:grpSpPr>
          <p:sp>
            <p:nvSpPr>
              <p:cNvPr id="561" name="Freeform 7">
                <a:extLst>
                  <a:ext uri="{FF2B5EF4-FFF2-40B4-BE49-F238E27FC236}">
                    <a16:creationId xmlns:a16="http://schemas.microsoft.com/office/drawing/2014/main" id="{47D26052-4578-2E5E-DFDA-E4FF8FCBC548}"/>
                  </a:ext>
                </a:extLst>
              </p:cNvPr>
              <p:cNvSpPr/>
              <p:nvPr/>
            </p:nvSpPr>
            <p:spPr>
              <a:xfrm>
                <a:off x="135635" y="-594"/>
                <a:ext cx="21169" cy="21139"/>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601"/>
                    </a:lnTo>
                    <a:lnTo>
                      <a:pt x="5254" y="0"/>
                    </a:lnTo>
                    <a:lnTo>
                      <a:pt x="16346" y="0"/>
                    </a:lnTo>
                    <a:lnTo>
                      <a:pt x="21600" y="10601"/>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2" name="Freeform 8">
                <a:extLst>
                  <a:ext uri="{FF2B5EF4-FFF2-40B4-BE49-F238E27FC236}">
                    <a16:creationId xmlns:a16="http://schemas.microsoft.com/office/drawing/2014/main" id="{486853CD-B929-63BD-9E92-A980FC0984D9}"/>
                  </a:ext>
                </a:extLst>
              </p:cNvPr>
              <p:cNvSpPr/>
              <p:nvPr/>
            </p:nvSpPr>
            <p:spPr>
              <a:xfrm>
                <a:off x="135635" y="265773"/>
                <a:ext cx="21169" cy="21142"/>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596"/>
                    </a:lnTo>
                    <a:lnTo>
                      <a:pt x="5254" y="0"/>
                    </a:lnTo>
                    <a:lnTo>
                      <a:pt x="16346" y="0"/>
                    </a:lnTo>
                    <a:lnTo>
                      <a:pt x="21600" y="10596"/>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3" name="Freeform 9">
                <a:extLst>
                  <a:ext uri="{FF2B5EF4-FFF2-40B4-BE49-F238E27FC236}">
                    <a16:creationId xmlns:a16="http://schemas.microsoft.com/office/drawing/2014/main" id="{78331845-596C-5823-E2C5-E15E7052C1BE}"/>
                  </a:ext>
                </a:extLst>
              </p:cNvPr>
              <p:cNvSpPr/>
              <p:nvPr/>
            </p:nvSpPr>
            <p:spPr>
              <a:xfrm>
                <a:off x="110233" y="-594"/>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7160" y="21600"/>
                    </a:moveTo>
                    <a:lnTo>
                      <a:pt x="0" y="12809"/>
                    </a:lnTo>
                    <a:lnTo>
                      <a:pt x="3938" y="2135"/>
                    </a:lnTo>
                    <a:lnTo>
                      <a:pt x="14798" y="0"/>
                    </a:lnTo>
                    <a:lnTo>
                      <a:pt x="21600" y="8916"/>
                    </a:lnTo>
                    <a:lnTo>
                      <a:pt x="17662" y="19842"/>
                    </a:lnTo>
                    <a:lnTo>
                      <a:pt x="71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4" name="Freeform 10">
                <a:extLst>
                  <a:ext uri="{FF2B5EF4-FFF2-40B4-BE49-F238E27FC236}">
                    <a16:creationId xmlns:a16="http://schemas.microsoft.com/office/drawing/2014/main" id="{DCF842DA-8672-4598-20E0-BA2A70F2BFB1}"/>
                  </a:ext>
                </a:extLst>
              </p:cNvPr>
              <p:cNvSpPr/>
              <p:nvPr/>
            </p:nvSpPr>
            <p:spPr>
              <a:xfrm>
                <a:off x="156804" y="261547"/>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7002" y="21600"/>
                    </a:moveTo>
                    <a:lnTo>
                      <a:pt x="0" y="12684"/>
                    </a:lnTo>
                    <a:lnTo>
                      <a:pt x="3916" y="1758"/>
                    </a:lnTo>
                    <a:lnTo>
                      <a:pt x="14598" y="0"/>
                    </a:lnTo>
                    <a:lnTo>
                      <a:pt x="21600" y="8916"/>
                    </a:lnTo>
                    <a:lnTo>
                      <a:pt x="17446" y="19591"/>
                    </a:lnTo>
                    <a:lnTo>
                      <a:pt x="7002"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5" name="Freeform 11">
                <a:extLst>
                  <a:ext uri="{FF2B5EF4-FFF2-40B4-BE49-F238E27FC236}">
                    <a16:creationId xmlns:a16="http://schemas.microsoft.com/office/drawing/2014/main" id="{053EE716-7370-6811-3268-41E8BB96D4FA}"/>
                  </a:ext>
                </a:extLst>
              </p:cNvPr>
              <p:cNvSpPr/>
              <p:nvPr/>
            </p:nvSpPr>
            <p:spPr>
              <a:xfrm>
                <a:off x="89067" y="3633"/>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8740" y="21600"/>
                    </a:moveTo>
                    <a:lnTo>
                      <a:pt x="0" y="14842"/>
                    </a:lnTo>
                    <a:lnTo>
                      <a:pt x="2123" y="3982"/>
                    </a:lnTo>
                    <a:lnTo>
                      <a:pt x="12486" y="0"/>
                    </a:lnTo>
                    <a:lnTo>
                      <a:pt x="21600" y="6878"/>
                    </a:lnTo>
                    <a:lnTo>
                      <a:pt x="19602" y="17618"/>
                    </a:lnTo>
                    <a:lnTo>
                      <a:pt x="874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6" name="Freeform 12">
                <a:extLst>
                  <a:ext uri="{FF2B5EF4-FFF2-40B4-BE49-F238E27FC236}">
                    <a16:creationId xmlns:a16="http://schemas.microsoft.com/office/drawing/2014/main" id="{DAF612EE-C73A-1033-2C69-3B4155E1EAEF}"/>
                  </a:ext>
                </a:extLst>
              </p:cNvPr>
              <p:cNvSpPr/>
              <p:nvPr/>
            </p:nvSpPr>
            <p:spPr>
              <a:xfrm>
                <a:off x="177971" y="257317"/>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8763" y="21600"/>
                    </a:moveTo>
                    <a:lnTo>
                      <a:pt x="0" y="14598"/>
                    </a:lnTo>
                    <a:lnTo>
                      <a:pt x="2098" y="3916"/>
                    </a:lnTo>
                    <a:lnTo>
                      <a:pt x="12837" y="0"/>
                    </a:lnTo>
                    <a:lnTo>
                      <a:pt x="21600" y="7240"/>
                    </a:lnTo>
                    <a:lnTo>
                      <a:pt x="19625" y="17921"/>
                    </a:lnTo>
                    <a:lnTo>
                      <a:pt x="87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7" name="Freeform 13">
                <a:extLst>
                  <a:ext uri="{FF2B5EF4-FFF2-40B4-BE49-F238E27FC236}">
                    <a16:creationId xmlns:a16="http://schemas.microsoft.com/office/drawing/2014/main" id="{218BCF22-4536-B911-9179-C7FFCA676FE1}"/>
                  </a:ext>
                </a:extLst>
              </p:cNvPr>
              <p:cNvSpPr/>
              <p:nvPr/>
            </p:nvSpPr>
            <p:spPr>
              <a:xfrm>
                <a:off x="67897" y="16318"/>
                <a:ext cx="21169" cy="21139"/>
              </a:xfrm>
              <a:custGeom>
                <a:avLst/>
                <a:gdLst/>
                <a:ahLst/>
                <a:cxnLst>
                  <a:cxn ang="0">
                    <a:pos x="wd2" y="hd2"/>
                  </a:cxn>
                  <a:cxn ang="5400000">
                    <a:pos x="wd2" y="hd2"/>
                  </a:cxn>
                  <a:cxn ang="10800000">
                    <a:pos x="wd2" y="hd2"/>
                  </a:cxn>
                  <a:cxn ang="16200000">
                    <a:pos x="wd2" y="hd2"/>
                  </a:cxn>
                </a:cxnLst>
                <a:rect l="0" t="0" r="r" b="b"/>
                <a:pathLst>
                  <a:path w="21600" h="21600" extrusionOk="0">
                    <a:moveTo>
                      <a:pt x="10663" y="21600"/>
                    </a:moveTo>
                    <a:lnTo>
                      <a:pt x="0" y="15991"/>
                    </a:lnTo>
                    <a:lnTo>
                      <a:pt x="0" y="5609"/>
                    </a:lnTo>
                    <a:lnTo>
                      <a:pt x="10663" y="0"/>
                    </a:lnTo>
                    <a:lnTo>
                      <a:pt x="21600" y="5609"/>
                    </a:lnTo>
                    <a:lnTo>
                      <a:pt x="21600" y="15991"/>
                    </a:lnTo>
                    <a:lnTo>
                      <a:pt x="106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8" name="Freeform 14">
                <a:extLst>
                  <a:ext uri="{FF2B5EF4-FFF2-40B4-BE49-F238E27FC236}">
                    <a16:creationId xmlns:a16="http://schemas.microsoft.com/office/drawing/2014/main" id="{BDE83C0B-9029-9A28-1836-9FB8C08BAAD9}"/>
                  </a:ext>
                </a:extLst>
              </p:cNvPr>
              <p:cNvSpPr/>
              <p:nvPr/>
            </p:nvSpPr>
            <p:spPr>
              <a:xfrm>
                <a:off x="199140" y="248861"/>
                <a:ext cx="21167" cy="21142"/>
              </a:xfrm>
              <a:custGeom>
                <a:avLst/>
                <a:gdLst/>
                <a:ahLst/>
                <a:cxnLst>
                  <a:cxn ang="0">
                    <a:pos x="wd2" y="hd2"/>
                  </a:cxn>
                  <a:cxn ang="5400000">
                    <a:pos x="wd2" y="hd2"/>
                  </a:cxn>
                  <a:cxn ang="10800000">
                    <a:pos x="wd2" y="hd2"/>
                  </a:cxn>
                  <a:cxn ang="16200000">
                    <a:pos x="wd2" y="hd2"/>
                  </a:cxn>
                </a:cxnLst>
                <a:rect l="0" t="0" r="r" b="b"/>
                <a:pathLst>
                  <a:path w="21600" h="21600" extrusionOk="0">
                    <a:moveTo>
                      <a:pt x="10867" y="21600"/>
                    </a:moveTo>
                    <a:lnTo>
                      <a:pt x="0" y="16317"/>
                    </a:lnTo>
                    <a:lnTo>
                      <a:pt x="0" y="5517"/>
                    </a:lnTo>
                    <a:lnTo>
                      <a:pt x="10867" y="0"/>
                    </a:lnTo>
                    <a:lnTo>
                      <a:pt x="21600" y="5517"/>
                    </a:lnTo>
                    <a:lnTo>
                      <a:pt x="21600" y="16317"/>
                    </a:lnTo>
                    <a:lnTo>
                      <a:pt x="10867"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69" name="Freeform 15">
                <a:extLst>
                  <a:ext uri="{FF2B5EF4-FFF2-40B4-BE49-F238E27FC236}">
                    <a16:creationId xmlns:a16="http://schemas.microsoft.com/office/drawing/2014/main" id="{D9922D86-4A75-BBDA-6A91-E47E25A09128}"/>
                  </a:ext>
                </a:extLst>
              </p:cNvPr>
              <p:cNvSpPr/>
              <p:nvPr/>
            </p:nvSpPr>
            <p:spPr>
              <a:xfrm>
                <a:off x="46731" y="29001"/>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12579" y="21600"/>
                    </a:moveTo>
                    <a:lnTo>
                      <a:pt x="1779" y="17684"/>
                    </a:lnTo>
                    <a:lnTo>
                      <a:pt x="0" y="7002"/>
                    </a:lnTo>
                    <a:lnTo>
                      <a:pt x="8640" y="0"/>
                    </a:lnTo>
                    <a:lnTo>
                      <a:pt x="19440" y="3916"/>
                    </a:lnTo>
                    <a:lnTo>
                      <a:pt x="21600" y="14598"/>
                    </a:lnTo>
                    <a:lnTo>
                      <a:pt x="12579"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0" name="Freeform 16">
                <a:extLst>
                  <a:ext uri="{FF2B5EF4-FFF2-40B4-BE49-F238E27FC236}">
                    <a16:creationId xmlns:a16="http://schemas.microsoft.com/office/drawing/2014/main" id="{8CBEA1CC-4CCC-18FB-085C-1A271485B77F}"/>
                  </a:ext>
                </a:extLst>
              </p:cNvPr>
              <p:cNvSpPr/>
              <p:nvPr/>
            </p:nvSpPr>
            <p:spPr>
              <a:xfrm>
                <a:off x="220307" y="231949"/>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12706" y="21600"/>
                    </a:moveTo>
                    <a:lnTo>
                      <a:pt x="1906" y="17684"/>
                    </a:lnTo>
                    <a:lnTo>
                      <a:pt x="0" y="7002"/>
                    </a:lnTo>
                    <a:lnTo>
                      <a:pt x="8767" y="0"/>
                    </a:lnTo>
                    <a:lnTo>
                      <a:pt x="19821" y="3916"/>
                    </a:lnTo>
                    <a:lnTo>
                      <a:pt x="21600" y="14598"/>
                    </a:lnTo>
                    <a:lnTo>
                      <a:pt x="1270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1" name="Freeform 17">
                <a:extLst>
                  <a:ext uri="{FF2B5EF4-FFF2-40B4-BE49-F238E27FC236}">
                    <a16:creationId xmlns:a16="http://schemas.microsoft.com/office/drawing/2014/main" id="{70EFFED4-B475-FDC0-6818-B357A65A5DF1}"/>
                  </a:ext>
                </a:extLst>
              </p:cNvPr>
              <p:cNvSpPr/>
              <p:nvPr/>
            </p:nvSpPr>
            <p:spPr>
              <a:xfrm>
                <a:off x="29796" y="45914"/>
                <a:ext cx="25402" cy="21142"/>
              </a:xfrm>
              <a:custGeom>
                <a:avLst/>
                <a:gdLst/>
                <a:ahLst/>
                <a:cxnLst>
                  <a:cxn ang="0">
                    <a:pos x="wd2" y="hd2"/>
                  </a:cxn>
                  <a:cxn ang="5400000">
                    <a:pos x="wd2" y="hd2"/>
                  </a:cxn>
                  <a:cxn ang="10800000">
                    <a:pos x="wd2" y="hd2"/>
                  </a:cxn>
                  <a:cxn ang="16200000">
                    <a:pos x="wd2" y="hd2"/>
                  </a:cxn>
                </a:cxnLst>
                <a:rect l="0" t="0" r="r" b="b"/>
                <a:pathLst>
                  <a:path w="21600" h="21600" extrusionOk="0">
                    <a:moveTo>
                      <a:pt x="14598" y="21600"/>
                    </a:moveTo>
                    <a:lnTo>
                      <a:pt x="3916" y="19821"/>
                    </a:lnTo>
                    <a:lnTo>
                      <a:pt x="0" y="8640"/>
                    </a:lnTo>
                    <a:lnTo>
                      <a:pt x="7002" y="0"/>
                    </a:lnTo>
                    <a:lnTo>
                      <a:pt x="17684" y="1779"/>
                    </a:lnTo>
                    <a:lnTo>
                      <a:pt x="21600" y="12579"/>
                    </a:lnTo>
                    <a:lnTo>
                      <a:pt x="14598"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2" name="Freeform 18">
                <a:extLst>
                  <a:ext uri="{FF2B5EF4-FFF2-40B4-BE49-F238E27FC236}">
                    <a16:creationId xmlns:a16="http://schemas.microsoft.com/office/drawing/2014/main" id="{16621DC0-63C8-70A5-01BF-C8D889F44D82}"/>
                  </a:ext>
                </a:extLst>
              </p:cNvPr>
              <p:cNvSpPr/>
              <p:nvPr/>
            </p:nvSpPr>
            <p:spPr>
              <a:xfrm>
                <a:off x="233009" y="219266"/>
                <a:ext cx="25402" cy="21139"/>
              </a:xfrm>
              <a:custGeom>
                <a:avLst/>
                <a:gdLst/>
                <a:ahLst/>
                <a:cxnLst>
                  <a:cxn ang="0">
                    <a:pos x="wd2" y="hd2"/>
                  </a:cxn>
                  <a:cxn ang="5400000">
                    <a:pos x="wd2" y="hd2"/>
                  </a:cxn>
                  <a:cxn ang="10800000">
                    <a:pos x="wd2" y="hd2"/>
                  </a:cxn>
                  <a:cxn ang="16200000">
                    <a:pos x="wd2" y="hd2"/>
                  </a:cxn>
                </a:cxnLst>
                <a:rect l="0" t="0" r="r" b="b"/>
                <a:pathLst>
                  <a:path w="21600" h="21600" extrusionOk="0">
                    <a:moveTo>
                      <a:pt x="14760" y="21600"/>
                    </a:moveTo>
                    <a:lnTo>
                      <a:pt x="3960" y="19821"/>
                    </a:lnTo>
                    <a:lnTo>
                      <a:pt x="0" y="9021"/>
                    </a:lnTo>
                    <a:lnTo>
                      <a:pt x="6840" y="0"/>
                    </a:lnTo>
                    <a:lnTo>
                      <a:pt x="17640" y="2160"/>
                    </a:lnTo>
                    <a:lnTo>
                      <a:pt x="21600" y="12960"/>
                    </a:lnTo>
                    <a:lnTo>
                      <a:pt x="147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3" name="Freeform 19">
                <a:extLst>
                  <a:ext uri="{FF2B5EF4-FFF2-40B4-BE49-F238E27FC236}">
                    <a16:creationId xmlns:a16="http://schemas.microsoft.com/office/drawing/2014/main" id="{273D3055-9BE1-C4E1-5588-E2796EF95011}"/>
                  </a:ext>
                </a:extLst>
              </p:cNvPr>
              <p:cNvSpPr/>
              <p:nvPr/>
            </p:nvSpPr>
            <p:spPr>
              <a:xfrm>
                <a:off x="17094" y="67055"/>
                <a:ext cx="21169" cy="21139"/>
              </a:xfrm>
              <a:custGeom>
                <a:avLst/>
                <a:gdLst/>
                <a:ahLst/>
                <a:cxnLst>
                  <a:cxn ang="0">
                    <a:pos x="wd2" y="hd2"/>
                  </a:cxn>
                  <a:cxn ang="5400000">
                    <a:pos x="wd2" y="hd2"/>
                  </a:cxn>
                  <a:cxn ang="10800000">
                    <a:pos x="wd2" y="hd2"/>
                  </a:cxn>
                  <a:cxn ang="16200000">
                    <a:pos x="wd2" y="hd2"/>
                  </a:cxn>
                </a:cxnLst>
                <a:rect l="0" t="0" r="r" b="b"/>
                <a:pathLst>
                  <a:path w="21600" h="21600" extrusionOk="0">
                    <a:moveTo>
                      <a:pt x="16083" y="21600"/>
                    </a:moveTo>
                    <a:lnTo>
                      <a:pt x="5517" y="21600"/>
                    </a:lnTo>
                    <a:lnTo>
                      <a:pt x="0" y="10663"/>
                    </a:lnTo>
                    <a:lnTo>
                      <a:pt x="5517" y="0"/>
                    </a:lnTo>
                    <a:lnTo>
                      <a:pt x="16083" y="0"/>
                    </a:lnTo>
                    <a:lnTo>
                      <a:pt x="21600" y="10663"/>
                    </a:lnTo>
                    <a:lnTo>
                      <a:pt x="1608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4" name="Freeform 20">
                <a:extLst>
                  <a:ext uri="{FF2B5EF4-FFF2-40B4-BE49-F238E27FC236}">
                    <a16:creationId xmlns:a16="http://schemas.microsoft.com/office/drawing/2014/main" id="{B400F0C5-3C9D-BDA9-DCBC-8A1E47484747}"/>
                  </a:ext>
                </a:extLst>
              </p:cNvPr>
              <p:cNvSpPr/>
              <p:nvPr/>
            </p:nvSpPr>
            <p:spPr>
              <a:xfrm>
                <a:off x="249943" y="198124"/>
                <a:ext cx="21167" cy="21142"/>
              </a:xfrm>
              <a:custGeom>
                <a:avLst/>
                <a:gdLst/>
                <a:ahLst/>
                <a:cxnLst>
                  <a:cxn ang="0">
                    <a:pos x="wd2" y="hd2"/>
                  </a:cxn>
                  <a:cxn ang="5400000">
                    <a:pos x="wd2" y="hd2"/>
                  </a:cxn>
                  <a:cxn ang="10800000">
                    <a:pos x="wd2" y="hd2"/>
                  </a:cxn>
                  <a:cxn ang="16200000">
                    <a:pos x="wd2" y="hd2"/>
                  </a:cxn>
                </a:cxnLst>
                <a:rect l="0" t="0" r="r" b="b"/>
                <a:pathLst>
                  <a:path w="21600" h="21600" extrusionOk="0">
                    <a:moveTo>
                      <a:pt x="15996" y="21600"/>
                    </a:moveTo>
                    <a:lnTo>
                      <a:pt x="5604" y="21600"/>
                    </a:lnTo>
                    <a:lnTo>
                      <a:pt x="0" y="10937"/>
                    </a:lnTo>
                    <a:lnTo>
                      <a:pt x="5604" y="0"/>
                    </a:lnTo>
                    <a:lnTo>
                      <a:pt x="15996" y="0"/>
                    </a:lnTo>
                    <a:lnTo>
                      <a:pt x="21600" y="10937"/>
                    </a:lnTo>
                    <a:lnTo>
                      <a:pt x="1599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5" name="Freeform 21">
                <a:extLst>
                  <a:ext uri="{FF2B5EF4-FFF2-40B4-BE49-F238E27FC236}">
                    <a16:creationId xmlns:a16="http://schemas.microsoft.com/office/drawing/2014/main" id="{D7103F5B-26AE-A2F6-A9F3-1E1C88829B52}"/>
                  </a:ext>
                </a:extLst>
              </p:cNvPr>
              <p:cNvSpPr/>
              <p:nvPr/>
            </p:nvSpPr>
            <p:spPr>
              <a:xfrm>
                <a:off x="4395" y="88194"/>
                <a:ext cx="25402" cy="21142"/>
              </a:xfrm>
              <a:custGeom>
                <a:avLst/>
                <a:gdLst/>
                <a:ahLst/>
                <a:cxnLst>
                  <a:cxn ang="0">
                    <a:pos x="wd2" y="hd2"/>
                  </a:cxn>
                  <a:cxn ang="5400000">
                    <a:pos x="wd2" y="hd2"/>
                  </a:cxn>
                  <a:cxn ang="10800000">
                    <a:pos x="wd2" y="hd2"/>
                  </a:cxn>
                  <a:cxn ang="16200000">
                    <a:pos x="wd2" y="hd2"/>
                  </a:cxn>
                </a:cxnLst>
                <a:rect l="0" t="0" r="r" b="b"/>
                <a:pathLst>
                  <a:path w="21600" h="21600" extrusionOk="0">
                    <a:moveTo>
                      <a:pt x="17662" y="19477"/>
                    </a:moveTo>
                    <a:lnTo>
                      <a:pt x="7041" y="21600"/>
                    </a:lnTo>
                    <a:lnTo>
                      <a:pt x="0" y="12735"/>
                    </a:lnTo>
                    <a:lnTo>
                      <a:pt x="3580" y="2123"/>
                    </a:lnTo>
                    <a:lnTo>
                      <a:pt x="14559" y="0"/>
                    </a:lnTo>
                    <a:lnTo>
                      <a:pt x="21600" y="8865"/>
                    </a:lnTo>
                    <a:lnTo>
                      <a:pt x="17662" y="1947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6" name="Freeform 22">
                <a:extLst>
                  <a:ext uri="{FF2B5EF4-FFF2-40B4-BE49-F238E27FC236}">
                    <a16:creationId xmlns:a16="http://schemas.microsoft.com/office/drawing/2014/main" id="{1D8AD73C-795E-37CF-CDB9-4D99AB4E4DBF}"/>
                  </a:ext>
                </a:extLst>
              </p:cNvPr>
              <p:cNvSpPr/>
              <p:nvPr/>
            </p:nvSpPr>
            <p:spPr>
              <a:xfrm>
                <a:off x="258410" y="176985"/>
                <a:ext cx="25402" cy="21139"/>
              </a:xfrm>
              <a:custGeom>
                <a:avLst/>
                <a:gdLst/>
                <a:ahLst/>
                <a:cxnLst>
                  <a:cxn ang="0">
                    <a:pos x="wd2" y="hd2"/>
                  </a:cxn>
                  <a:cxn ang="5400000">
                    <a:pos x="wd2" y="hd2"/>
                  </a:cxn>
                  <a:cxn ang="10800000">
                    <a:pos x="wd2" y="hd2"/>
                  </a:cxn>
                  <a:cxn ang="16200000">
                    <a:pos x="wd2" y="hd2"/>
                  </a:cxn>
                </a:cxnLst>
                <a:rect l="0" t="0" r="r" b="b"/>
                <a:pathLst>
                  <a:path w="21600" h="21600" extrusionOk="0">
                    <a:moveTo>
                      <a:pt x="17684" y="19591"/>
                    </a:moveTo>
                    <a:lnTo>
                      <a:pt x="7002" y="21600"/>
                    </a:lnTo>
                    <a:lnTo>
                      <a:pt x="0" y="13060"/>
                    </a:lnTo>
                    <a:lnTo>
                      <a:pt x="3916" y="2009"/>
                    </a:lnTo>
                    <a:lnTo>
                      <a:pt x="14598" y="0"/>
                    </a:lnTo>
                    <a:lnTo>
                      <a:pt x="21600" y="8540"/>
                    </a:lnTo>
                    <a:lnTo>
                      <a:pt x="17684" y="1959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7" name="Freeform 23">
                <a:extLst>
                  <a:ext uri="{FF2B5EF4-FFF2-40B4-BE49-F238E27FC236}">
                    <a16:creationId xmlns:a16="http://schemas.microsoft.com/office/drawing/2014/main" id="{D7ECC84A-FCD2-7744-5632-5809F944DE8B}"/>
                  </a:ext>
                </a:extLst>
              </p:cNvPr>
              <p:cNvSpPr/>
              <p:nvPr/>
            </p:nvSpPr>
            <p:spPr>
              <a:xfrm>
                <a:off x="160" y="109336"/>
                <a:ext cx="25402" cy="25368"/>
              </a:xfrm>
              <a:custGeom>
                <a:avLst/>
                <a:gdLst/>
                <a:ahLst/>
                <a:cxnLst>
                  <a:cxn ang="0">
                    <a:pos x="wd2" y="hd2"/>
                  </a:cxn>
                  <a:cxn ang="5400000">
                    <a:pos x="wd2" y="hd2"/>
                  </a:cxn>
                  <a:cxn ang="10800000">
                    <a:pos x="wd2" y="hd2"/>
                  </a:cxn>
                  <a:cxn ang="16200000">
                    <a:pos x="wd2" y="hd2"/>
                  </a:cxn>
                </a:cxnLst>
                <a:rect l="0" t="0" r="r" b="b"/>
                <a:pathLst>
                  <a:path w="21600" h="21600" extrusionOk="0">
                    <a:moveTo>
                      <a:pt x="19862" y="17684"/>
                    </a:moveTo>
                    <a:lnTo>
                      <a:pt x="9062" y="21600"/>
                    </a:lnTo>
                    <a:lnTo>
                      <a:pt x="0" y="14598"/>
                    </a:lnTo>
                    <a:lnTo>
                      <a:pt x="2359" y="3916"/>
                    </a:lnTo>
                    <a:lnTo>
                      <a:pt x="12910" y="0"/>
                    </a:lnTo>
                    <a:lnTo>
                      <a:pt x="21600" y="7002"/>
                    </a:lnTo>
                    <a:lnTo>
                      <a:pt x="19862"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8" name="Freeform 24">
                <a:extLst>
                  <a:ext uri="{FF2B5EF4-FFF2-40B4-BE49-F238E27FC236}">
                    <a16:creationId xmlns:a16="http://schemas.microsoft.com/office/drawing/2014/main" id="{3A3F90FC-4EF7-F794-C399-02B4975C1B76}"/>
                  </a:ext>
                </a:extLst>
              </p:cNvPr>
              <p:cNvSpPr/>
              <p:nvPr/>
            </p:nvSpPr>
            <p:spPr>
              <a:xfrm>
                <a:off x="262643" y="151617"/>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19440" y="17684"/>
                    </a:moveTo>
                    <a:lnTo>
                      <a:pt x="8640" y="21600"/>
                    </a:lnTo>
                    <a:lnTo>
                      <a:pt x="0" y="14598"/>
                    </a:lnTo>
                    <a:lnTo>
                      <a:pt x="1779" y="4273"/>
                    </a:lnTo>
                    <a:lnTo>
                      <a:pt x="12579" y="0"/>
                    </a:lnTo>
                    <a:lnTo>
                      <a:pt x="21600" y="7002"/>
                    </a:lnTo>
                    <a:lnTo>
                      <a:pt x="19440"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79" name="Freeform 25">
                <a:extLst>
                  <a:ext uri="{FF2B5EF4-FFF2-40B4-BE49-F238E27FC236}">
                    <a16:creationId xmlns:a16="http://schemas.microsoft.com/office/drawing/2014/main" id="{04CA524B-BDB9-C3ED-5302-AF52B76CED6E}"/>
                  </a:ext>
                </a:extLst>
              </p:cNvPr>
              <p:cNvSpPr/>
              <p:nvPr/>
            </p:nvSpPr>
            <p:spPr>
              <a:xfrm>
                <a:off x="160" y="130475"/>
                <a:ext cx="21169"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937" y="21600"/>
                    </a:lnTo>
                    <a:lnTo>
                      <a:pt x="0" y="15730"/>
                    </a:lnTo>
                    <a:lnTo>
                      <a:pt x="0" y="5283"/>
                    </a:lnTo>
                    <a:lnTo>
                      <a:pt x="10937"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0" name="Freeform 26">
                <a:extLst>
                  <a:ext uri="{FF2B5EF4-FFF2-40B4-BE49-F238E27FC236}">
                    <a16:creationId xmlns:a16="http://schemas.microsoft.com/office/drawing/2014/main" id="{5B114CD6-645B-72DF-164C-28FD69B6D5F3}"/>
                  </a:ext>
                </a:extLst>
              </p:cNvPr>
              <p:cNvSpPr/>
              <p:nvPr/>
            </p:nvSpPr>
            <p:spPr>
              <a:xfrm>
                <a:off x="266878" y="130475"/>
                <a:ext cx="21167"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601" y="21600"/>
                    </a:lnTo>
                    <a:lnTo>
                      <a:pt x="0" y="15730"/>
                    </a:lnTo>
                    <a:lnTo>
                      <a:pt x="0" y="5283"/>
                    </a:lnTo>
                    <a:lnTo>
                      <a:pt x="10601"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1" name="Freeform 27">
                <a:extLst>
                  <a:ext uri="{FF2B5EF4-FFF2-40B4-BE49-F238E27FC236}">
                    <a16:creationId xmlns:a16="http://schemas.microsoft.com/office/drawing/2014/main" id="{091A166E-77E6-5BE2-AED8-B49D2E97BBE5}"/>
                  </a:ext>
                </a:extLst>
              </p:cNvPr>
              <p:cNvSpPr/>
              <p:nvPr/>
            </p:nvSpPr>
            <p:spPr>
              <a:xfrm>
                <a:off x="160" y="151617"/>
                <a:ext cx="25402" cy="25368"/>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910" y="21600"/>
                    </a:lnTo>
                    <a:lnTo>
                      <a:pt x="2359" y="17684"/>
                    </a:lnTo>
                    <a:lnTo>
                      <a:pt x="0" y="7002"/>
                    </a:lnTo>
                    <a:lnTo>
                      <a:pt x="9062" y="0"/>
                    </a:lnTo>
                    <a:lnTo>
                      <a:pt x="19862" y="4273"/>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2" name="Freeform 28">
                <a:extLst>
                  <a:ext uri="{FF2B5EF4-FFF2-40B4-BE49-F238E27FC236}">
                    <a16:creationId xmlns:a16="http://schemas.microsoft.com/office/drawing/2014/main" id="{211312D3-5DE5-BB26-AF36-8065E750D171}"/>
                  </a:ext>
                </a:extLst>
              </p:cNvPr>
              <p:cNvSpPr/>
              <p:nvPr/>
            </p:nvSpPr>
            <p:spPr>
              <a:xfrm>
                <a:off x="262643" y="109336"/>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579" y="21600"/>
                    </a:lnTo>
                    <a:lnTo>
                      <a:pt x="1779" y="17684"/>
                    </a:lnTo>
                    <a:lnTo>
                      <a:pt x="0" y="7002"/>
                    </a:lnTo>
                    <a:lnTo>
                      <a:pt x="8640" y="0"/>
                    </a:lnTo>
                    <a:lnTo>
                      <a:pt x="19440" y="3916"/>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3" name="Freeform 29">
                <a:extLst>
                  <a:ext uri="{FF2B5EF4-FFF2-40B4-BE49-F238E27FC236}">
                    <a16:creationId xmlns:a16="http://schemas.microsoft.com/office/drawing/2014/main" id="{1EC937C3-E2BE-15A8-583E-9D092E1413B3}"/>
                  </a:ext>
                </a:extLst>
              </p:cNvPr>
              <p:cNvSpPr/>
              <p:nvPr/>
            </p:nvSpPr>
            <p:spPr>
              <a:xfrm>
                <a:off x="4395" y="176985"/>
                <a:ext cx="25402"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13060"/>
                    </a:moveTo>
                    <a:lnTo>
                      <a:pt x="14678" y="21600"/>
                    </a:lnTo>
                    <a:lnTo>
                      <a:pt x="3580" y="19591"/>
                    </a:lnTo>
                    <a:lnTo>
                      <a:pt x="0" y="8540"/>
                    </a:lnTo>
                    <a:lnTo>
                      <a:pt x="7041" y="0"/>
                    </a:lnTo>
                    <a:lnTo>
                      <a:pt x="17662" y="2009"/>
                    </a:lnTo>
                    <a:lnTo>
                      <a:pt x="21600" y="1306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4" name="Freeform 30">
                <a:extLst>
                  <a:ext uri="{FF2B5EF4-FFF2-40B4-BE49-F238E27FC236}">
                    <a16:creationId xmlns:a16="http://schemas.microsoft.com/office/drawing/2014/main" id="{2A36AFAA-46A5-6465-2CBD-580F25AEB3EF}"/>
                  </a:ext>
                </a:extLst>
              </p:cNvPr>
              <p:cNvSpPr/>
              <p:nvPr/>
            </p:nvSpPr>
            <p:spPr>
              <a:xfrm>
                <a:off x="258410" y="88194"/>
                <a:ext cx="25402"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2735"/>
                    </a:moveTo>
                    <a:lnTo>
                      <a:pt x="14598" y="21600"/>
                    </a:lnTo>
                    <a:lnTo>
                      <a:pt x="3916" y="19477"/>
                    </a:lnTo>
                    <a:lnTo>
                      <a:pt x="0" y="8865"/>
                    </a:lnTo>
                    <a:lnTo>
                      <a:pt x="7002" y="0"/>
                    </a:lnTo>
                    <a:lnTo>
                      <a:pt x="17684" y="2123"/>
                    </a:lnTo>
                    <a:lnTo>
                      <a:pt x="21600" y="127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5" name="Freeform 31">
                <a:extLst>
                  <a:ext uri="{FF2B5EF4-FFF2-40B4-BE49-F238E27FC236}">
                    <a16:creationId xmlns:a16="http://schemas.microsoft.com/office/drawing/2014/main" id="{DA5A611A-391F-0579-7071-6F3A5386E597}"/>
                  </a:ext>
                </a:extLst>
              </p:cNvPr>
              <p:cNvSpPr/>
              <p:nvPr/>
            </p:nvSpPr>
            <p:spPr>
              <a:xfrm>
                <a:off x="17094" y="198124"/>
                <a:ext cx="21169"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10937"/>
                    </a:moveTo>
                    <a:lnTo>
                      <a:pt x="16200" y="21600"/>
                    </a:lnTo>
                    <a:lnTo>
                      <a:pt x="5635" y="21600"/>
                    </a:lnTo>
                    <a:lnTo>
                      <a:pt x="0" y="10937"/>
                    </a:lnTo>
                    <a:lnTo>
                      <a:pt x="5635" y="0"/>
                    </a:lnTo>
                    <a:lnTo>
                      <a:pt x="16200" y="0"/>
                    </a:lnTo>
                    <a:lnTo>
                      <a:pt x="21600" y="1093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6" name="Freeform 32">
                <a:extLst>
                  <a:ext uri="{FF2B5EF4-FFF2-40B4-BE49-F238E27FC236}">
                    <a16:creationId xmlns:a16="http://schemas.microsoft.com/office/drawing/2014/main" id="{D299691A-CEF1-6E58-225C-2D0BA57A206A}"/>
                  </a:ext>
                </a:extLst>
              </p:cNvPr>
              <p:cNvSpPr/>
              <p:nvPr/>
            </p:nvSpPr>
            <p:spPr>
              <a:xfrm>
                <a:off x="249943" y="67055"/>
                <a:ext cx="21167"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11073"/>
                    </a:moveTo>
                    <a:lnTo>
                      <a:pt x="15996" y="21600"/>
                    </a:lnTo>
                    <a:lnTo>
                      <a:pt x="5604" y="21600"/>
                    </a:lnTo>
                    <a:lnTo>
                      <a:pt x="0" y="11073"/>
                    </a:lnTo>
                    <a:lnTo>
                      <a:pt x="5604" y="0"/>
                    </a:lnTo>
                    <a:lnTo>
                      <a:pt x="15996" y="0"/>
                    </a:lnTo>
                    <a:lnTo>
                      <a:pt x="21600" y="11073"/>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7" name="Freeform 33">
                <a:extLst>
                  <a:ext uri="{FF2B5EF4-FFF2-40B4-BE49-F238E27FC236}">
                    <a16:creationId xmlns:a16="http://schemas.microsoft.com/office/drawing/2014/main" id="{7343BBA6-9945-B34B-9848-77872656D555}"/>
                  </a:ext>
                </a:extLst>
              </p:cNvPr>
              <p:cNvSpPr/>
              <p:nvPr/>
            </p:nvSpPr>
            <p:spPr>
              <a:xfrm>
                <a:off x="29796" y="219266"/>
                <a:ext cx="25402"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9021"/>
                    </a:moveTo>
                    <a:lnTo>
                      <a:pt x="17662" y="19821"/>
                    </a:lnTo>
                    <a:lnTo>
                      <a:pt x="6922" y="21600"/>
                    </a:lnTo>
                    <a:lnTo>
                      <a:pt x="0" y="12960"/>
                    </a:lnTo>
                    <a:lnTo>
                      <a:pt x="3938" y="2160"/>
                    </a:lnTo>
                    <a:lnTo>
                      <a:pt x="14678" y="0"/>
                    </a:lnTo>
                    <a:lnTo>
                      <a:pt x="21600" y="902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8" name="Freeform 34">
                <a:extLst>
                  <a:ext uri="{FF2B5EF4-FFF2-40B4-BE49-F238E27FC236}">
                    <a16:creationId xmlns:a16="http://schemas.microsoft.com/office/drawing/2014/main" id="{460B2288-95BC-EFCB-121E-D9F35079E827}"/>
                  </a:ext>
                </a:extLst>
              </p:cNvPr>
              <p:cNvSpPr/>
              <p:nvPr/>
            </p:nvSpPr>
            <p:spPr>
              <a:xfrm>
                <a:off x="233009" y="45914"/>
                <a:ext cx="25402"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7640" y="19821"/>
                    </a:lnTo>
                    <a:lnTo>
                      <a:pt x="6840" y="21600"/>
                    </a:lnTo>
                    <a:lnTo>
                      <a:pt x="0" y="12579"/>
                    </a:lnTo>
                    <a:lnTo>
                      <a:pt x="3960" y="1779"/>
                    </a:lnTo>
                    <a:lnTo>
                      <a:pt x="14760" y="0"/>
                    </a:lnTo>
                    <a:lnTo>
                      <a:pt x="21600" y="864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89" name="Freeform 35">
                <a:extLst>
                  <a:ext uri="{FF2B5EF4-FFF2-40B4-BE49-F238E27FC236}">
                    <a16:creationId xmlns:a16="http://schemas.microsoft.com/office/drawing/2014/main" id="{6C3164F6-8AA9-CED9-C02F-FC4DE0E290C9}"/>
                  </a:ext>
                </a:extLst>
              </p:cNvPr>
              <p:cNvSpPr/>
              <p:nvPr/>
            </p:nvSpPr>
            <p:spPr>
              <a:xfrm>
                <a:off x="46731" y="231949"/>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555" y="17684"/>
                    </a:lnTo>
                    <a:lnTo>
                      <a:pt x="8563" y="21600"/>
                    </a:lnTo>
                    <a:lnTo>
                      <a:pt x="0" y="14598"/>
                    </a:lnTo>
                    <a:lnTo>
                      <a:pt x="1662" y="3916"/>
                    </a:lnTo>
                    <a:lnTo>
                      <a:pt x="12653"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0" name="Freeform 36">
                <a:extLst>
                  <a:ext uri="{FF2B5EF4-FFF2-40B4-BE49-F238E27FC236}">
                    <a16:creationId xmlns:a16="http://schemas.microsoft.com/office/drawing/2014/main" id="{5B660FEB-66A7-292F-55AB-95B8457BD73D}"/>
                  </a:ext>
                </a:extLst>
              </p:cNvPr>
              <p:cNvSpPr/>
              <p:nvPr/>
            </p:nvSpPr>
            <p:spPr>
              <a:xfrm>
                <a:off x="220307" y="29001"/>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821" y="17684"/>
                    </a:lnTo>
                    <a:lnTo>
                      <a:pt x="8767" y="21600"/>
                    </a:lnTo>
                    <a:lnTo>
                      <a:pt x="0" y="14598"/>
                    </a:lnTo>
                    <a:lnTo>
                      <a:pt x="1906" y="3916"/>
                    </a:lnTo>
                    <a:lnTo>
                      <a:pt x="12706"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1" name="Freeform 37">
                <a:extLst>
                  <a:ext uri="{FF2B5EF4-FFF2-40B4-BE49-F238E27FC236}">
                    <a16:creationId xmlns:a16="http://schemas.microsoft.com/office/drawing/2014/main" id="{F2EADDC1-C137-D4D4-3DAB-8B9764CCC9B7}"/>
                  </a:ext>
                </a:extLst>
              </p:cNvPr>
              <p:cNvSpPr/>
              <p:nvPr/>
            </p:nvSpPr>
            <p:spPr>
              <a:xfrm>
                <a:off x="67897" y="248861"/>
                <a:ext cx="21169" cy="21142"/>
              </a:xfrm>
              <a:custGeom>
                <a:avLst/>
                <a:gdLst/>
                <a:ahLst/>
                <a:cxnLst>
                  <a:cxn ang="0">
                    <a:pos x="wd2" y="hd2"/>
                  </a:cxn>
                  <a:cxn ang="5400000">
                    <a:pos x="wd2" y="hd2"/>
                  </a:cxn>
                  <a:cxn ang="10800000">
                    <a:pos x="wd2" y="hd2"/>
                  </a:cxn>
                  <a:cxn ang="16200000">
                    <a:pos x="wd2" y="hd2"/>
                  </a:cxn>
                </a:cxnLst>
                <a:rect l="0" t="0" r="r" b="b"/>
                <a:pathLst>
                  <a:path w="21600" h="21600" extrusionOk="0">
                    <a:moveTo>
                      <a:pt x="21600" y="5517"/>
                    </a:moveTo>
                    <a:lnTo>
                      <a:pt x="21600" y="16317"/>
                    </a:lnTo>
                    <a:lnTo>
                      <a:pt x="10731" y="21600"/>
                    </a:lnTo>
                    <a:lnTo>
                      <a:pt x="0" y="16317"/>
                    </a:lnTo>
                    <a:lnTo>
                      <a:pt x="0" y="5517"/>
                    </a:lnTo>
                    <a:lnTo>
                      <a:pt x="10731" y="0"/>
                    </a:lnTo>
                    <a:lnTo>
                      <a:pt x="21600" y="551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2" name="Freeform 38">
                <a:extLst>
                  <a:ext uri="{FF2B5EF4-FFF2-40B4-BE49-F238E27FC236}">
                    <a16:creationId xmlns:a16="http://schemas.microsoft.com/office/drawing/2014/main" id="{07FE805D-D26C-43DA-5CA3-2827EED086F4}"/>
                  </a:ext>
                </a:extLst>
              </p:cNvPr>
              <p:cNvSpPr/>
              <p:nvPr/>
            </p:nvSpPr>
            <p:spPr>
              <a:xfrm>
                <a:off x="199140" y="16318"/>
                <a:ext cx="21167" cy="21139"/>
              </a:xfrm>
              <a:custGeom>
                <a:avLst/>
                <a:gdLst/>
                <a:ahLst/>
                <a:cxnLst>
                  <a:cxn ang="0">
                    <a:pos x="wd2" y="hd2"/>
                  </a:cxn>
                  <a:cxn ang="5400000">
                    <a:pos x="wd2" y="hd2"/>
                  </a:cxn>
                  <a:cxn ang="10800000">
                    <a:pos x="wd2" y="hd2"/>
                  </a:cxn>
                  <a:cxn ang="16200000">
                    <a:pos x="wd2" y="hd2"/>
                  </a:cxn>
                </a:cxnLst>
                <a:rect l="0" t="0" r="r" b="b"/>
                <a:pathLst>
                  <a:path w="21600" h="21600" extrusionOk="0">
                    <a:moveTo>
                      <a:pt x="21600" y="5609"/>
                    </a:moveTo>
                    <a:lnTo>
                      <a:pt x="21600" y="15991"/>
                    </a:lnTo>
                    <a:lnTo>
                      <a:pt x="10867" y="21600"/>
                    </a:lnTo>
                    <a:lnTo>
                      <a:pt x="0" y="15991"/>
                    </a:lnTo>
                    <a:lnTo>
                      <a:pt x="0" y="5609"/>
                    </a:lnTo>
                    <a:lnTo>
                      <a:pt x="10867" y="0"/>
                    </a:lnTo>
                    <a:lnTo>
                      <a:pt x="21600" y="5609"/>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3" name="Freeform 39">
                <a:extLst>
                  <a:ext uri="{FF2B5EF4-FFF2-40B4-BE49-F238E27FC236}">
                    <a16:creationId xmlns:a16="http://schemas.microsoft.com/office/drawing/2014/main" id="{5BDB6CEA-4DD5-9A49-C0CB-88EA5903315E}"/>
                  </a:ext>
                </a:extLst>
              </p:cNvPr>
              <p:cNvSpPr/>
              <p:nvPr/>
            </p:nvSpPr>
            <p:spPr>
              <a:xfrm>
                <a:off x="89067" y="257317"/>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19591" y="3916"/>
                    </a:moveTo>
                    <a:lnTo>
                      <a:pt x="21600" y="14598"/>
                    </a:lnTo>
                    <a:lnTo>
                      <a:pt x="12433" y="21600"/>
                    </a:lnTo>
                    <a:lnTo>
                      <a:pt x="2009" y="17921"/>
                    </a:lnTo>
                    <a:lnTo>
                      <a:pt x="0" y="7240"/>
                    </a:lnTo>
                    <a:lnTo>
                      <a:pt x="8665" y="0"/>
                    </a:lnTo>
                    <a:lnTo>
                      <a:pt x="19591" y="3916"/>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4" name="Freeform 40">
                <a:extLst>
                  <a:ext uri="{FF2B5EF4-FFF2-40B4-BE49-F238E27FC236}">
                    <a16:creationId xmlns:a16="http://schemas.microsoft.com/office/drawing/2014/main" id="{647D82B1-A556-3F1B-760B-4E022896C1D8}"/>
                  </a:ext>
                </a:extLst>
              </p:cNvPr>
              <p:cNvSpPr/>
              <p:nvPr/>
            </p:nvSpPr>
            <p:spPr>
              <a:xfrm>
                <a:off x="177971" y="3633"/>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19625" y="3982"/>
                    </a:moveTo>
                    <a:lnTo>
                      <a:pt x="21600" y="14842"/>
                    </a:lnTo>
                    <a:lnTo>
                      <a:pt x="12837" y="21600"/>
                    </a:lnTo>
                    <a:lnTo>
                      <a:pt x="2098" y="17618"/>
                    </a:lnTo>
                    <a:lnTo>
                      <a:pt x="0" y="6878"/>
                    </a:lnTo>
                    <a:lnTo>
                      <a:pt x="8763" y="0"/>
                    </a:lnTo>
                    <a:lnTo>
                      <a:pt x="19625" y="398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5" name="Freeform 41">
                <a:extLst>
                  <a:ext uri="{FF2B5EF4-FFF2-40B4-BE49-F238E27FC236}">
                    <a16:creationId xmlns:a16="http://schemas.microsoft.com/office/drawing/2014/main" id="{381D6CFB-A573-DF4D-AA38-DD377EC1BB50}"/>
                  </a:ext>
                </a:extLst>
              </p:cNvPr>
              <p:cNvSpPr/>
              <p:nvPr/>
            </p:nvSpPr>
            <p:spPr>
              <a:xfrm>
                <a:off x="110233" y="261547"/>
                <a:ext cx="21169" cy="25368"/>
              </a:xfrm>
              <a:custGeom>
                <a:avLst/>
                <a:gdLst/>
                <a:ahLst/>
                <a:cxnLst>
                  <a:cxn ang="0">
                    <a:pos x="wd2" y="hd2"/>
                  </a:cxn>
                  <a:cxn ang="5400000">
                    <a:pos x="wd2" y="hd2"/>
                  </a:cxn>
                  <a:cxn ang="10800000">
                    <a:pos x="wd2" y="hd2"/>
                  </a:cxn>
                  <a:cxn ang="16200000">
                    <a:pos x="wd2" y="hd2"/>
                  </a:cxn>
                </a:cxnLst>
                <a:rect l="0" t="0" r="r" b="b"/>
                <a:pathLst>
                  <a:path w="21600" h="21600" extrusionOk="0">
                    <a:moveTo>
                      <a:pt x="17662" y="1758"/>
                    </a:moveTo>
                    <a:lnTo>
                      <a:pt x="21600" y="12684"/>
                    </a:lnTo>
                    <a:lnTo>
                      <a:pt x="14798" y="21600"/>
                    </a:lnTo>
                    <a:lnTo>
                      <a:pt x="3938" y="19591"/>
                    </a:lnTo>
                    <a:lnTo>
                      <a:pt x="0" y="8916"/>
                    </a:lnTo>
                    <a:lnTo>
                      <a:pt x="7160" y="0"/>
                    </a:lnTo>
                    <a:lnTo>
                      <a:pt x="17662" y="175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6" name="Freeform 42">
                <a:extLst>
                  <a:ext uri="{FF2B5EF4-FFF2-40B4-BE49-F238E27FC236}">
                    <a16:creationId xmlns:a16="http://schemas.microsoft.com/office/drawing/2014/main" id="{CCDD92CF-CF7E-4FBC-5C5F-76D663D9296E}"/>
                  </a:ext>
                </a:extLst>
              </p:cNvPr>
              <p:cNvSpPr/>
              <p:nvPr/>
            </p:nvSpPr>
            <p:spPr>
              <a:xfrm>
                <a:off x="156804" y="-594"/>
                <a:ext cx="21167" cy="25368"/>
              </a:xfrm>
              <a:custGeom>
                <a:avLst/>
                <a:gdLst/>
                <a:ahLst/>
                <a:cxnLst>
                  <a:cxn ang="0">
                    <a:pos x="wd2" y="hd2"/>
                  </a:cxn>
                  <a:cxn ang="5400000">
                    <a:pos x="wd2" y="hd2"/>
                  </a:cxn>
                  <a:cxn ang="10800000">
                    <a:pos x="wd2" y="hd2"/>
                  </a:cxn>
                  <a:cxn ang="16200000">
                    <a:pos x="wd2" y="hd2"/>
                  </a:cxn>
                </a:cxnLst>
                <a:rect l="0" t="0" r="r" b="b"/>
                <a:pathLst>
                  <a:path w="21600" h="21600" extrusionOk="0">
                    <a:moveTo>
                      <a:pt x="17446" y="2135"/>
                    </a:moveTo>
                    <a:lnTo>
                      <a:pt x="21600" y="12809"/>
                    </a:lnTo>
                    <a:lnTo>
                      <a:pt x="14598" y="21600"/>
                    </a:lnTo>
                    <a:lnTo>
                      <a:pt x="3916" y="19842"/>
                    </a:lnTo>
                    <a:lnTo>
                      <a:pt x="0" y="8916"/>
                    </a:lnTo>
                    <a:lnTo>
                      <a:pt x="7002" y="0"/>
                    </a:lnTo>
                    <a:lnTo>
                      <a:pt x="17446" y="21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7" name="Freeform 43">
                <a:extLst>
                  <a:ext uri="{FF2B5EF4-FFF2-40B4-BE49-F238E27FC236}">
                    <a16:creationId xmlns:a16="http://schemas.microsoft.com/office/drawing/2014/main" id="{F65D6D05-7846-3791-411E-7012BF7F3EC8}"/>
                  </a:ext>
                </a:extLst>
              </p:cNvPr>
              <p:cNvSpPr/>
              <p:nvPr/>
            </p:nvSpPr>
            <p:spPr>
              <a:xfrm>
                <a:off x="17094" y="16318"/>
                <a:ext cx="254015" cy="2536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20"/>
                      <a:pt x="4848" y="0"/>
                      <a:pt x="10800" y="0"/>
                    </a:cubicBezTo>
                    <a:cubicBezTo>
                      <a:pt x="10800" y="0"/>
                      <a:pt x="10800" y="0"/>
                      <a:pt x="10800" y="0"/>
                    </a:cubicBezTo>
                    <a:cubicBezTo>
                      <a:pt x="16780" y="0"/>
                      <a:pt x="21600" y="4820"/>
                      <a:pt x="21600" y="10800"/>
                    </a:cubicBezTo>
                    <a:cubicBezTo>
                      <a:pt x="21600" y="10800"/>
                      <a:pt x="21600" y="10800"/>
                      <a:pt x="21600" y="10800"/>
                    </a:cubicBezTo>
                    <a:cubicBezTo>
                      <a:pt x="21600" y="16753"/>
                      <a:pt x="16780" y="21600"/>
                      <a:pt x="10800" y="21600"/>
                    </a:cubicBezTo>
                    <a:cubicBezTo>
                      <a:pt x="10800" y="21600"/>
                      <a:pt x="10800" y="21600"/>
                      <a:pt x="10800" y="21600"/>
                    </a:cubicBezTo>
                    <a:cubicBezTo>
                      <a:pt x="4848" y="21600"/>
                      <a:pt x="0" y="16753"/>
                      <a:pt x="0" y="10800"/>
                    </a:cubicBezTo>
                    <a:close/>
                    <a:moveTo>
                      <a:pt x="3609" y="3609"/>
                    </a:moveTo>
                    <a:cubicBezTo>
                      <a:pt x="1765" y="5426"/>
                      <a:pt x="633" y="7982"/>
                      <a:pt x="633" y="10800"/>
                    </a:cubicBezTo>
                    <a:cubicBezTo>
                      <a:pt x="633" y="10800"/>
                      <a:pt x="633" y="10800"/>
                      <a:pt x="633" y="10800"/>
                    </a:cubicBezTo>
                    <a:cubicBezTo>
                      <a:pt x="633" y="13593"/>
                      <a:pt x="1765" y="16147"/>
                      <a:pt x="3609" y="17991"/>
                    </a:cubicBezTo>
                    <a:cubicBezTo>
                      <a:pt x="3609" y="17991"/>
                      <a:pt x="3609" y="17991"/>
                      <a:pt x="3609" y="17991"/>
                    </a:cubicBezTo>
                    <a:cubicBezTo>
                      <a:pt x="5453" y="19808"/>
                      <a:pt x="7982" y="20967"/>
                      <a:pt x="10800" y="20967"/>
                    </a:cubicBezTo>
                    <a:cubicBezTo>
                      <a:pt x="10800" y="20967"/>
                      <a:pt x="10800" y="20967"/>
                      <a:pt x="10800" y="20967"/>
                    </a:cubicBezTo>
                    <a:cubicBezTo>
                      <a:pt x="13619" y="20967"/>
                      <a:pt x="16147" y="19808"/>
                      <a:pt x="17991" y="17991"/>
                    </a:cubicBezTo>
                    <a:cubicBezTo>
                      <a:pt x="17991" y="17991"/>
                      <a:pt x="17991" y="17991"/>
                      <a:pt x="17991" y="17991"/>
                    </a:cubicBezTo>
                    <a:cubicBezTo>
                      <a:pt x="19835" y="16147"/>
                      <a:pt x="20994" y="13593"/>
                      <a:pt x="20994" y="10800"/>
                    </a:cubicBezTo>
                    <a:cubicBezTo>
                      <a:pt x="20994" y="10800"/>
                      <a:pt x="20994" y="10800"/>
                      <a:pt x="20994" y="10800"/>
                    </a:cubicBezTo>
                    <a:cubicBezTo>
                      <a:pt x="20994" y="7982"/>
                      <a:pt x="19835" y="5426"/>
                      <a:pt x="17991" y="3609"/>
                    </a:cubicBezTo>
                    <a:cubicBezTo>
                      <a:pt x="17991" y="3609"/>
                      <a:pt x="17991" y="3609"/>
                      <a:pt x="17991" y="3609"/>
                    </a:cubicBezTo>
                    <a:cubicBezTo>
                      <a:pt x="16147" y="1765"/>
                      <a:pt x="13619" y="606"/>
                      <a:pt x="10800" y="606"/>
                    </a:cubicBezTo>
                    <a:cubicBezTo>
                      <a:pt x="10800" y="606"/>
                      <a:pt x="10800" y="606"/>
                      <a:pt x="10800" y="606"/>
                    </a:cubicBezTo>
                    <a:cubicBezTo>
                      <a:pt x="7982" y="606"/>
                      <a:pt x="5453" y="1765"/>
                      <a:pt x="3609" y="3609"/>
                    </a:cubicBezTo>
                    <a:close/>
                  </a:path>
                </a:pathLst>
              </a:custGeom>
              <a:solidFill>
                <a:srgbClr val="008080"/>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8" name="Freeform 70">
                <a:extLst>
                  <a:ext uri="{FF2B5EF4-FFF2-40B4-BE49-F238E27FC236}">
                    <a16:creationId xmlns:a16="http://schemas.microsoft.com/office/drawing/2014/main" id="{894102B8-2856-EBAC-60F5-8CC11B2AD83D}"/>
                  </a:ext>
                </a:extLst>
              </p:cNvPr>
              <p:cNvSpPr/>
              <p:nvPr/>
            </p:nvSpPr>
            <p:spPr>
              <a:xfrm>
                <a:off x="89067" y="109336"/>
                <a:ext cx="110073" cy="1014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599" name="Freeform 71">
                <a:extLst>
                  <a:ext uri="{FF2B5EF4-FFF2-40B4-BE49-F238E27FC236}">
                    <a16:creationId xmlns:a16="http://schemas.microsoft.com/office/drawing/2014/main" id="{55DC20B9-7524-1CC5-72B2-B0C09131ED3E}"/>
                  </a:ext>
                </a:extLst>
              </p:cNvPr>
              <p:cNvSpPr/>
              <p:nvPr/>
            </p:nvSpPr>
            <p:spPr>
              <a:xfrm>
                <a:off x="67897" y="185441"/>
                <a:ext cx="76205" cy="42281"/>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0" name="Freeform 72">
                <a:extLst>
                  <a:ext uri="{FF2B5EF4-FFF2-40B4-BE49-F238E27FC236}">
                    <a16:creationId xmlns:a16="http://schemas.microsoft.com/office/drawing/2014/main" id="{CA381904-619E-508F-0F41-50019D38BDBD}"/>
                  </a:ext>
                </a:extLst>
              </p:cNvPr>
              <p:cNvSpPr/>
              <p:nvPr/>
            </p:nvSpPr>
            <p:spPr>
              <a:xfrm>
                <a:off x="67897" y="185441"/>
                <a:ext cx="76205" cy="42281"/>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1" name="Freeform 73">
                <a:extLst>
                  <a:ext uri="{FF2B5EF4-FFF2-40B4-BE49-F238E27FC236}">
                    <a16:creationId xmlns:a16="http://schemas.microsoft.com/office/drawing/2014/main" id="{9024F924-2B54-8E92-0989-5D51FA252EBC}"/>
                  </a:ext>
                </a:extLst>
              </p:cNvPr>
              <p:cNvSpPr/>
              <p:nvPr/>
            </p:nvSpPr>
            <p:spPr>
              <a:xfrm>
                <a:off x="144102" y="185441"/>
                <a:ext cx="76205" cy="42281"/>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2" name="Freeform 74">
                <a:extLst>
                  <a:ext uri="{FF2B5EF4-FFF2-40B4-BE49-F238E27FC236}">
                    <a16:creationId xmlns:a16="http://schemas.microsoft.com/office/drawing/2014/main" id="{A737D6EA-F16B-9333-EE96-EDEA74569C30}"/>
                  </a:ext>
                </a:extLst>
              </p:cNvPr>
              <p:cNvSpPr/>
              <p:nvPr/>
            </p:nvSpPr>
            <p:spPr>
              <a:xfrm>
                <a:off x="144102" y="185441"/>
                <a:ext cx="76205" cy="42281"/>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3" name="Freeform 75">
                <a:extLst>
                  <a:ext uri="{FF2B5EF4-FFF2-40B4-BE49-F238E27FC236}">
                    <a16:creationId xmlns:a16="http://schemas.microsoft.com/office/drawing/2014/main" id="{1A81F504-269D-F26A-4ED6-1498D9E1FD2F}"/>
                  </a:ext>
                </a:extLst>
              </p:cNvPr>
              <p:cNvSpPr/>
              <p:nvPr/>
            </p:nvSpPr>
            <p:spPr>
              <a:xfrm>
                <a:off x="67897" y="58599"/>
                <a:ext cx="76205" cy="507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4" name="Freeform 76">
                <a:extLst>
                  <a:ext uri="{FF2B5EF4-FFF2-40B4-BE49-F238E27FC236}">
                    <a16:creationId xmlns:a16="http://schemas.microsoft.com/office/drawing/2014/main" id="{F0D9A0A2-AD09-79CA-2DA3-0E608FCBFBE8}"/>
                  </a:ext>
                </a:extLst>
              </p:cNvPr>
              <p:cNvSpPr/>
              <p:nvPr/>
            </p:nvSpPr>
            <p:spPr>
              <a:xfrm>
                <a:off x="67897" y="96650"/>
                <a:ext cx="21169" cy="88791"/>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5" name="Freeform 77">
                <a:extLst>
                  <a:ext uri="{FF2B5EF4-FFF2-40B4-BE49-F238E27FC236}">
                    <a16:creationId xmlns:a16="http://schemas.microsoft.com/office/drawing/2014/main" id="{B617AA03-1169-830E-3EDC-EC1E7BC002DA}"/>
                  </a:ext>
                </a:extLst>
              </p:cNvPr>
              <p:cNvSpPr/>
              <p:nvPr/>
            </p:nvSpPr>
            <p:spPr>
              <a:xfrm>
                <a:off x="144102" y="58599"/>
                <a:ext cx="76205" cy="50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6" name="Freeform 78">
                <a:extLst>
                  <a:ext uri="{FF2B5EF4-FFF2-40B4-BE49-F238E27FC236}">
                    <a16:creationId xmlns:a16="http://schemas.microsoft.com/office/drawing/2014/main" id="{E0526A6E-3E38-DDA9-AD94-6695BCD616FD}"/>
                  </a:ext>
                </a:extLst>
              </p:cNvPr>
              <p:cNvSpPr/>
              <p:nvPr/>
            </p:nvSpPr>
            <p:spPr>
              <a:xfrm>
                <a:off x="199140" y="100880"/>
                <a:ext cx="21167" cy="84561"/>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7" name="Freeform 79">
                <a:extLst>
                  <a:ext uri="{FF2B5EF4-FFF2-40B4-BE49-F238E27FC236}">
                    <a16:creationId xmlns:a16="http://schemas.microsoft.com/office/drawing/2014/main" id="{C31D6FC2-6FD4-C1D5-94CF-8D923617CDFC}"/>
                  </a:ext>
                </a:extLst>
              </p:cNvPr>
              <p:cNvSpPr/>
              <p:nvPr/>
            </p:nvSpPr>
            <p:spPr>
              <a:xfrm>
                <a:off x="199140" y="100880"/>
                <a:ext cx="21167" cy="84561"/>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8" name="Freeform 80">
                <a:extLst>
                  <a:ext uri="{FF2B5EF4-FFF2-40B4-BE49-F238E27FC236}">
                    <a16:creationId xmlns:a16="http://schemas.microsoft.com/office/drawing/2014/main" id="{5B3E25B2-697E-1605-6EE6-09DEE1AFB751}"/>
                  </a:ext>
                </a:extLst>
              </p:cNvPr>
              <p:cNvSpPr/>
              <p:nvPr/>
            </p:nvSpPr>
            <p:spPr>
              <a:xfrm>
                <a:off x="89067" y="58599"/>
                <a:ext cx="110073" cy="50737"/>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09" name="Freeform 81">
                <a:extLst>
                  <a:ext uri="{FF2B5EF4-FFF2-40B4-BE49-F238E27FC236}">
                    <a16:creationId xmlns:a16="http://schemas.microsoft.com/office/drawing/2014/main" id="{37B07596-90D0-2580-5CE2-4F5916F13B71}"/>
                  </a:ext>
                </a:extLst>
              </p:cNvPr>
              <p:cNvSpPr/>
              <p:nvPr/>
            </p:nvSpPr>
            <p:spPr>
              <a:xfrm>
                <a:off x="144102" y="109336"/>
                <a:ext cx="76205" cy="10147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10" name="Freeform 82">
                <a:extLst>
                  <a:ext uri="{FF2B5EF4-FFF2-40B4-BE49-F238E27FC236}">
                    <a16:creationId xmlns:a16="http://schemas.microsoft.com/office/drawing/2014/main" id="{B80619D0-34DF-63AB-1617-BC56EBF3842E}"/>
                  </a:ext>
                </a:extLst>
              </p:cNvPr>
              <p:cNvSpPr/>
              <p:nvPr/>
            </p:nvSpPr>
            <p:spPr>
              <a:xfrm>
                <a:off x="144102" y="109336"/>
                <a:ext cx="76205" cy="101474"/>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611" name="Freeform 83">
                <a:extLst>
                  <a:ext uri="{FF2B5EF4-FFF2-40B4-BE49-F238E27FC236}">
                    <a16:creationId xmlns:a16="http://schemas.microsoft.com/office/drawing/2014/main" id="{88F6B483-253E-C99B-CEEE-19DC1A675A35}"/>
                  </a:ext>
                </a:extLst>
              </p:cNvPr>
              <p:cNvSpPr/>
              <p:nvPr/>
            </p:nvSpPr>
            <p:spPr>
              <a:xfrm>
                <a:off x="67897" y="109336"/>
                <a:ext cx="76205" cy="101474"/>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sp>
          <p:nvSpPr>
            <p:cNvPr id="613" name="Straight Arrow Connector 364">
              <a:extLst>
                <a:ext uri="{FF2B5EF4-FFF2-40B4-BE49-F238E27FC236}">
                  <a16:creationId xmlns:a16="http://schemas.microsoft.com/office/drawing/2014/main" id="{CFB351BF-31A1-3557-E671-09C6D9239D0D}"/>
                </a:ext>
              </a:extLst>
            </p:cNvPr>
            <p:cNvSpPr/>
            <p:nvPr/>
          </p:nvSpPr>
          <p:spPr>
            <a:xfrm flipV="1">
              <a:off x="1236211" y="1031653"/>
              <a:ext cx="0" cy="773741"/>
            </a:xfrm>
            <a:prstGeom prst="line">
              <a:avLst/>
            </a:prstGeom>
            <a:noFill/>
            <a:ln w="38100" cap="flat">
              <a:solidFill>
                <a:srgbClr val="000000"/>
              </a:solidFill>
              <a:prstDash val="sysDot"/>
              <a:round/>
              <a:tailEnd type="triangle" w="med" len="me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14" name="Straight Arrow Connector 365">
              <a:extLst>
                <a:ext uri="{FF2B5EF4-FFF2-40B4-BE49-F238E27FC236}">
                  <a16:creationId xmlns:a16="http://schemas.microsoft.com/office/drawing/2014/main" id="{081C9DBE-9CB1-0DC1-9C8E-2D2AAAF120EC}"/>
                </a:ext>
              </a:extLst>
            </p:cNvPr>
            <p:cNvSpPr/>
            <p:nvPr/>
          </p:nvSpPr>
          <p:spPr>
            <a:xfrm flipV="1">
              <a:off x="4026152" y="1095076"/>
              <a:ext cx="0" cy="777968"/>
            </a:xfrm>
            <a:prstGeom prst="line">
              <a:avLst/>
            </a:prstGeom>
            <a:noFill/>
            <a:ln w="38100" cap="flat">
              <a:solidFill>
                <a:srgbClr val="000000"/>
              </a:solidFill>
              <a:prstDash val="sysDot"/>
              <a:round/>
              <a:tailEnd type="triangle" w="med" len="me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15" name="Straight Arrow Connector 366">
              <a:extLst>
                <a:ext uri="{FF2B5EF4-FFF2-40B4-BE49-F238E27FC236}">
                  <a16:creationId xmlns:a16="http://schemas.microsoft.com/office/drawing/2014/main" id="{79444F9C-CFBB-1CA9-22B1-52F4F66886E0}"/>
                </a:ext>
              </a:extLst>
            </p:cNvPr>
            <p:cNvSpPr/>
            <p:nvPr/>
          </p:nvSpPr>
          <p:spPr>
            <a:xfrm flipV="1">
              <a:off x="6608646" y="1035883"/>
              <a:ext cx="0" cy="777968"/>
            </a:xfrm>
            <a:prstGeom prst="line">
              <a:avLst/>
            </a:prstGeom>
            <a:noFill/>
            <a:ln w="38100" cap="flat">
              <a:solidFill>
                <a:srgbClr val="000000"/>
              </a:solidFill>
              <a:prstDash val="sysDot"/>
              <a:round/>
              <a:tailEnd type="triangle" w="med" len="me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42" name="Group 5">
            <a:extLst>
              <a:ext uri="{FF2B5EF4-FFF2-40B4-BE49-F238E27FC236}">
                <a16:creationId xmlns:a16="http://schemas.microsoft.com/office/drawing/2014/main" id="{7638846D-AB71-FF07-92E9-904CD101118B}"/>
              </a:ext>
            </a:extLst>
          </p:cNvPr>
          <p:cNvGrpSpPr>
            <a:grpSpLocks/>
          </p:cNvGrpSpPr>
          <p:nvPr/>
        </p:nvGrpSpPr>
        <p:grpSpPr bwMode="auto">
          <a:xfrm>
            <a:off x="4337050" y="977900"/>
            <a:ext cx="2865438" cy="890588"/>
            <a:chOff x="0" y="0"/>
            <a:chExt cx="7641571" cy="2373348"/>
          </a:xfrm>
        </p:grpSpPr>
        <p:pic>
          <p:nvPicPr>
            <p:cNvPr id="69817" name="Picture 6" descr="Picture 6">
              <a:extLst>
                <a:ext uri="{FF2B5EF4-FFF2-40B4-BE49-F238E27FC236}">
                  <a16:creationId xmlns:a16="http://schemas.microsoft.com/office/drawing/2014/main" id="{2B69F695-554E-DE8C-1B76-6FD1955ED9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814" y="190868"/>
              <a:ext cx="2173729" cy="17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69818" name="Group 687">
              <a:extLst>
                <a:ext uri="{FF2B5EF4-FFF2-40B4-BE49-F238E27FC236}">
                  <a16:creationId xmlns:a16="http://schemas.microsoft.com/office/drawing/2014/main" id="{660E298A-C491-2415-0986-013019D6C8B2}"/>
                </a:ext>
              </a:extLst>
            </p:cNvPr>
            <p:cNvGrpSpPr>
              <a:grpSpLocks/>
            </p:cNvGrpSpPr>
            <p:nvPr/>
          </p:nvGrpSpPr>
          <p:grpSpPr bwMode="auto">
            <a:xfrm>
              <a:off x="3553759" y="1753016"/>
              <a:ext cx="659480" cy="620333"/>
              <a:chOff x="0" y="0"/>
              <a:chExt cx="659479" cy="620331"/>
            </a:xfrm>
          </p:grpSpPr>
          <p:sp>
            <p:nvSpPr>
              <p:cNvPr id="619" name="Straight Connector 91">
                <a:extLst>
                  <a:ext uri="{FF2B5EF4-FFF2-40B4-BE49-F238E27FC236}">
                    <a16:creationId xmlns:a16="http://schemas.microsoft.com/office/drawing/2014/main" id="{9513A740-E5A2-5249-C92D-E24284CA3F38}"/>
                  </a:ext>
                </a:extLst>
              </p:cNvPr>
              <p:cNvSpPr/>
              <p:nvPr/>
            </p:nvSpPr>
            <p:spPr>
              <a:xfrm flipH="1">
                <a:off x="256442" y="2670"/>
                <a:ext cx="0" cy="384979"/>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0" name="Straight Connector 92">
                <a:extLst>
                  <a:ext uri="{FF2B5EF4-FFF2-40B4-BE49-F238E27FC236}">
                    <a16:creationId xmlns:a16="http://schemas.microsoft.com/office/drawing/2014/main" id="{CE7668DD-1A14-9DD7-33CF-E4E5C1A8FFA5}"/>
                  </a:ext>
                </a:extLst>
              </p:cNvPr>
              <p:cNvSpPr/>
              <p:nvPr/>
            </p:nvSpPr>
            <p:spPr>
              <a:xfrm flipH="1">
                <a:off x="400383" y="-1562"/>
                <a:ext cx="0" cy="384982"/>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1" name="Straight Connector 93">
                <a:extLst>
                  <a:ext uri="{FF2B5EF4-FFF2-40B4-BE49-F238E27FC236}">
                    <a16:creationId xmlns:a16="http://schemas.microsoft.com/office/drawing/2014/main" id="{0A1915EB-8EAB-1C1A-766F-5CE7FE7FB13D}"/>
                  </a:ext>
                </a:extLst>
              </p:cNvPr>
              <p:cNvSpPr/>
              <p:nvPr/>
            </p:nvSpPr>
            <p:spPr>
              <a:xfrm>
                <a:off x="391916" y="362266"/>
                <a:ext cx="266715" cy="253833"/>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2" name="Straight Connector 94">
                <a:extLst>
                  <a:ext uri="{FF2B5EF4-FFF2-40B4-BE49-F238E27FC236}">
                    <a16:creationId xmlns:a16="http://schemas.microsoft.com/office/drawing/2014/main" id="{FEEB3DFD-F01B-BAB8-DFF6-7D3838F6B5F1}"/>
                  </a:ext>
                </a:extLst>
              </p:cNvPr>
              <p:cNvSpPr/>
              <p:nvPr/>
            </p:nvSpPr>
            <p:spPr>
              <a:xfrm flipH="1">
                <a:off x="-1803" y="366498"/>
                <a:ext cx="266712" cy="253833"/>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24" name="Straight Connector 10">
              <a:extLst>
                <a:ext uri="{FF2B5EF4-FFF2-40B4-BE49-F238E27FC236}">
                  <a16:creationId xmlns:a16="http://schemas.microsoft.com/office/drawing/2014/main" id="{C38874C1-6C3A-B9ED-FA86-EA1EB5AEF77F}"/>
                </a:ext>
              </a:extLst>
            </p:cNvPr>
            <p:cNvSpPr/>
            <p:nvPr/>
          </p:nvSpPr>
          <p:spPr>
            <a:xfrm>
              <a:off x="3877938" y="1903754"/>
              <a:ext cx="0" cy="296140"/>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5" name="Straight Connector 11">
              <a:extLst>
                <a:ext uri="{FF2B5EF4-FFF2-40B4-BE49-F238E27FC236}">
                  <a16:creationId xmlns:a16="http://schemas.microsoft.com/office/drawing/2014/main" id="{4E4F5273-38E2-D001-BE6B-3AE05BE9D402}"/>
                </a:ext>
              </a:extLst>
            </p:cNvPr>
            <p:cNvSpPr/>
            <p:nvPr/>
          </p:nvSpPr>
          <p:spPr>
            <a:xfrm>
              <a:off x="3882173" y="1666842"/>
              <a:ext cx="0" cy="228450"/>
            </a:xfrm>
            <a:prstGeom prst="line">
              <a:avLst/>
            </a:prstGeom>
            <a:noFill/>
            <a:ln w="76200" cap="flat">
              <a:solidFill>
                <a:srgbClr val="D5ABAA"/>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21" name="Group 690">
              <a:extLst>
                <a:ext uri="{FF2B5EF4-FFF2-40B4-BE49-F238E27FC236}">
                  <a16:creationId xmlns:a16="http://schemas.microsoft.com/office/drawing/2014/main" id="{6AC4B739-0203-DCD8-E8B9-44138D2E5629}"/>
                </a:ext>
              </a:extLst>
            </p:cNvPr>
            <p:cNvGrpSpPr>
              <a:grpSpLocks/>
            </p:cNvGrpSpPr>
            <p:nvPr/>
          </p:nvGrpSpPr>
          <p:grpSpPr bwMode="auto">
            <a:xfrm>
              <a:off x="4340056" y="1426997"/>
              <a:ext cx="730106" cy="679683"/>
              <a:chOff x="0" y="0"/>
              <a:chExt cx="730104" cy="679682"/>
            </a:xfrm>
          </p:grpSpPr>
          <p:sp>
            <p:nvSpPr>
              <p:cNvPr id="626" name="Straight Connector 87">
                <a:extLst>
                  <a:ext uri="{FF2B5EF4-FFF2-40B4-BE49-F238E27FC236}">
                    <a16:creationId xmlns:a16="http://schemas.microsoft.com/office/drawing/2014/main" id="{5FAA68B8-D330-802A-C81E-2338AA260496}"/>
                  </a:ext>
                </a:extLst>
              </p:cNvPr>
              <p:cNvSpPr/>
              <p:nvPr/>
            </p:nvSpPr>
            <p:spPr>
              <a:xfrm>
                <a:off x="-659" y="125622"/>
                <a:ext cx="317515" cy="215757"/>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7" name="Straight Connector 88">
                <a:extLst>
                  <a:ext uri="{FF2B5EF4-FFF2-40B4-BE49-F238E27FC236}">
                    <a16:creationId xmlns:a16="http://schemas.microsoft.com/office/drawing/2014/main" id="{8FE9671D-5340-7695-2B55-C549261338F1}"/>
                  </a:ext>
                </a:extLst>
              </p:cNvPr>
              <p:cNvSpPr/>
              <p:nvPr/>
            </p:nvSpPr>
            <p:spPr>
              <a:xfrm>
                <a:off x="88245" y="-1295"/>
                <a:ext cx="313283" cy="215757"/>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8" name="Straight Connector 89">
                <a:extLst>
                  <a:ext uri="{FF2B5EF4-FFF2-40B4-BE49-F238E27FC236}">
                    <a16:creationId xmlns:a16="http://schemas.microsoft.com/office/drawing/2014/main" id="{0E43CAF3-A24A-FA80-6199-3DE7A7B49832}"/>
                  </a:ext>
                </a:extLst>
              </p:cNvPr>
              <p:cNvSpPr/>
              <p:nvPr/>
            </p:nvSpPr>
            <p:spPr>
              <a:xfrm flipV="1">
                <a:off x="376126" y="134083"/>
                <a:ext cx="355618" cy="76150"/>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29" name="Straight Connector 90">
                <a:extLst>
                  <a:ext uri="{FF2B5EF4-FFF2-40B4-BE49-F238E27FC236}">
                    <a16:creationId xmlns:a16="http://schemas.microsoft.com/office/drawing/2014/main" id="{4325A479-8662-3EA3-01D6-9D911C83C69F}"/>
                  </a:ext>
                </a:extLst>
              </p:cNvPr>
              <p:cNvSpPr/>
              <p:nvPr/>
            </p:nvSpPr>
            <p:spPr>
              <a:xfrm>
                <a:off x="299922" y="320227"/>
                <a:ext cx="55037" cy="359596"/>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31" name="Straight Connector 13">
              <a:extLst>
                <a:ext uri="{FF2B5EF4-FFF2-40B4-BE49-F238E27FC236}">
                  <a16:creationId xmlns:a16="http://schemas.microsoft.com/office/drawing/2014/main" id="{F7FA7ACE-333F-567C-AD17-DBFA8950FBCB}"/>
                </a:ext>
              </a:extLst>
            </p:cNvPr>
            <p:cNvSpPr/>
            <p:nvPr/>
          </p:nvSpPr>
          <p:spPr>
            <a:xfrm>
              <a:off x="4512971" y="1565309"/>
              <a:ext cx="245546" cy="164993"/>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23" name="Group 692">
              <a:extLst>
                <a:ext uri="{FF2B5EF4-FFF2-40B4-BE49-F238E27FC236}">
                  <a16:creationId xmlns:a16="http://schemas.microsoft.com/office/drawing/2014/main" id="{68FD8A38-0B5B-31E7-CF8D-C501317FE447}"/>
                </a:ext>
              </a:extLst>
            </p:cNvPr>
            <p:cNvGrpSpPr>
              <a:grpSpLocks/>
            </p:cNvGrpSpPr>
            <p:nvPr/>
          </p:nvGrpSpPr>
          <p:grpSpPr bwMode="auto">
            <a:xfrm>
              <a:off x="2652849" y="1309872"/>
              <a:ext cx="722978" cy="726169"/>
              <a:chOff x="0" y="0"/>
              <a:chExt cx="722977" cy="726167"/>
            </a:xfrm>
          </p:grpSpPr>
          <p:sp>
            <p:nvSpPr>
              <p:cNvPr id="632" name="Straight Connector 83">
                <a:extLst>
                  <a:ext uri="{FF2B5EF4-FFF2-40B4-BE49-F238E27FC236}">
                    <a16:creationId xmlns:a16="http://schemas.microsoft.com/office/drawing/2014/main" id="{B8198FC7-6172-5C76-9070-C2758F470AE2}"/>
                  </a:ext>
                </a:extLst>
              </p:cNvPr>
              <p:cNvSpPr/>
              <p:nvPr/>
            </p:nvSpPr>
            <p:spPr>
              <a:xfrm flipH="1">
                <a:off x="348744" y="1604"/>
                <a:ext cx="266713" cy="274987"/>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33" name="Straight Connector 84">
                <a:extLst>
                  <a:ext uri="{FF2B5EF4-FFF2-40B4-BE49-F238E27FC236}">
                    <a16:creationId xmlns:a16="http://schemas.microsoft.com/office/drawing/2014/main" id="{A3C0C686-25C0-1C30-0FAF-6C1922A4C33A}"/>
                  </a:ext>
                </a:extLst>
              </p:cNvPr>
              <p:cNvSpPr/>
              <p:nvPr/>
            </p:nvSpPr>
            <p:spPr>
              <a:xfrm flipH="1">
                <a:off x="450349" y="98908"/>
                <a:ext cx="270948" cy="279216"/>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34" name="Straight Connector 85">
                <a:extLst>
                  <a:ext uri="{FF2B5EF4-FFF2-40B4-BE49-F238E27FC236}">
                    <a16:creationId xmlns:a16="http://schemas.microsoft.com/office/drawing/2014/main" id="{5E0E827A-22C0-1C49-ABC3-3EF9E951E389}"/>
                  </a:ext>
                </a:extLst>
              </p:cNvPr>
              <p:cNvSpPr/>
              <p:nvPr/>
            </p:nvSpPr>
            <p:spPr>
              <a:xfrm>
                <a:off x="454581" y="356970"/>
                <a:ext cx="16934" cy="368059"/>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35" name="Straight Connector 86">
                <a:extLst>
                  <a:ext uri="{FF2B5EF4-FFF2-40B4-BE49-F238E27FC236}">
                    <a16:creationId xmlns:a16="http://schemas.microsoft.com/office/drawing/2014/main" id="{C03430B1-2226-B811-E8AC-640011E0B647}"/>
                  </a:ext>
                </a:extLst>
              </p:cNvPr>
              <p:cNvSpPr/>
              <p:nvPr/>
            </p:nvSpPr>
            <p:spPr>
              <a:xfrm flipH="1" flipV="1">
                <a:off x="1592" y="268130"/>
                <a:ext cx="368318" cy="0"/>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37" name="Straight Connector 15">
              <a:extLst>
                <a:ext uri="{FF2B5EF4-FFF2-40B4-BE49-F238E27FC236}">
                  <a16:creationId xmlns:a16="http://schemas.microsoft.com/office/drawing/2014/main" id="{2E37D583-E6F9-ABA0-0CC3-77CA947B27D3}"/>
                </a:ext>
              </a:extLst>
            </p:cNvPr>
            <p:cNvSpPr/>
            <p:nvPr/>
          </p:nvSpPr>
          <p:spPr>
            <a:xfrm flipH="1">
              <a:off x="3010060" y="1476468"/>
              <a:ext cx="207443" cy="211528"/>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25" name="Group 694">
              <a:extLst>
                <a:ext uri="{FF2B5EF4-FFF2-40B4-BE49-F238E27FC236}">
                  <a16:creationId xmlns:a16="http://schemas.microsoft.com/office/drawing/2014/main" id="{2649FC0B-0C1F-AA0C-4DEA-462AE68D13AB}"/>
                </a:ext>
              </a:extLst>
            </p:cNvPr>
            <p:cNvGrpSpPr>
              <a:grpSpLocks/>
            </p:cNvGrpSpPr>
            <p:nvPr/>
          </p:nvGrpSpPr>
          <p:grpSpPr bwMode="auto">
            <a:xfrm>
              <a:off x="4184551" y="40110"/>
              <a:ext cx="726457" cy="715255"/>
              <a:chOff x="0" y="0"/>
              <a:chExt cx="726456" cy="715254"/>
            </a:xfrm>
          </p:grpSpPr>
          <p:sp>
            <p:nvSpPr>
              <p:cNvPr id="638" name="Straight Connector 79">
                <a:extLst>
                  <a:ext uri="{FF2B5EF4-FFF2-40B4-BE49-F238E27FC236}">
                    <a16:creationId xmlns:a16="http://schemas.microsoft.com/office/drawing/2014/main" id="{AA36DFA7-D21D-75E4-D837-2029893BF4FB}"/>
                  </a:ext>
                </a:extLst>
              </p:cNvPr>
              <p:cNvSpPr/>
              <p:nvPr/>
            </p:nvSpPr>
            <p:spPr>
              <a:xfrm flipV="1">
                <a:off x="99808" y="454867"/>
                <a:ext cx="283649" cy="262295"/>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39" name="Straight Connector 80">
                <a:extLst>
                  <a:ext uri="{FF2B5EF4-FFF2-40B4-BE49-F238E27FC236}">
                    <a16:creationId xmlns:a16="http://schemas.microsoft.com/office/drawing/2014/main" id="{BBED48C8-FBB1-14F2-4200-A044FFD2C491}"/>
                  </a:ext>
                </a:extLst>
              </p:cNvPr>
              <p:cNvSpPr/>
              <p:nvPr/>
            </p:nvSpPr>
            <p:spPr>
              <a:xfrm flipV="1">
                <a:off x="-1797" y="344873"/>
                <a:ext cx="283649" cy="262295"/>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0" name="Straight Connector 81">
                <a:extLst>
                  <a:ext uri="{FF2B5EF4-FFF2-40B4-BE49-F238E27FC236}">
                    <a16:creationId xmlns:a16="http://schemas.microsoft.com/office/drawing/2014/main" id="{BA947779-65AF-C941-2518-54F99E5E9FD0}"/>
                  </a:ext>
                </a:extLst>
              </p:cNvPr>
              <p:cNvSpPr/>
              <p:nvPr/>
            </p:nvSpPr>
            <p:spPr>
              <a:xfrm flipV="1">
                <a:off x="269150" y="-2033"/>
                <a:ext cx="4235" cy="368057"/>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1" name="Straight Connector 82">
                <a:extLst>
                  <a:ext uri="{FF2B5EF4-FFF2-40B4-BE49-F238E27FC236}">
                    <a16:creationId xmlns:a16="http://schemas.microsoft.com/office/drawing/2014/main" id="{0ED00216-9DBE-2BBF-B6E1-ADB80D356202}"/>
                  </a:ext>
                </a:extLst>
              </p:cNvPr>
              <p:cNvSpPr/>
              <p:nvPr/>
            </p:nvSpPr>
            <p:spPr>
              <a:xfrm>
                <a:off x="358056" y="459097"/>
                <a:ext cx="368318" cy="21154"/>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43" name="Straight Connector 17">
              <a:extLst>
                <a:ext uri="{FF2B5EF4-FFF2-40B4-BE49-F238E27FC236}">
                  <a16:creationId xmlns:a16="http://schemas.microsoft.com/office/drawing/2014/main" id="{E0173053-4F98-0685-FBAE-7AC2163DC045}"/>
                </a:ext>
              </a:extLst>
            </p:cNvPr>
            <p:cNvSpPr/>
            <p:nvPr/>
          </p:nvSpPr>
          <p:spPr>
            <a:xfrm>
              <a:off x="4343629" y="1455314"/>
              <a:ext cx="173577" cy="109995"/>
            </a:xfrm>
            <a:prstGeom prst="line">
              <a:avLst/>
            </a:prstGeom>
            <a:noFill/>
            <a:ln w="76200" cap="flat">
              <a:solidFill>
                <a:srgbClr val="D5ABAA"/>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4" name="Straight Connector 18">
              <a:extLst>
                <a:ext uri="{FF2B5EF4-FFF2-40B4-BE49-F238E27FC236}">
                  <a16:creationId xmlns:a16="http://schemas.microsoft.com/office/drawing/2014/main" id="{F98D83A4-B6C4-6419-3051-199A96A6C12C}"/>
                </a:ext>
              </a:extLst>
            </p:cNvPr>
            <p:cNvSpPr/>
            <p:nvPr/>
          </p:nvSpPr>
          <p:spPr>
            <a:xfrm flipV="1">
              <a:off x="4233557" y="571128"/>
              <a:ext cx="143941" cy="135378"/>
            </a:xfrm>
            <a:prstGeom prst="line">
              <a:avLst/>
            </a:prstGeom>
            <a:noFill/>
            <a:ln w="76200" cap="flat">
              <a:solidFill>
                <a:srgbClr val="D5ABAA"/>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5" name="Straight Connector 19">
              <a:extLst>
                <a:ext uri="{FF2B5EF4-FFF2-40B4-BE49-F238E27FC236}">
                  <a16:creationId xmlns:a16="http://schemas.microsoft.com/office/drawing/2014/main" id="{DA6ED675-88F5-D445-322C-EC3F9E6F8A87}"/>
                </a:ext>
              </a:extLst>
            </p:cNvPr>
            <p:cNvSpPr/>
            <p:nvPr/>
          </p:nvSpPr>
          <p:spPr>
            <a:xfrm flipV="1">
              <a:off x="4364798" y="389212"/>
              <a:ext cx="211678" cy="198838"/>
            </a:xfrm>
            <a:prstGeom prst="line">
              <a:avLst/>
            </a:prstGeom>
            <a:noFill/>
            <a:ln w="7620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6" name="Straight Connector 20">
              <a:extLst>
                <a:ext uri="{FF2B5EF4-FFF2-40B4-BE49-F238E27FC236}">
                  <a16:creationId xmlns:a16="http://schemas.microsoft.com/office/drawing/2014/main" id="{1FB622F9-0E2F-BF91-6D15-42DB47DBB575}"/>
                </a:ext>
              </a:extLst>
            </p:cNvPr>
            <p:cNvSpPr/>
            <p:nvPr/>
          </p:nvSpPr>
          <p:spPr>
            <a:xfrm flipV="1">
              <a:off x="3217503" y="1353781"/>
              <a:ext cx="118540" cy="126917"/>
            </a:xfrm>
            <a:prstGeom prst="line">
              <a:avLst/>
            </a:prstGeom>
            <a:noFill/>
            <a:ln w="76200" cap="flat">
              <a:solidFill>
                <a:srgbClr val="D5ABAA"/>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pic>
          <p:nvPicPr>
            <p:cNvPr id="69830" name="Picture 21" descr="Picture 21">
              <a:extLst>
                <a:ext uri="{FF2B5EF4-FFF2-40B4-BE49-F238E27FC236}">
                  <a16:creationId xmlns:a16="http://schemas.microsoft.com/office/drawing/2014/main" id="{C378BA6D-3E18-B5E0-6F41-208188F28A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3559" y="138296"/>
              <a:ext cx="2173730" cy="176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69831" name="Group 770">
              <a:extLst>
                <a:ext uri="{FF2B5EF4-FFF2-40B4-BE49-F238E27FC236}">
                  <a16:creationId xmlns:a16="http://schemas.microsoft.com/office/drawing/2014/main" id="{B49ADAC9-A533-159F-B73B-9502EAEA118F}"/>
                </a:ext>
              </a:extLst>
            </p:cNvPr>
            <p:cNvGrpSpPr>
              <a:grpSpLocks/>
            </p:cNvGrpSpPr>
            <p:nvPr/>
          </p:nvGrpSpPr>
          <p:grpSpPr bwMode="auto">
            <a:xfrm>
              <a:off x="6122419" y="1701824"/>
              <a:ext cx="659479" cy="620333"/>
              <a:chOff x="0" y="0"/>
              <a:chExt cx="659477" cy="620331"/>
            </a:xfrm>
          </p:grpSpPr>
          <p:sp>
            <p:nvSpPr>
              <p:cNvPr id="648" name="Straight Connector 75">
                <a:extLst>
                  <a:ext uri="{FF2B5EF4-FFF2-40B4-BE49-F238E27FC236}">
                    <a16:creationId xmlns:a16="http://schemas.microsoft.com/office/drawing/2014/main" id="{D1E75EFE-AE56-D934-821D-EF839466093E}"/>
                  </a:ext>
                </a:extLst>
              </p:cNvPr>
              <p:cNvSpPr/>
              <p:nvPr/>
            </p:nvSpPr>
            <p:spPr>
              <a:xfrm flipH="1">
                <a:off x="257551" y="3094"/>
                <a:ext cx="0" cy="384979"/>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49" name="Straight Connector 76">
                <a:extLst>
                  <a:ext uri="{FF2B5EF4-FFF2-40B4-BE49-F238E27FC236}">
                    <a16:creationId xmlns:a16="http://schemas.microsoft.com/office/drawing/2014/main" id="{CB54A96A-9EEE-1DD2-462D-9F12759ECD95}"/>
                  </a:ext>
                </a:extLst>
              </p:cNvPr>
              <p:cNvSpPr/>
              <p:nvPr/>
            </p:nvSpPr>
            <p:spPr>
              <a:xfrm flipH="1">
                <a:off x="401491" y="-1138"/>
                <a:ext cx="0" cy="384982"/>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0" name="Straight Connector 77">
                <a:extLst>
                  <a:ext uri="{FF2B5EF4-FFF2-40B4-BE49-F238E27FC236}">
                    <a16:creationId xmlns:a16="http://schemas.microsoft.com/office/drawing/2014/main" id="{E7F4895A-7DA5-2C91-322B-04E238FE1D98}"/>
                  </a:ext>
                </a:extLst>
              </p:cNvPr>
              <p:cNvSpPr/>
              <p:nvPr/>
            </p:nvSpPr>
            <p:spPr>
              <a:xfrm>
                <a:off x="393024" y="362690"/>
                <a:ext cx="266711" cy="253833"/>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1" name="Straight Connector 78">
                <a:extLst>
                  <a:ext uri="{FF2B5EF4-FFF2-40B4-BE49-F238E27FC236}">
                    <a16:creationId xmlns:a16="http://schemas.microsoft.com/office/drawing/2014/main" id="{9AD937B7-0B9C-5146-9490-9146174CBAF2}"/>
                  </a:ext>
                </a:extLst>
              </p:cNvPr>
              <p:cNvSpPr/>
              <p:nvPr/>
            </p:nvSpPr>
            <p:spPr>
              <a:xfrm flipH="1">
                <a:off x="-696" y="366922"/>
                <a:ext cx="266714" cy="253833"/>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53" name="Straight Connector 23">
              <a:extLst>
                <a:ext uri="{FF2B5EF4-FFF2-40B4-BE49-F238E27FC236}">
                  <a16:creationId xmlns:a16="http://schemas.microsoft.com/office/drawing/2014/main" id="{02ACF5B4-F0F7-A6C7-0D34-F9657F40B7F1}"/>
                </a:ext>
              </a:extLst>
            </p:cNvPr>
            <p:cNvSpPr/>
            <p:nvPr/>
          </p:nvSpPr>
          <p:spPr>
            <a:xfrm>
              <a:off x="6451940" y="1848758"/>
              <a:ext cx="0" cy="300369"/>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4" name="Straight Connector 24">
              <a:extLst>
                <a:ext uri="{FF2B5EF4-FFF2-40B4-BE49-F238E27FC236}">
                  <a16:creationId xmlns:a16="http://schemas.microsoft.com/office/drawing/2014/main" id="{601FA3EC-45D7-5A9F-4CD1-7CFFC96D83A7}"/>
                </a:ext>
              </a:extLst>
            </p:cNvPr>
            <p:cNvSpPr/>
            <p:nvPr/>
          </p:nvSpPr>
          <p:spPr>
            <a:xfrm>
              <a:off x="6451940" y="1616076"/>
              <a:ext cx="0" cy="228450"/>
            </a:xfrm>
            <a:prstGeom prst="line">
              <a:avLst/>
            </a:prstGeom>
            <a:noFill/>
            <a:ln w="76200" cap="flat">
              <a:solidFill>
                <a:srgbClr val="C5D4A8"/>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34" name="Group 777">
              <a:extLst>
                <a:ext uri="{FF2B5EF4-FFF2-40B4-BE49-F238E27FC236}">
                  <a16:creationId xmlns:a16="http://schemas.microsoft.com/office/drawing/2014/main" id="{1B5A7A2F-5658-5CC1-2759-6F3152DC6CF1}"/>
                </a:ext>
              </a:extLst>
            </p:cNvPr>
            <p:cNvGrpSpPr>
              <a:grpSpLocks/>
            </p:cNvGrpSpPr>
            <p:nvPr/>
          </p:nvGrpSpPr>
          <p:grpSpPr bwMode="auto">
            <a:xfrm>
              <a:off x="6911987" y="1373261"/>
              <a:ext cx="729585" cy="677899"/>
              <a:chOff x="0" y="0"/>
              <a:chExt cx="729583" cy="677897"/>
            </a:xfrm>
          </p:grpSpPr>
          <p:sp>
            <p:nvSpPr>
              <p:cNvPr id="655" name="Straight Connector 71">
                <a:extLst>
                  <a:ext uri="{FF2B5EF4-FFF2-40B4-BE49-F238E27FC236}">
                    <a16:creationId xmlns:a16="http://schemas.microsoft.com/office/drawing/2014/main" id="{6C57750A-7011-C2FF-044A-A69BD35187ED}"/>
                  </a:ext>
                </a:extLst>
              </p:cNvPr>
              <p:cNvSpPr/>
              <p:nvPr/>
            </p:nvSpPr>
            <p:spPr>
              <a:xfrm>
                <a:off x="1413" y="120129"/>
                <a:ext cx="317514" cy="215756"/>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6" name="Straight Connector 72">
                <a:extLst>
                  <a:ext uri="{FF2B5EF4-FFF2-40B4-BE49-F238E27FC236}">
                    <a16:creationId xmlns:a16="http://schemas.microsoft.com/office/drawing/2014/main" id="{5D4F83E4-591D-DBBE-59E9-E34B2849DE5D}"/>
                  </a:ext>
                </a:extLst>
              </p:cNvPr>
              <p:cNvSpPr/>
              <p:nvPr/>
            </p:nvSpPr>
            <p:spPr>
              <a:xfrm>
                <a:off x="73382" y="1674"/>
                <a:ext cx="321749" cy="219988"/>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7" name="Straight Connector 73">
                <a:extLst>
                  <a:ext uri="{FF2B5EF4-FFF2-40B4-BE49-F238E27FC236}">
                    <a16:creationId xmlns:a16="http://schemas.microsoft.com/office/drawing/2014/main" id="{FF205890-54E5-BA89-35BC-5709ACDA6267}"/>
                  </a:ext>
                </a:extLst>
              </p:cNvPr>
              <p:cNvSpPr/>
              <p:nvPr/>
            </p:nvSpPr>
            <p:spPr>
              <a:xfrm flipV="1">
                <a:off x="373965" y="132819"/>
                <a:ext cx="355618" cy="76150"/>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58" name="Straight Connector 74">
                <a:extLst>
                  <a:ext uri="{FF2B5EF4-FFF2-40B4-BE49-F238E27FC236}">
                    <a16:creationId xmlns:a16="http://schemas.microsoft.com/office/drawing/2014/main" id="{FF1F61BA-6AA6-A95C-89D5-C803AE8CB2F2}"/>
                  </a:ext>
                </a:extLst>
              </p:cNvPr>
              <p:cNvSpPr/>
              <p:nvPr/>
            </p:nvSpPr>
            <p:spPr>
              <a:xfrm>
                <a:off x="301994" y="318963"/>
                <a:ext cx="59270" cy="359598"/>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60" name="Straight Connector 26">
              <a:extLst>
                <a:ext uri="{FF2B5EF4-FFF2-40B4-BE49-F238E27FC236}">
                  <a16:creationId xmlns:a16="http://schemas.microsoft.com/office/drawing/2014/main" id="{AA497335-01F4-9D2F-A228-A36D33136ABC}"/>
                </a:ext>
              </a:extLst>
            </p:cNvPr>
            <p:cNvSpPr/>
            <p:nvPr/>
          </p:nvSpPr>
          <p:spPr>
            <a:xfrm>
              <a:off x="7082742" y="1510313"/>
              <a:ext cx="249779" cy="169223"/>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36" name="Group 783">
              <a:extLst>
                <a:ext uri="{FF2B5EF4-FFF2-40B4-BE49-F238E27FC236}">
                  <a16:creationId xmlns:a16="http://schemas.microsoft.com/office/drawing/2014/main" id="{E4135689-8CC7-209B-B725-76AD707336BA}"/>
                </a:ext>
              </a:extLst>
            </p:cNvPr>
            <p:cNvGrpSpPr>
              <a:grpSpLocks/>
            </p:cNvGrpSpPr>
            <p:nvPr/>
          </p:nvGrpSpPr>
          <p:grpSpPr bwMode="auto">
            <a:xfrm>
              <a:off x="5234601" y="1258680"/>
              <a:ext cx="718792" cy="717358"/>
              <a:chOff x="0" y="0"/>
              <a:chExt cx="718790" cy="717357"/>
            </a:xfrm>
          </p:grpSpPr>
          <p:sp>
            <p:nvSpPr>
              <p:cNvPr id="661" name="Straight Connector 67">
                <a:extLst>
                  <a:ext uri="{FF2B5EF4-FFF2-40B4-BE49-F238E27FC236}">
                    <a16:creationId xmlns:a16="http://schemas.microsoft.com/office/drawing/2014/main" id="{520D6C2D-B27B-ECBB-670B-B65AEED485D0}"/>
                  </a:ext>
                </a:extLst>
              </p:cNvPr>
              <p:cNvSpPr/>
              <p:nvPr/>
            </p:nvSpPr>
            <p:spPr>
              <a:xfrm flipH="1">
                <a:off x="336758" y="2028"/>
                <a:ext cx="266714" cy="274988"/>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62" name="Straight Connector 68">
                <a:extLst>
                  <a:ext uri="{FF2B5EF4-FFF2-40B4-BE49-F238E27FC236}">
                    <a16:creationId xmlns:a16="http://schemas.microsoft.com/office/drawing/2014/main" id="{6C9F5207-D8DE-3937-5839-A64B5D357762}"/>
                  </a:ext>
                </a:extLst>
              </p:cNvPr>
              <p:cNvSpPr/>
              <p:nvPr/>
            </p:nvSpPr>
            <p:spPr>
              <a:xfrm flipH="1">
                <a:off x="455297" y="107793"/>
                <a:ext cx="262480" cy="274985"/>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63" name="Straight Connector 69">
                <a:extLst>
                  <a:ext uri="{FF2B5EF4-FFF2-40B4-BE49-F238E27FC236}">
                    <a16:creationId xmlns:a16="http://schemas.microsoft.com/office/drawing/2014/main" id="{B5A29D71-4392-435F-6B00-2A80B02EB46E}"/>
                  </a:ext>
                </a:extLst>
              </p:cNvPr>
              <p:cNvSpPr/>
              <p:nvPr/>
            </p:nvSpPr>
            <p:spPr>
              <a:xfrm>
                <a:off x="455297" y="357395"/>
                <a:ext cx="16934" cy="359599"/>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64" name="Straight Connector 70">
                <a:extLst>
                  <a:ext uri="{FF2B5EF4-FFF2-40B4-BE49-F238E27FC236}">
                    <a16:creationId xmlns:a16="http://schemas.microsoft.com/office/drawing/2014/main" id="{384E0108-0191-11B4-0438-E1B4D13F3993}"/>
                  </a:ext>
                </a:extLst>
              </p:cNvPr>
              <p:cNvSpPr/>
              <p:nvPr/>
            </p:nvSpPr>
            <p:spPr>
              <a:xfrm flipH="1" flipV="1">
                <a:off x="-1925" y="264323"/>
                <a:ext cx="368319" cy="4232"/>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66" name="Straight Connector 28">
              <a:extLst>
                <a:ext uri="{FF2B5EF4-FFF2-40B4-BE49-F238E27FC236}">
                  <a16:creationId xmlns:a16="http://schemas.microsoft.com/office/drawing/2014/main" id="{26181E39-7353-1C62-54AB-4EDF0EDF011D}"/>
                </a:ext>
              </a:extLst>
            </p:cNvPr>
            <p:cNvSpPr/>
            <p:nvPr/>
          </p:nvSpPr>
          <p:spPr>
            <a:xfrm flipH="1">
              <a:off x="5579828" y="1421470"/>
              <a:ext cx="211678" cy="215760"/>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38" name="Group 789">
              <a:extLst>
                <a:ext uri="{FF2B5EF4-FFF2-40B4-BE49-F238E27FC236}">
                  <a16:creationId xmlns:a16="http://schemas.microsoft.com/office/drawing/2014/main" id="{97FEBF79-8698-2289-289F-8F3F4B304D19}"/>
                </a:ext>
              </a:extLst>
            </p:cNvPr>
            <p:cNvGrpSpPr>
              <a:grpSpLocks/>
            </p:cNvGrpSpPr>
            <p:nvPr/>
          </p:nvGrpSpPr>
          <p:grpSpPr bwMode="auto">
            <a:xfrm>
              <a:off x="6758030" y="0"/>
              <a:ext cx="722662" cy="703148"/>
              <a:chOff x="0" y="0"/>
              <a:chExt cx="722661" cy="703147"/>
            </a:xfrm>
          </p:grpSpPr>
          <p:sp>
            <p:nvSpPr>
              <p:cNvPr id="667" name="Straight Connector 63">
                <a:extLst>
                  <a:ext uri="{FF2B5EF4-FFF2-40B4-BE49-F238E27FC236}">
                    <a16:creationId xmlns:a16="http://schemas.microsoft.com/office/drawing/2014/main" id="{282F980F-2B60-C5B0-A014-E2A55BF804A1}"/>
                  </a:ext>
                </a:extLst>
              </p:cNvPr>
              <p:cNvSpPr/>
              <p:nvPr/>
            </p:nvSpPr>
            <p:spPr>
              <a:xfrm flipV="1">
                <a:off x="100330" y="444210"/>
                <a:ext cx="279414" cy="258063"/>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68" name="Straight Connector 64">
                <a:extLst>
                  <a:ext uri="{FF2B5EF4-FFF2-40B4-BE49-F238E27FC236}">
                    <a16:creationId xmlns:a16="http://schemas.microsoft.com/office/drawing/2014/main" id="{7C229A36-B2C4-2C32-6D06-B774B9ED34AC}"/>
                  </a:ext>
                </a:extLst>
              </p:cNvPr>
              <p:cNvSpPr/>
              <p:nvPr/>
            </p:nvSpPr>
            <p:spPr>
              <a:xfrm flipV="1">
                <a:off x="-1275" y="338445"/>
                <a:ext cx="275182" cy="258065"/>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69" name="Straight Connector 65">
                <a:extLst>
                  <a:ext uri="{FF2B5EF4-FFF2-40B4-BE49-F238E27FC236}">
                    <a16:creationId xmlns:a16="http://schemas.microsoft.com/office/drawing/2014/main" id="{22ABF09A-ED73-8C0F-6DF1-DD0EE0468760}"/>
                  </a:ext>
                </a:extLst>
              </p:cNvPr>
              <p:cNvSpPr/>
              <p:nvPr/>
            </p:nvSpPr>
            <p:spPr>
              <a:xfrm flipV="1">
                <a:off x="265440" y="0"/>
                <a:ext cx="0" cy="363828"/>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0" name="Straight Connector 66">
                <a:extLst>
                  <a:ext uri="{FF2B5EF4-FFF2-40B4-BE49-F238E27FC236}">
                    <a16:creationId xmlns:a16="http://schemas.microsoft.com/office/drawing/2014/main" id="{74A75297-D9CB-52C8-8E63-6FEB35CC205D}"/>
                  </a:ext>
                </a:extLst>
              </p:cNvPr>
              <p:cNvSpPr/>
              <p:nvPr/>
            </p:nvSpPr>
            <p:spPr>
              <a:xfrm>
                <a:off x="354343" y="448439"/>
                <a:ext cx="368320" cy="25383"/>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72" name="Straight Connector 30">
              <a:extLst>
                <a:ext uri="{FF2B5EF4-FFF2-40B4-BE49-F238E27FC236}">
                  <a16:creationId xmlns:a16="http://schemas.microsoft.com/office/drawing/2014/main" id="{E2DDF11B-6AF0-FDB4-248D-71C4E8F63E78}"/>
                </a:ext>
              </a:extLst>
            </p:cNvPr>
            <p:cNvSpPr/>
            <p:nvPr/>
          </p:nvSpPr>
          <p:spPr>
            <a:xfrm>
              <a:off x="6913399" y="1404547"/>
              <a:ext cx="173574" cy="105765"/>
            </a:xfrm>
            <a:prstGeom prst="line">
              <a:avLst/>
            </a:prstGeom>
            <a:noFill/>
            <a:ln w="76200" cap="flat">
              <a:solidFill>
                <a:srgbClr val="C5D4A8"/>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3" name="Straight Connector 31">
              <a:extLst>
                <a:ext uri="{FF2B5EF4-FFF2-40B4-BE49-F238E27FC236}">
                  <a16:creationId xmlns:a16="http://schemas.microsoft.com/office/drawing/2014/main" id="{9A5C7061-8492-24E1-8AF1-97E15AEAE2B4}"/>
                </a:ext>
              </a:extLst>
            </p:cNvPr>
            <p:cNvSpPr/>
            <p:nvPr/>
          </p:nvSpPr>
          <p:spPr>
            <a:xfrm flipV="1">
              <a:off x="6807559" y="520361"/>
              <a:ext cx="143941" cy="135378"/>
            </a:xfrm>
            <a:prstGeom prst="line">
              <a:avLst/>
            </a:prstGeom>
            <a:noFill/>
            <a:ln w="76200" cap="flat">
              <a:solidFill>
                <a:srgbClr val="C5D4A8"/>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4" name="Straight Connector 32">
              <a:extLst>
                <a:ext uri="{FF2B5EF4-FFF2-40B4-BE49-F238E27FC236}">
                  <a16:creationId xmlns:a16="http://schemas.microsoft.com/office/drawing/2014/main" id="{19995417-0366-E3C7-E675-4CD2825899A0}"/>
                </a:ext>
              </a:extLst>
            </p:cNvPr>
            <p:cNvSpPr/>
            <p:nvPr/>
          </p:nvSpPr>
          <p:spPr>
            <a:xfrm flipV="1">
              <a:off x="6934566" y="334216"/>
              <a:ext cx="207446" cy="203067"/>
            </a:xfrm>
            <a:prstGeom prst="line">
              <a:avLst/>
            </a:prstGeom>
            <a:noFill/>
            <a:ln w="7620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5" name="Straight Connector 33">
              <a:extLst>
                <a:ext uri="{FF2B5EF4-FFF2-40B4-BE49-F238E27FC236}">
                  <a16:creationId xmlns:a16="http://schemas.microsoft.com/office/drawing/2014/main" id="{BE415C7C-63F5-5B72-49C6-982CB8DED8C4}"/>
                </a:ext>
              </a:extLst>
            </p:cNvPr>
            <p:cNvSpPr/>
            <p:nvPr/>
          </p:nvSpPr>
          <p:spPr>
            <a:xfrm flipV="1">
              <a:off x="5783038" y="1303014"/>
              <a:ext cx="122774" cy="122688"/>
            </a:xfrm>
            <a:prstGeom prst="line">
              <a:avLst/>
            </a:prstGeom>
            <a:noFill/>
            <a:ln w="76200" cap="flat">
              <a:solidFill>
                <a:srgbClr val="C5D4A8"/>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pic>
          <p:nvPicPr>
            <p:cNvPr id="69843" name="Picture 34" descr="Picture 34">
              <a:extLst>
                <a:ext uri="{FF2B5EF4-FFF2-40B4-BE49-F238E27FC236}">
                  <a16:creationId xmlns:a16="http://schemas.microsoft.com/office/drawing/2014/main" id="{82904183-A8AD-DE99-6AB4-062DF0AEE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10" y="179627"/>
              <a:ext cx="2173729" cy="176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69844" name="Group 799">
              <a:extLst>
                <a:ext uri="{FF2B5EF4-FFF2-40B4-BE49-F238E27FC236}">
                  <a16:creationId xmlns:a16="http://schemas.microsoft.com/office/drawing/2014/main" id="{B46CB5DC-FC79-EEA8-1C61-F73E64671BD2}"/>
                </a:ext>
              </a:extLst>
            </p:cNvPr>
            <p:cNvGrpSpPr>
              <a:grpSpLocks/>
            </p:cNvGrpSpPr>
            <p:nvPr/>
          </p:nvGrpSpPr>
          <p:grpSpPr bwMode="auto">
            <a:xfrm>
              <a:off x="888737" y="1743982"/>
              <a:ext cx="659477" cy="617320"/>
              <a:chOff x="0" y="0"/>
              <a:chExt cx="659476" cy="617319"/>
            </a:xfrm>
          </p:grpSpPr>
          <p:sp>
            <p:nvSpPr>
              <p:cNvPr id="677" name="Straight Connector 59">
                <a:extLst>
                  <a:ext uri="{FF2B5EF4-FFF2-40B4-BE49-F238E27FC236}">
                    <a16:creationId xmlns:a16="http://schemas.microsoft.com/office/drawing/2014/main" id="{36FFAF24-1321-E6D3-8723-5B2277841BBD}"/>
                  </a:ext>
                </a:extLst>
              </p:cNvPr>
              <p:cNvSpPr/>
              <p:nvPr/>
            </p:nvSpPr>
            <p:spPr>
              <a:xfrm flipH="1">
                <a:off x="258557" y="3243"/>
                <a:ext cx="0" cy="384979"/>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8" name="Straight Connector 60">
                <a:extLst>
                  <a:ext uri="{FF2B5EF4-FFF2-40B4-BE49-F238E27FC236}">
                    <a16:creationId xmlns:a16="http://schemas.microsoft.com/office/drawing/2014/main" id="{443BC6F0-68D2-9DC2-F481-D2FC88A8E8E6}"/>
                  </a:ext>
                </a:extLst>
              </p:cNvPr>
              <p:cNvSpPr/>
              <p:nvPr/>
            </p:nvSpPr>
            <p:spPr>
              <a:xfrm flipH="1">
                <a:off x="402498" y="-989"/>
                <a:ext cx="0" cy="380749"/>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79" name="Straight Connector 61">
                <a:extLst>
                  <a:ext uri="{FF2B5EF4-FFF2-40B4-BE49-F238E27FC236}">
                    <a16:creationId xmlns:a16="http://schemas.microsoft.com/office/drawing/2014/main" id="{D6ABAF97-81EB-2DD8-ED2C-A6E68B7A8E64}"/>
                  </a:ext>
                </a:extLst>
              </p:cNvPr>
              <p:cNvSpPr/>
              <p:nvPr/>
            </p:nvSpPr>
            <p:spPr>
              <a:xfrm>
                <a:off x="394031" y="362839"/>
                <a:ext cx="266712" cy="249604"/>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80" name="Straight Connector 62">
                <a:extLst>
                  <a:ext uri="{FF2B5EF4-FFF2-40B4-BE49-F238E27FC236}">
                    <a16:creationId xmlns:a16="http://schemas.microsoft.com/office/drawing/2014/main" id="{84CA4958-83E8-BE35-1006-26819A48D72C}"/>
                  </a:ext>
                </a:extLst>
              </p:cNvPr>
              <p:cNvSpPr/>
              <p:nvPr/>
            </p:nvSpPr>
            <p:spPr>
              <a:xfrm flipH="1">
                <a:off x="309" y="362839"/>
                <a:ext cx="266715" cy="253833"/>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82" name="Straight Connector 36">
              <a:extLst>
                <a:ext uri="{FF2B5EF4-FFF2-40B4-BE49-F238E27FC236}">
                  <a16:creationId xmlns:a16="http://schemas.microsoft.com/office/drawing/2014/main" id="{9CDBA312-29BC-A26C-6392-1BACFF002E7D}"/>
                </a:ext>
              </a:extLst>
            </p:cNvPr>
            <p:cNvSpPr/>
            <p:nvPr/>
          </p:nvSpPr>
          <p:spPr>
            <a:xfrm>
              <a:off x="1215032" y="1891064"/>
              <a:ext cx="0" cy="300369"/>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83" name="Straight Connector 37">
              <a:extLst>
                <a:ext uri="{FF2B5EF4-FFF2-40B4-BE49-F238E27FC236}">
                  <a16:creationId xmlns:a16="http://schemas.microsoft.com/office/drawing/2014/main" id="{5E09F67A-BD72-522B-72F3-AE6DA1784EF5}"/>
                </a:ext>
              </a:extLst>
            </p:cNvPr>
            <p:cNvSpPr/>
            <p:nvPr/>
          </p:nvSpPr>
          <p:spPr>
            <a:xfrm>
              <a:off x="1215032" y="1654152"/>
              <a:ext cx="0" cy="228450"/>
            </a:xfrm>
            <a:prstGeom prst="line">
              <a:avLst/>
            </a:prstGeom>
            <a:noFill/>
            <a:ln w="76200" cap="flat">
              <a:solidFill>
                <a:srgbClr val="AABDD4"/>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47" name="Group 806">
              <a:extLst>
                <a:ext uri="{FF2B5EF4-FFF2-40B4-BE49-F238E27FC236}">
                  <a16:creationId xmlns:a16="http://schemas.microsoft.com/office/drawing/2014/main" id="{DD8E403A-44B2-53E3-85A6-C9825135C23B}"/>
                </a:ext>
              </a:extLst>
            </p:cNvPr>
            <p:cNvGrpSpPr>
              <a:grpSpLocks/>
            </p:cNvGrpSpPr>
            <p:nvPr/>
          </p:nvGrpSpPr>
          <p:grpSpPr bwMode="auto">
            <a:xfrm>
              <a:off x="1666520" y="1415421"/>
              <a:ext cx="738358" cy="683922"/>
              <a:chOff x="0" y="0"/>
              <a:chExt cx="738357" cy="683921"/>
            </a:xfrm>
          </p:grpSpPr>
          <p:sp>
            <p:nvSpPr>
              <p:cNvPr id="684" name="Straight Connector 55">
                <a:extLst>
                  <a:ext uri="{FF2B5EF4-FFF2-40B4-BE49-F238E27FC236}">
                    <a16:creationId xmlns:a16="http://schemas.microsoft.com/office/drawing/2014/main" id="{1924891C-856B-AA58-251E-68C618536942}"/>
                  </a:ext>
                </a:extLst>
              </p:cNvPr>
              <p:cNvSpPr/>
              <p:nvPr/>
            </p:nvSpPr>
            <p:spPr>
              <a:xfrm>
                <a:off x="1501" y="120276"/>
                <a:ext cx="321749" cy="219989"/>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85" name="Straight Connector 56">
                <a:extLst>
                  <a:ext uri="{FF2B5EF4-FFF2-40B4-BE49-F238E27FC236}">
                    <a16:creationId xmlns:a16="http://schemas.microsoft.com/office/drawing/2014/main" id="{0159323D-5736-A6FA-73D8-30B440038691}"/>
                  </a:ext>
                </a:extLst>
              </p:cNvPr>
              <p:cNvSpPr/>
              <p:nvPr/>
            </p:nvSpPr>
            <p:spPr>
              <a:xfrm>
                <a:off x="81940" y="1820"/>
                <a:ext cx="321749" cy="215757"/>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86" name="Straight Connector 57">
                <a:extLst>
                  <a:ext uri="{FF2B5EF4-FFF2-40B4-BE49-F238E27FC236}">
                    <a16:creationId xmlns:a16="http://schemas.microsoft.com/office/drawing/2014/main" id="{9B8AD004-6FDF-723D-0676-0BC34F6DD26E}"/>
                  </a:ext>
                </a:extLst>
              </p:cNvPr>
              <p:cNvSpPr/>
              <p:nvPr/>
            </p:nvSpPr>
            <p:spPr>
              <a:xfrm flipV="1">
                <a:off x="382521" y="132966"/>
                <a:ext cx="355618" cy="80382"/>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87" name="Straight Connector 58">
                <a:extLst>
                  <a:ext uri="{FF2B5EF4-FFF2-40B4-BE49-F238E27FC236}">
                    <a16:creationId xmlns:a16="http://schemas.microsoft.com/office/drawing/2014/main" id="{8E88E78D-2FFF-0ADE-AA2F-2545184C0FAB}"/>
                  </a:ext>
                </a:extLst>
              </p:cNvPr>
              <p:cNvSpPr/>
              <p:nvPr/>
            </p:nvSpPr>
            <p:spPr>
              <a:xfrm>
                <a:off x="302084" y="323342"/>
                <a:ext cx="59270" cy="359596"/>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89" name="Straight Connector 39">
              <a:extLst>
                <a:ext uri="{FF2B5EF4-FFF2-40B4-BE49-F238E27FC236}">
                  <a16:creationId xmlns:a16="http://schemas.microsoft.com/office/drawing/2014/main" id="{FFE9475E-BBBA-F49B-75D2-C609AE7C3797}"/>
                </a:ext>
              </a:extLst>
            </p:cNvPr>
            <p:cNvSpPr/>
            <p:nvPr/>
          </p:nvSpPr>
          <p:spPr>
            <a:xfrm>
              <a:off x="1850066" y="1552618"/>
              <a:ext cx="245546" cy="169223"/>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49" name="Group 812">
              <a:extLst>
                <a:ext uri="{FF2B5EF4-FFF2-40B4-BE49-F238E27FC236}">
                  <a16:creationId xmlns:a16="http://schemas.microsoft.com/office/drawing/2014/main" id="{A23AB565-E691-AF8B-8E58-EDB80CAFB3F1}"/>
                </a:ext>
              </a:extLst>
            </p:cNvPr>
            <p:cNvGrpSpPr>
              <a:grpSpLocks/>
            </p:cNvGrpSpPr>
            <p:nvPr/>
          </p:nvGrpSpPr>
          <p:grpSpPr bwMode="auto">
            <a:xfrm>
              <a:off x="-1" y="1303426"/>
              <a:ext cx="710676" cy="720793"/>
              <a:chOff x="0" y="0"/>
              <a:chExt cx="710674" cy="720791"/>
            </a:xfrm>
          </p:grpSpPr>
          <p:sp>
            <p:nvSpPr>
              <p:cNvPr id="690" name="Straight Connector 51">
                <a:extLst>
                  <a:ext uri="{FF2B5EF4-FFF2-40B4-BE49-F238E27FC236}">
                    <a16:creationId xmlns:a16="http://schemas.microsoft.com/office/drawing/2014/main" id="{7BA1D886-13DB-1AF0-08ED-7626BBFFF685}"/>
                  </a:ext>
                </a:extLst>
              </p:cNvPr>
              <p:cNvSpPr/>
              <p:nvPr/>
            </p:nvSpPr>
            <p:spPr>
              <a:xfrm flipH="1">
                <a:off x="338684" y="-413"/>
                <a:ext cx="266715" cy="274988"/>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1" name="Straight Connector 52">
                <a:extLst>
                  <a:ext uri="{FF2B5EF4-FFF2-40B4-BE49-F238E27FC236}">
                    <a16:creationId xmlns:a16="http://schemas.microsoft.com/office/drawing/2014/main" id="{411287AB-37F6-334C-57BA-F3930CBE9B8E}"/>
                  </a:ext>
                </a:extLst>
              </p:cNvPr>
              <p:cNvSpPr/>
              <p:nvPr/>
            </p:nvSpPr>
            <p:spPr>
              <a:xfrm flipH="1">
                <a:off x="448756" y="101120"/>
                <a:ext cx="262480" cy="270756"/>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2" name="Straight Connector 53">
                <a:extLst>
                  <a:ext uri="{FF2B5EF4-FFF2-40B4-BE49-F238E27FC236}">
                    <a16:creationId xmlns:a16="http://schemas.microsoft.com/office/drawing/2014/main" id="{41B2A67E-C42E-2D64-04F1-B749313AB4EA}"/>
                  </a:ext>
                </a:extLst>
              </p:cNvPr>
              <p:cNvSpPr/>
              <p:nvPr/>
            </p:nvSpPr>
            <p:spPr>
              <a:xfrm>
                <a:off x="457224" y="359186"/>
                <a:ext cx="16934" cy="359596"/>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3" name="Straight Connector 54">
                <a:extLst>
                  <a:ext uri="{FF2B5EF4-FFF2-40B4-BE49-F238E27FC236}">
                    <a16:creationId xmlns:a16="http://schemas.microsoft.com/office/drawing/2014/main" id="{8ABFBE90-5E62-5E8E-1D88-E34C00AEC513}"/>
                  </a:ext>
                </a:extLst>
              </p:cNvPr>
              <p:cNvSpPr/>
              <p:nvPr/>
            </p:nvSpPr>
            <p:spPr>
              <a:xfrm flipH="1" flipV="1">
                <a:off x="0" y="261881"/>
                <a:ext cx="364085" cy="8461"/>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695" name="Straight Connector 41">
              <a:extLst>
                <a:ext uri="{FF2B5EF4-FFF2-40B4-BE49-F238E27FC236}">
                  <a16:creationId xmlns:a16="http://schemas.microsoft.com/office/drawing/2014/main" id="{4605E081-9147-D999-659F-931403A7E3F2}"/>
                </a:ext>
              </a:extLst>
            </p:cNvPr>
            <p:cNvSpPr/>
            <p:nvPr/>
          </p:nvSpPr>
          <p:spPr>
            <a:xfrm flipH="1">
              <a:off x="342919" y="1463775"/>
              <a:ext cx="211678" cy="215760"/>
            </a:xfrm>
            <a:prstGeom prst="line">
              <a:avLst/>
            </a:prstGeom>
            <a:noFill/>
            <a:ln w="825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nvGrpSpPr>
            <p:cNvPr id="69851" name="Group 818">
              <a:extLst>
                <a:ext uri="{FF2B5EF4-FFF2-40B4-BE49-F238E27FC236}">
                  <a16:creationId xmlns:a16="http://schemas.microsoft.com/office/drawing/2014/main" id="{A5704191-FEC7-B2C7-680D-09F75845F72F}"/>
                </a:ext>
              </a:extLst>
            </p:cNvPr>
            <p:cNvGrpSpPr>
              <a:grpSpLocks/>
            </p:cNvGrpSpPr>
            <p:nvPr/>
          </p:nvGrpSpPr>
          <p:grpSpPr bwMode="auto">
            <a:xfrm>
              <a:off x="1519529" y="12607"/>
              <a:ext cx="718948" cy="718668"/>
              <a:chOff x="0" y="0"/>
              <a:chExt cx="718947" cy="718667"/>
            </a:xfrm>
          </p:grpSpPr>
          <p:sp>
            <p:nvSpPr>
              <p:cNvPr id="696" name="Straight Connector 47">
                <a:extLst>
                  <a:ext uri="{FF2B5EF4-FFF2-40B4-BE49-F238E27FC236}">
                    <a16:creationId xmlns:a16="http://schemas.microsoft.com/office/drawing/2014/main" id="{1800A93A-ECBF-D381-A9C0-B8B911BB3F6B}"/>
                  </a:ext>
                </a:extLst>
              </p:cNvPr>
              <p:cNvSpPr/>
              <p:nvPr/>
            </p:nvSpPr>
            <p:spPr>
              <a:xfrm flipV="1">
                <a:off x="97690" y="456985"/>
                <a:ext cx="283650" cy="262295"/>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7" name="Straight Connector 48">
                <a:extLst>
                  <a:ext uri="{FF2B5EF4-FFF2-40B4-BE49-F238E27FC236}">
                    <a16:creationId xmlns:a16="http://schemas.microsoft.com/office/drawing/2014/main" id="{90DA9EF8-BE94-9FA3-CD23-E5EC7FEFE1C8}"/>
                  </a:ext>
                </a:extLst>
              </p:cNvPr>
              <p:cNvSpPr/>
              <p:nvPr/>
            </p:nvSpPr>
            <p:spPr>
              <a:xfrm flipV="1">
                <a:off x="320" y="359681"/>
                <a:ext cx="283647" cy="262295"/>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8" name="Straight Connector 49">
                <a:extLst>
                  <a:ext uri="{FF2B5EF4-FFF2-40B4-BE49-F238E27FC236}">
                    <a16:creationId xmlns:a16="http://schemas.microsoft.com/office/drawing/2014/main" id="{C951D3D8-290A-53F4-F910-15F25F9D6F0B}"/>
                  </a:ext>
                </a:extLst>
              </p:cNvPr>
              <p:cNvSpPr/>
              <p:nvPr/>
            </p:nvSpPr>
            <p:spPr>
              <a:xfrm flipV="1">
                <a:off x="271268" y="85"/>
                <a:ext cx="4232" cy="363828"/>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699" name="Straight Connector 50">
                <a:extLst>
                  <a:ext uri="{FF2B5EF4-FFF2-40B4-BE49-F238E27FC236}">
                    <a16:creationId xmlns:a16="http://schemas.microsoft.com/office/drawing/2014/main" id="{5F441CCE-E185-2309-0127-A106E080EBFA}"/>
                  </a:ext>
                </a:extLst>
              </p:cNvPr>
              <p:cNvSpPr/>
              <p:nvPr/>
            </p:nvSpPr>
            <p:spPr>
              <a:xfrm>
                <a:off x="360171" y="465447"/>
                <a:ext cx="359854" cy="12690"/>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701" name="Straight Connector 43">
              <a:extLst>
                <a:ext uri="{FF2B5EF4-FFF2-40B4-BE49-F238E27FC236}">
                  <a16:creationId xmlns:a16="http://schemas.microsoft.com/office/drawing/2014/main" id="{FD7412CA-A026-F7F4-7FD1-E4E315DDF67D}"/>
                </a:ext>
              </a:extLst>
            </p:cNvPr>
            <p:cNvSpPr/>
            <p:nvPr/>
          </p:nvSpPr>
          <p:spPr>
            <a:xfrm>
              <a:off x="1680723" y="1446853"/>
              <a:ext cx="173574" cy="105765"/>
            </a:xfrm>
            <a:prstGeom prst="line">
              <a:avLst/>
            </a:prstGeom>
            <a:noFill/>
            <a:ln w="76200" cap="flat">
              <a:solidFill>
                <a:srgbClr val="AABDD4"/>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702" name="Straight Connector 44">
              <a:extLst>
                <a:ext uri="{FF2B5EF4-FFF2-40B4-BE49-F238E27FC236}">
                  <a16:creationId xmlns:a16="http://schemas.microsoft.com/office/drawing/2014/main" id="{AD8E3B5F-0544-2D62-63F3-72AFD33EFC8C}"/>
                </a:ext>
              </a:extLst>
            </p:cNvPr>
            <p:cNvSpPr/>
            <p:nvPr/>
          </p:nvSpPr>
          <p:spPr>
            <a:xfrm flipV="1">
              <a:off x="1570651" y="558435"/>
              <a:ext cx="143941" cy="139610"/>
            </a:xfrm>
            <a:prstGeom prst="line">
              <a:avLst/>
            </a:prstGeom>
            <a:noFill/>
            <a:ln w="76200" cap="flat">
              <a:solidFill>
                <a:srgbClr val="AABDD4"/>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703" name="Straight Connector 45">
              <a:extLst>
                <a:ext uri="{FF2B5EF4-FFF2-40B4-BE49-F238E27FC236}">
                  <a16:creationId xmlns:a16="http://schemas.microsoft.com/office/drawing/2014/main" id="{E2B83E97-6E30-E2C6-E00E-6F211C7AE2CB}"/>
                </a:ext>
              </a:extLst>
            </p:cNvPr>
            <p:cNvSpPr/>
            <p:nvPr/>
          </p:nvSpPr>
          <p:spPr>
            <a:xfrm flipV="1">
              <a:off x="1697658" y="376522"/>
              <a:ext cx="211678" cy="198835"/>
            </a:xfrm>
            <a:prstGeom prst="line">
              <a:avLst/>
            </a:prstGeom>
            <a:noFill/>
            <a:ln w="7620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704" name="Straight Connector 46">
              <a:extLst>
                <a:ext uri="{FF2B5EF4-FFF2-40B4-BE49-F238E27FC236}">
                  <a16:creationId xmlns:a16="http://schemas.microsoft.com/office/drawing/2014/main" id="{531E0DB6-564C-16B4-A4A7-71EA889FB4CE}"/>
                </a:ext>
              </a:extLst>
            </p:cNvPr>
            <p:cNvSpPr/>
            <p:nvPr/>
          </p:nvSpPr>
          <p:spPr>
            <a:xfrm flipV="1">
              <a:off x="550362" y="1345320"/>
              <a:ext cx="118540" cy="122688"/>
            </a:xfrm>
            <a:prstGeom prst="line">
              <a:avLst/>
            </a:prstGeom>
            <a:noFill/>
            <a:ln w="76200" cap="flat">
              <a:solidFill>
                <a:srgbClr val="AABDD4"/>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826" name="Group 95">
            <a:extLst>
              <a:ext uri="{FF2B5EF4-FFF2-40B4-BE49-F238E27FC236}">
                <a16:creationId xmlns:a16="http://schemas.microsoft.com/office/drawing/2014/main" id="{5181A9A7-429F-CB44-8EB2-C15F6B38685D}"/>
              </a:ext>
            </a:extLst>
          </p:cNvPr>
          <p:cNvGrpSpPr>
            <a:grpSpLocks/>
          </p:cNvGrpSpPr>
          <p:nvPr/>
        </p:nvGrpSpPr>
        <p:grpSpPr bwMode="auto">
          <a:xfrm>
            <a:off x="4624388" y="1839913"/>
            <a:ext cx="2279650" cy="420687"/>
            <a:chOff x="0" y="0"/>
            <a:chExt cx="6076854" cy="1123794"/>
          </a:xfrm>
        </p:grpSpPr>
        <p:grpSp>
          <p:nvGrpSpPr>
            <p:cNvPr id="69697" name="Group 51">
              <a:extLst>
                <a:ext uri="{FF2B5EF4-FFF2-40B4-BE49-F238E27FC236}">
                  <a16:creationId xmlns:a16="http://schemas.microsoft.com/office/drawing/2014/main" id="{CF600DB5-E734-802C-20EA-3C50366479A3}"/>
                </a:ext>
              </a:extLst>
            </p:cNvPr>
            <p:cNvGrpSpPr>
              <a:grpSpLocks/>
            </p:cNvGrpSpPr>
            <p:nvPr/>
          </p:nvGrpSpPr>
          <p:grpSpPr bwMode="auto">
            <a:xfrm>
              <a:off x="5345825" y="42165"/>
              <a:ext cx="731030" cy="807806"/>
              <a:chOff x="0" y="0"/>
              <a:chExt cx="731028" cy="807805"/>
            </a:xfrm>
          </p:grpSpPr>
          <p:sp>
            <p:nvSpPr>
              <p:cNvPr id="706" name="Freeform 7">
                <a:extLst>
                  <a:ext uri="{FF2B5EF4-FFF2-40B4-BE49-F238E27FC236}">
                    <a16:creationId xmlns:a16="http://schemas.microsoft.com/office/drawing/2014/main" id="{6B2CA43D-7B45-E622-E441-9BB0BB6CBA6B}"/>
                  </a:ext>
                </a:extLst>
              </p:cNvPr>
              <p:cNvSpPr/>
              <p:nvPr/>
            </p:nvSpPr>
            <p:spPr>
              <a:xfrm>
                <a:off x="113188" y="233482"/>
                <a:ext cx="507814" cy="47920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07" name="Freeform 11">
                <a:extLst>
                  <a:ext uri="{FF2B5EF4-FFF2-40B4-BE49-F238E27FC236}">
                    <a16:creationId xmlns:a16="http://schemas.microsoft.com/office/drawing/2014/main" id="{74D83F76-F199-0E83-7845-CAC77BFFE74C}"/>
                  </a:ext>
                </a:extLst>
              </p:cNvPr>
              <p:cNvSpPr/>
              <p:nvPr/>
            </p:nvSpPr>
            <p:spPr>
              <a:xfrm>
                <a:off x="-1072" y="606667"/>
                <a:ext cx="368166" cy="199316"/>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08" name="Freeform 13">
                <a:extLst>
                  <a:ext uri="{FF2B5EF4-FFF2-40B4-BE49-F238E27FC236}">
                    <a16:creationId xmlns:a16="http://schemas.microsoft.com/office/drawing/2014/main" id="{F8E9ECD4-E2AB-B06D-2ED2-A66734CC5F81}"/>
                  </a:ext>
                </a:extLst>
              </p:cNvPr>
              <p:cNvSpPr/>
              <p:nvPr/>
            </p:nvSpPr>
            <p:spPr>
              <a:xfrm>
                <a:off x="-1072" y="606667"/>
                <a:ext cx="368166" cy="199316"/>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09" name="Freeform 15">
                <a:extLst>
                  <a:ext uri="{FF2B5EF4-FFF2-40B4-BE49-F238E27FC236}">
                    <a16:creationId xmlns:a16="http://schemas.microsoft.com/office/drawing/2014/main" id="{17E95734-A2D9-3F2B-4351-7B5CE296F501}"/>
                  </a:ext>
                </a:extLst>
              </p:cNvPr>
              <p:cNvSpPr/>
              <p:nvPr/>
            </p:nvSpPr>
            <p:spPr>
              <a:xfrm>
                <a:off x="367095" y="593946"/>
                <a:ext cx="363933" cy="212037"/>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0" name="Freeform 17">
                <a:extLst>
                  <a:ext uri="{FF2B5EF4-FFF2-40B4-BE49-F238E27FC236}">
                    <a16:creationId xmlns:a16="http://schemas.microsoft.com/office/drawing/2014/main" id="{372E200C-3E04-E3F1-E4A2-9106F2A4590A}"/>
                  </a:ext>
                </a:extLst>
              </p:cNvPr>
              <p:cNvSpPr/>
              <p:nvPr/>
            </p:nvSpPr>
            <p:spPr>
              <a:xfrm>
                <a:off x="367095" y="593946"/>
                <a:ext cx="363933" cy="212037"/>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1" name="Freeform 19">
                <a:extLst>
                  <a:ext uri="{FF2B5EF4-FFF2-40B4-BE49-F238E27FC236}">
                    <a16:creationId xmlns:a16="http://schemas.microsoft.com/office/drawing/2014/main" id="{CA7E8974-6494-BF03-17DF-861DF0EF8768}"/>
                  </a:ext>
                </a:extLst>
              </p:cNvPr>
              <p:cNvSpPr/>
              <p:nvPr/>
            </p:nvSpPr>
            <p:spPr>
              <a:xfrm>
                <a:off x="-1072" y="243"/>
                <a:ext cx="359703" cy="2332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2" name="Freeform 23">
                <a:extLst>
                  <a:ext uri="{FF2B5EF4-FFF2-40B4-BE49-F238E27FC236}">
                    <a16:creationId xmlns:a16="http://schemas.microsoft.com/office/drawing/2014/main" id="{4A068541-7E10-B22D-115D-4943830CA152}"/>
                  </a:ext>
                </a:extLst>
              </p:cNvPr>
              <p:cNvSpPr/>
              <p:nvPr/>
            </p:nvSpPr>
            <p:spPr>
              <a:xfrm>
                <a:off x="-1072" y="186836"/>
                <a:ext cx="114259" cy="419832"/>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3" name="Freeform 27">
                <a:extLst>
                  <a:ext uri="{FF2B5EF4-FFF2-40B4-BE49-F238E27FC236}">
                    <a16:creationId xmlns:a16="http://schemas.microsoft.com/office/drawing/2014/main" id="{506FD3CE-799C-5C0C-E47B-52DB45B1E9D2}"/>
                  </a:ext>
                </a:extLst>
              </p:cNvPr>
              <p:cNvSpPr/>
              <p:nvPr/>
            </p:nvSpPr>
            <p:spPr>
              <a:xfrm>
                <a:off x="362862" y="243"/>
                <a:ext cx="368166" cy="23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4" name="Freeform 31">
                <a:extLst>
                  <a:ext uri="{FF2B5EF4-FFF2-40B4-BE49-F238E27FC236}">
                    <a16:creationId xmlns:a16="http://schemas.microsoft.com/office/drawing/2014/main" id="{FB84E2DD-A0B6-85F3-B658-3451DC2085A9}"/>
                  </a:ext>
                </a:extLst>
              </p:cNvPr>
              <p:cNvSpPr/>
              <p:nvPr/>
            </p:nvSpPr>
            <p:spPr>
              <a:xfrm>
                <a:off x="621002" y="191075"/>
                <a:ext cx="110026" cy="402871"/>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5" name="Freeform 33">
                <a:extLst>
                  <a:ext uri="{FF2B5EF4-FFF2-40B4-BE49-F238E27FC236}">
                    <a16:creationId xmlns:a16="http://schemas.microsoft.com/office/drawing/2014/main" id="{3EC7E6F5-9722-41CA-BB25-55ADEFFA3AA0}"/>
                  </a:ext>
                </a:extLst>
              </p:cNvPr>
              <p:cNvSpPr/>
              <p:nvPr/>
            </p:nvSpPr>
            <p:spPr>
              <a:xfrm>
                <a:off x="621002" y="191075"/>
                <a:ext cx="110026" cy="402871"/>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6" name="Freeform 35">
                <a:extLst>
                  <a:ext uri="{FF2B5EF4-FFF2-40B4-BE49-F238E27FC236}">
                    <a16:creationId xmlns:a16="http://schemas.microsoft.com/office/drawing/2014/main" id="{CA7CC93A-247F-D067-6EF9-06F3C4952CEF}"/>
                  </a:ext>
                </a:extLst>
              </p:cNvPr>
              <p:cNvSpPr/>
              <p:nvPr/>
            </p:nvSpPr>
            <p:spPr>
              <a:xfrm>
                <a:off x="113188" y="243"/>
                <a:ext cx="507814" cy="233239"/>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7" name="Freeform 39">
                <a:extLst>
                  <a:ext uri="{FF2B5EF4-FFF2-40B4-BE49-F238E27FC236}">
                    <a16:creationId xmlns:a16="http://schemas.microsoft.com/office/drawing/2014/main" id="{1C12C035-3790-C60E-22C3-811F57AB8CF7}"/>
                  </a:ext>
                </a:extLst>
              </p:cNvPr>
              <p:cNvSpPr/>
              <p:nvPr/>
            </p:nvSpPr>
            <p:spPr>
              <a:xfrm>
                <a:off x="367095" y="233482"/>
                <a:ext cx="363933" cy="479205"/>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8" name="Freeform 41">
                <a:extLst>
                  <a:ext uri="{FF2B5EF4-FFF2-40B4-BE49-F238E27FC236}">
                    <a16:creationId xmlns:a16="http://schemas.microsoft.com/office/drawing/2014/main" id="{8524229D-7E42-8CDF-4B5B-A2D38A0AB0E9}"/>
                  </a:ext>
                </a:extLst>
              </p:cNvPr>
              <p:cNvSpPr/>
              <p:nvPr/>
            </p:nvSpPr>
            <p:spPr>
              <a:xfrm>
                <a:off x="367095" y="233482"/>
                <a:ext cx="363933" cy="479205"/>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19" name="Freeform 43">
                <a:extLst>
                  <a:ext uri="{FF2B5EF4-FFF2-40B4-BE49-F238E27FC236}">
                    <a16:creationId xmlns:a16="http://schemas.microsoft.com/office/drawing/2014/main" id="{BDD175C0-433D-A34C-8EE1-50699B2A168A}"/>
                  </a:ext>
                </a:extLst>
              </p:cNvPr>
              <p:cNvSpPr/>
              <p:nvPr/>
            </p:nvSpPr>
            <p:spPr>
              <a:xfrm>
                <a:off x="-1072" y="233482"/>
                <a:ext cx="368166" cy="479205"/>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698" name="Group 97">
              <a:extLst>
                <a:ext uri="{FF2B5EF4-FFF2-40B4-BE49-F238E27FC236}">
                  <a16:creationId xmlns:a16="http://schemas.microsoft.com/office/drawing/2014/main" id="{043F9955-FAD1-6A7A-F4A1-37D30AAA8060}"/>
                </a:ext>
              </a:extLst>
            </p:cNvPr>
            <p:cNvGrpSpPr>
              <a:grpSpLocks/>
            </p:cNvGrpSpPr>
            <p:nvPr/>
          </p:nvGrpSpPr>
          <p:grpSpPr bwMode="auto">
            <a:xfrm>
              <a:off x="2675571" y="-1"/>
              <a:ext cx="903911" cy="1123796"/>
              <a:chOff x="0" y="0"/>
              <a:chExt cx="903910" cy="1123794"/>
            </a:xfrm>
          </p:grpSpPr>
          <p:sp>
            <p:nvSpPr>
              <p:cNvPr id="721" name="Freeform 163">
                <a:extLst>
                  <a:ext uri="{FF2B5EF4-FFF2-40B4-BE49-F238E27FC236}">
                    <a16:creationId xmlns:a16="http://schemas.microsoft.com/office/drawing/2014/main" id="{FD862806-61F0-5337-A61B-6A740B75F55E}"/>
                  </a:ext>
                </a:extLst>
              </p:cNvPr>
              <p:cNvSpPr/>
              <p:nvPr/>
            </p:nvSpPr>
            <p:spPr>
              <a:xfrm rot="1320919">
                <a:off x="608301" y="279888"/>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807" y="14736"/>
                      <a:pt x="4819" y="16749"/>
                      <a:pt x="2831" y="18808"/>
                    </a:cubicBezTo>
                    <a:cubicBezTo>
                      <a:pt x="2831" y="18808"/>
                      <a:pt x="2831" y="18808"/>
                      <a:pt x="2831" y="18808"/>
                    </a:cubicBezTo>
                    <a:cubicBezTo>
                      <a:pt x="5290" y="18259"/>
                      <a:pt x="7851" y="18122"/>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2" name="Freeform 164">
                <a:extLst>
                  <a:ext uri="{FF2B5EF4-FFF2-40B4-BE49-F238E27FC236}">
                    <a16:creationId xmlns:a16="http://schemas.microsoft.com/office/drawing/2014/main" id="{25DBD555-644D-2622-A664-C40AB6DFE338}"/>
                  </a:ext>
                </a:extLst>
              </p:cNvPr>
              <p:cNvSpPr/>
              <p:nvPr/>
            </p:nvSpPr>
            <p:spPr>
              <a:xfrm rot="1320919">
                <a:off x="608301" y="322295"/>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189"/>
                    </a:moveTo>
                    <a:cubicBezTo>
                      <a:pt x="15318" y="0"/>
                      <a:pt x="15318" y="0"/>
                      <a:pt x="15318" y="0"/>
                    </a:cubicBezTo>
                    <a:cubicBezTo>
                      <a:pt x="16360" y="3411"/>
                      <a:pt x="16360" y="3411"/>
                      <a:pt x="16360" y="3411"/>
                    </a:cubicBezTo>
                    <a:cubicBezTo>
                      <a:pt x="8936" y="12187"/>
                      <a:pt x="8936" y="12187"/>
                      <a:pt x="8936" y="12187"/>
                    </a:cubicBezTo>
                    <a:cubicBezTo>
                      <a:pt x="6786" y="14733"/>
                      <a:pt x="4804" y="16780"/>
                      <a:pt x="2822" y="18826"/>
                    </a:cubicBezTo>
                    <a:cubicBezTo>
                      <a:pt x="2822" y="18826"/>
                      <a:pt x="2822" y="18826"/>
                      <a:pt x="2822" y="18826"/>
                    </a:cubicBezTo>
                    <a:cubicBezTo>
                      <a:pt x="5308" y="18326"/>
                      <a:pt x="7861" y="18189"/>
                      <a:pt x="10447" y="18053"/>
                    </a:cubicBezTo>
                    <a:cubicBezTo>
                      <a:pt x="20659" y="17189"/>
                      <a:pt x="20659" y="17189"/>
                      <a:pt x="20659" y="17189"/>
                    </a:cubicBezTo>
                    <a:cubicBezTo>
                      <a:pt x="21600" y="20236"/>
                      <a:pt x="21600" y="20236"/>
                      <a:pt x="21600" y="20236"/>
                    </a:cubicBezTo>
                    <a:cubicBezTo>
                      <a:pt x="1075" y="21600"/>
                      <a:pt x="1075" y="21600"/>
                      <a:pt x="1075" y="21600"/>
                    </a:cubicBezTo>
                    <a:lnTo>
                      <a:pt x="0" y="1818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3" name="Freeform 165">
                <a:extLst>
                  <a:ext uri="{FF2B5EF4-FFF2-40B4-BE49-F238E27FC236}">
                    <a16:creationId xmlns:a16="http://schemas.microsoft.com/office/drawing/2014/main" id="{B1CEB9AF-4542-6F53-C939-EC3803B1D93D}"/>
                  </a:ext>
                </a:extLst>
              </p:cNvPr>
              <p:cNvSpPr/>
              <p:nvPr/>
            </p:nvSpPr>
            <p:spPr>
              <a:xfrm rot="1320919">
                <a:off x="612531" y="368942"/>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206"/>
                    </a:moveTo>
                    <a:cubicBezTo>
                      <a:pt x="15328" y="0"/>
                      <a:pt x="15328" y="0"/>
                      <a:pt x="15328" y="0"/>
                    </a:cubicBezTo>
                    <a:cubicBezTo>
                      <a:pt x="16368" y="3394"/>
                      <a:pt x="16368" y="3394"/>
                      <a:pt x="16368" y="3394"/>
                    </a:cubicBezTo>
                    <a:cubicBezTo>
                      <a:pt x="8922" y="12153"/>
                      <a:pt x="8922" y="12153"/>
                      <a:pt x="8922" y="12153"/>
                    </a:cubicBezTo>
                    <a:cubicBezTo>
                      <a:pt x="6775" y="14721"/>
                      <a:pt x="4796" y="16785"/>
                      <a:pt x="2784" y="18803"/>
                    </a:cubicBezTo>
                    <a:cubicBezTo>
                      <a:pt x="2784" y="18803"/>
                      <a:pt x="2784" y="18803"/>
                      <a:pt x="2784" y="18803"/>
                    </a:cubicBezTo>
                    <a:cubicBezTo>
                      <a:pt x="5266" y="18298"/>
                      <a:pt x="7815" y="18115"/>
                      <a:pt x="10398" y="17977"/>
                    </a:cubicBezTo>
                    <a:cubicBezTo>
                      <a:pt x="20560" y="17014"/>
                      <a:pt x="20560" y="17014"/>
                      <a:pt x="20560" y="17014"/>
                    </a:cubicBezTo>
                    <a:cubicBezTo>
                      <a:pt x="21600" y="20408"/>
                      <a:pt x="21600" y="20408"/>
                      <a:pt x="21600" y="20408"/>
                    </a:cubicBezTo>
                    <a:cubicBezTo>
                      <a:pt x="1040" y="21600"/>
                      <a:pt x="1040" y="21600"/>
                      <a:pt x="1040" y="21600"/>
                    </a:cubicBezTo>
                    <a:lnTo>
                      <a:pt x="0" y="1820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4" name="Freeform 166">
                <a:extLst>
                  <a:ext uri="{FF2B5EF4-FFF2-40B4-BE49-F238E27FC236}">
                    <a16:creationId xmlns:a16="http://schemas.microsoft.com/office/drawing/2014/main" id="{5F97BD95-FF1B-A86F-B3A4-AEDD19FD0072}"/>
                  </a:ext>
                </a:extLst>
              </p:cNvPr>
              <p:cNvSpPr/>
              <p:nvPr/>
            </p:nvSpPr>
            <p:spPr>
              <a:xfrm rot="1320919">
                <a:off x="612531" y="411349"/>
                <a:ext cx="59245" cy="46649"/>
              </a:xfrm>
              <a:custGeom>
                <a:avLst/>
                <a:gdLst/>
                <a:ahLst/>
                <a:cxnLst>
                  <a:cxn ang="0">
                    <a:pos x="wd2" y="hd2"/>
                  </a:cxn>
                  <a:cxn ang="5400000">
                    <a:pos x="wd2" y="hd2"/>
                  </a:cxn>
                  <a:cxn ang="10800000">
                    <a:pos x="wd2" y="hd2"/>
                  </a:cxn>
                  <a:cxn ang="16200000">
                    <a:pos x="wd2" y="hd2"/>
                  </a:cxn>
                </a:cxnLst>
                <a:rect l="0" t="0" r="r" b="b"/>
                <a:pathLst>
                  <a:path w="21600" h="21600" extrusionOk="0">
                    <a:moveTo>
                      <a:pt x="0" y="17910"/>
                    </a:moveTo>
                    <a:cubicBezTo>
                      <a:pt x="15294" y="0"/>
                      <a:pt x="15294" y="0"/>
                      <a:pt x="15294" y="0"/>
                    </a:cubicBezTo>
                    <a:cubicBezTo>
                      <a:pt x="16368" y="3420"/>
                      <a:pt x="16368" y="3420"/>
                      <a:pt x="16368" y="3420"/>
                    </a:cubicBezTo>
                    <a:cubicBezTo>
                      <a:pt x="8922" y="11970"/>
                      <a:pt x="8922" y="11970"/>
                      <a:pt x="8922" y="11970"/>
                    </a:cubicBezTo>
                    <a:cubicBezTo>
                      <a:pt x="6775" y="14490"/>
                      <a:pt x="4763" y="16470"/>
                      <a:pt x="2817" y="18450"/>
                    </a:cubicBezTo>
                    <a:cubicBezTo>
                      <a:pt x="2817" y="18450"/>
                      <a:pt x="2817" y="18450"/>
                      <a:pt x="2817" y="18450"/>
                    </a:cubicBezTo>
                    <a:cubicBezTo>
                      <a:pt x="5232" y="18000"/>
                      <a:pt x="7848" y="17820"/>
                      <a:pt x="10398" y="17640"/>
                    </a:cubicBezTo>
                    <a:cubicBezTo>
                      <a:pt x="20527" y="16740"/>
                      <a:pt x="20527" y="16740"/>
                      <a:pt x="20527" y="16740"/>
                    </a:cubicBezTo>
                    <a:cubicBezTo>
                      <a:pt x="21600" y="20070"/>
                      <a:pt x="21600" y="20070"/>
                      <a:pt x="21600" y="20070"/>
                    </a:cubicBezTo>
                    <a:cubicBezTo>
                      <a:pt x="1140" y="21600"/>
                      <a:pt x="1140" y="21600"/>
                      <a:pt x="1140" y="21600"/>
                    </a:cubicBezTo>
                    <a:lnTo>
                      <a:pt x="0" y="1791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5" name="Freeform 167">
                <a:extLst>
                  <a:ext uri="{FF2B5EF4-FFF2-40B4-BE49-F238E27FC236}">
                    <a16:creationId xmlns:a16="http://schemas.microsoft.com/office/drawing/2014/main" id="{BA587E34-FEF6-07CC-21BB-A75CB90B7FC9}"/>
                  </a:ext>
                </a:extLst>
              </p:cNvPr>
              <p:cNvSpPr/>
              <p:nvPr/>
            </p:nvSpPr>
            <p:spPr>
              <a:xfrm rot="1320919">
                <a:off x="612531" y="457999"/>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7836"/>
                    </a:moveTo>
                    <a:cubicBezTo>
                      <a:pt x="15180" y="0"/>
                      <a:pt x="15180" y="0"/>
                      <a:pt x="15180" y="0"/>
                    </a:cubicBezTo>
                    <a:cubicBezTo>
                      <a:pt x="16250" y="3316"/>
                      <a:pt x="16250" y="3316"/>
                      <a:pt x="16250" y="3316"/>
                    </a:cubicBezTo>
                    <a:cubicBezTo>
                      <a:pt x="8894" y="11920"/>
                      <a:pt x="8894" y="11920"/>
                      <a:pt x="8894" y="11920"/>
                    </a:cubicBezTo>
                    <a:cubicBezTo>
                      <a:pt x="6754" y="14520"/>
                      <a:pt x="4882" y="16850"/>
                      <a:pt x="2809" y="18463"/>
                    </a:cubicBezTo>
                    <a:cubicBezTo>
                      <a:pt x="2809" y="18463"/>
                      <a:pt x="2809" y="18463"/>
                      <a:pt x="2809" y="18463"/>
                    </a:cubicBezTo>
                    <a:cubicBezTo>
                      <a:pt x="5216" y="18015"/>
                      <a:pt x="7824" y="17836"/>
                      <a:pt x="10365" y="17746"/>
                    </a:cubicBezTo>
                    <a:cubicBezTo>
                      <a:pt x="20530" y="16850"/>
                      <a:pt x="20530" y="16850"/>
                      <a:pt x="20530" y="16850"/>
                    </a:cubicBezTo>
                    <a:cubicBezTo>
                      <a:pt x="21600" y="20256"/>
                      <a:pt x="21600" y="20256"/>
                      <a:pt x="21600" y="20256"/>
                    </a:cubicBezTo>
                    <a:cubicBezTo>
                      <a:pt x="1137" y="21600"/>
                      <a:pt x="1137" y="21600"/>
                      <a:pt x="1137" y="21600"/>
                    </a:cubicBezTo>
                    <a:lnTo>
                      <a:pt x="0" y="1783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6" name="Freeform 168">
                <a:extLst>
                  <a:ext uri="{FF2B5EF4-FFF2-40B4-BE49-F238E27FC236}">
                    <a16:creationId xmlns:a16="http://schemas.microsoft.com/office/drawing/2014/main" id="{F275F454-DA64-C6EA-CE9A-36E20716CFD8}"/>
                  </a:ext>
                </a:extLst>
              </p:cNvPr>
              <p:cNvSpPr/>
              <p:nvPr/>
            </p:nvSpPr>
            <p:spPr>
              <a:xfrm rot="1320919">
                <a:off x="612531" y="500406"/>
                <a:ext cx="59245" cy="46647"/>
              </a:xfrm>
              <a:custGeom>
                <a:avLst/>
                <a:gdLst/>
                <a:ahLst/>
                <a:cxnLst>
                  <a:cxn ang="0">
                    <a:pos x="wd2" y="hd2"/>
                  </a:cxn>
                  <a:cxn ang="5400000">
                    <a:pos x="wd2" y="hd2"/>
                  </a:cxn>
                  <a:cxn ang="10800000">
                    <a:pos x="wd2" y="hd2"/>
                  </a:cxn>
                  <a:cxn ang="16200000">
                    <a:pos x="wd2" y="hd2"/>
                  </a:cxn>
                </a:cxnLst>
                <a:rect l="0" t="0" r="r" b="b"/>
                <a:pathLst>
                  <a:path w="21600" h="21600" extrusionOk="0">
                    <a:moveTo>
                      <a:pt x="0" y="18284"/>
                    </a:moveTo>
                    <a:cubicBezTo>
                      <a:pt x="15160" y="0"/>
                      <a:pt x="15160" y="0"/>
                      <a:pt x="15160" y="0"/>
                    </a:cubicBezTo>
                    <a:cubicBezTo>
                      <a:pt x="16234" y="3316"/>
                      <a:pt x="16234" y="3316"/>
                      <a:pt x="16234" y="3316"/>
                    </a:cubicBezTo>
                    <a:cubicBezTo>
                      <a:pt x="8922" y="12368"/>
                      <a:pt x="8922" y="12368"/>
                      <a:pt x="8922" y="12368"/>
                    </a:cubicBezTo>
                    <a:cubicBezTo>
                      <a:pt x="6708" y="14520"/>
                      <a:pt x="4830" y="16850"/>
                      <a:pt x="2683" y="18463"/>
                    </a:cubicBezTo>
                    <a:cubicBezTo>
                      <a:pt x="2817" y="18911"/>
                      <a:pt x="2817" y="18911"/>
                      <a:pt x="2817" y="18911"/>
                    </a:cubicBezTo>
                    <a:cubicBezTo>
                      <a:pt x="5165" y="18015"/>
                      <a:pt x="7781" y="17836"/>
                      <a:pt x="10330" y="17746"/>
                    </a:cubicBezTo>
                    <a:cubicBezTo>
                      <a:pt x="20527" y="16850"/>
                      <a:pt x="20527" y="16850"/>
                      <a:pt x="20527" y="16850"/>
                    </a:cubicBezTo>
                    <a:cubicBezTo>
                      <a:pt x="21600" y="20256"/>
                      <a:pt x="21600" y="20256"/>
                      <a:pt x="21600" y="20256"/>
                    </a:cubicBezTo>
                    <a:cubicBezTo>
                      <a:pt x="1073" y="21600"/>
                      <a:pt x="1073" y="21600"/>
                      <a:pt x="1073" y="21600"/>
                    </a:cubicBezTo>
                    <a:lnTo>
                      <a:pt x="0" y="1828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7" name="Freeform 169">
                <a:extLst>
                  <a:ext uri="{FF2B5EF4-FFF2-40B4-BE49-F238E27FC236}">
                    <a16:creationId xmlns:a16="http://schemas.microsoft.com/office/drawing/2014/main" id="{FA06A2A2-0D4F-84C1-3CFA-AF054EB4C0EC}"/>
                  </a:ext>
                </a:extLst>
              </p:cNvPr>
              <p:cNvSpPr/>
              <p:nvPr/>
            </p:nvSpPr>
            <p:spPr>
              <a:xfrm rot="1320919">
                <a:off x="612531" y="547052"/>
                <a:ext cx="59245" cy="46649"/>
              </a:xfrm>
              <a:custGeom>
                <a:avLst/>
                <a:gdLst/>
                <a:ahLst/>
                <a:cxnLst>
                  <a:cxn ang="0">
                    <a:pos x="wd2" y="hd2"/>
                  </a:cxn>
                  <a:cxn ang="5400000">
                    <a:pos x="wd2" y="hd2"/>
                  </a:cxn>
                  <a:cxn ang="10800000">
                    <a:pos x="wd2" y="hd2"/>
                  </a:cxn>
                  <a:cxn ang="16200000">
                    <a:pos x="wd2" y="hd2"/>
                  </a:cxn>
                </a:cxnLst>
                <a:rect l="0" t="0" r="r" b="b"/>
                <a:pathLst>
                  <a:path w="21600" h="21600" extrusionOk="0">
                    <a:moveTo>
                      <a:pt x="0" y="18256"/>
                    </a:moveTo>
                    <a:cubicBezTo>
                      <a:pt x="15275" y="0"/>
                      <a:pt x="15275" y="0"/>
                      <a:pt x="15275" y="0"/>
                    </a:cubicBezTo>
                    <a:cubicBezTo>
                      <a:pt x="16419" y="3705"/>
                      <a:pt x="16419" y="3705"/>
                      <a:pt x="16419" y="3705"/>
                    </a:cubicBezTo>
                    <a:cubicBezTo>
                      <a:pt x="8950" y="12291"/>
                      <a:pt x="8950" y="12291"/>
                      <a:pt x="8950" y="12291"/>
                    </a:cubicBezTo>
                    <a:cubicBezTo>
                      <a:pt x="6729" y="14460"/>
                      <a:pt x="4845" y="16900"/>
                      <a:pt x="2692" y="18527"/>
                    </a:cubicBezTo>
                    <a:cubicBezTo>
                      <a:pt x="2826" y="18889"/>
                      <a:pt x="2826" y="18889"/>
                      <a:pt x="2826" y="18889"/>
                    </a:cubicBezTo>
                    <a:cubicBezTo>
                      <a:pt x="5316" y="18346"/>
                      <a:pt x="7738" y="17804"/>
                      <a:pt x="10363" y="17714"/>
                    </a:cubicBezTo>
                    <a:cubicBezTo>
                      <a:pt x="20523" y="16720"/>
                      <a:pt x="20523" y="16720"/>
                      <a:pt x="20523" y="16720"/>
                    </a:cubicBezTo>
                    <a:cubicBezTo>
                      <a:pt x="21600" y="20064"/>
                      <a:pt x="21600" y="20064"/>
                      <a:pt x="21600" y="20064"/>
                    </a:cubicBezTo>
                    <a:cubicBezTo>
                      <a:pt x="1077" y="21600"/>
                      <a:pt x="1077" y="21600"/>
                      <a:pt x="1077" y="21600"/>
                    </a:cubicBezTo>
                    <a:lnTo>
                      <a:pt x="0" y="182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8" name="Freeform 170">
                <a:extLst>
                  <a:ext uri="{FF2B5EF4-FFF2-40B4-BE49-F238E27FC236}">
                    <a16:creationId xmlns:a16="http://schemas.microsoft.com/office/drawing/2014/main" id="{52774B60-59D0-CBD5-23A0-71C565D0955D}"/>
                  </a:ext>
                </a:extLst>
              </p:cNvPr>
              <p:cNvSpPr/>
              <p:nvPr/>
            </p:nvSpPr>
            <p:spPr>
              <a:xfrm rot="1320919">
                <a:off x="616764" y="593702"/>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122"/>
                    </a:moveTo>
                    <a:cubicBezTo>
                      <a:pt x="15409" y="0"/>
                      <a:pt x="15409" y="0"/>
                      <a:pt x="15409" y="0"/>
                    </a:cubicBezTo>
                    <a:cubicBezTo>
                      <a:pt x="16419" y="3386"/>
                      <a:pt x="16419" y="3386"/>
                      <a:pt x="16419" y="3386"/>
                    </a:cubicBezTo>
                    <a:cubicBezTo>
                      <a:pt x="8950" y="12173"/>
                      <a:pt x="8950" y="12173"/>
                      <a:pt x="8950" y="12173"/>
                    </a:cubicBezTo>
                    <a:cubicBezTo>
                      <a:pt x="6796" y="14736"/>
                      <a:pt x="4845" y="16749"/>
                      <a:pt x="2826" y="18763"/>
                    </a:cubicBezTo>
                    <a:cubicBezTo>
                      <a:pt x="2826" y="18763"/>
                      <a:pt x="2826" y="18763"/>
                      <a:pt x="2826" y="18763"/>
                    </a:cubicBezTo>
                    <a:cubicBezTo>
                      <a:pt x="5316" y="18214"/>
                      <a:pt x="7738" y="17756"/>
                      <a:pt x="10363" y="17573"/>
                    </a:cubicBezTo>
                    <a:cubicBezTo>
                      <a:pt x="20523" y="16658"/>
                      <a:pt x="20523" y="16658"/>
                      <a:pt x="20523" y="16658"/>
                    </a:cubicBezTo>
                    <a:cubicBezTo>
                      <a:pt x="21600" y="20044"/>
                      <a:pt x="21600" y="20044"/>
                      <a:pt x="21600" y="20044"/>
                    </a:cubicBezTo>
                    <a:cubicBezTo>
                      <a:pt x="1077" y="21600"/>
                      <a:pt x="1077" y="21600"/>
                      <a:pt x="1077" y="21600"/>
                    </a:cubicBezTo>
                    <a:lnTo>
                      <a:pt x="0" y="181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29" name="Freeform 171">
                <a:extLst>
                  <a:ext uri="{FF2B5EF4-FFF2-40B4-BE49-F238E27FC236}">
                    <a16:creationId xmlns:a16="http://schemas.microsoft.com/office/drawing/2014/main" id="{FA9F80BF-E000-5C83-FF4A-B4024F5F0D73}"/>
                  </a:ext>
                </a:extLst>
              </p:cNvPr>
              <p:cNvSpPr/>
              <p:nvPr/>
            </p:nvSpPr>
            <p:spPr>
              <a:xfrm rot="1320919">
                <a:off x="616764" y="640348"/>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342" y="0"/>
                      <a:pt x="15342" y="0"/>
                      <a:pt x="15342" y="0"/>
                    </a:cubicBezTo>
                    <a:cubicBezTo>
                      <a:pt x="16351" y="3449"/>
                      <a:pt x="16351" y="3449"/>
                      <a:pt x="16351" y="3449"/>
                    </a:cubicBezTo>
                    <a:cubicBezTo>
                      <a:pt x="8950" y="12161"/>
                      <a:pt x="8950" y="12161"/>
                      <a:pt x="8950" y="12161"/>
                    </a:cubicBezTo>
                    <a:cubicBezTo>
                      <a:pt x="6796" y="14703"/>
                      <a:pt x="4778" y="16790"/>
                      <a:pt x="2826" y="18787"/>
                    </a:cubicBezTo>
                    <a:cubicBezTo>
                      <a:pt x="2826" y="18787"/>
                      <a:pt x="2826" y="18787"/>
                      <a:pt x="2826" y="18787"/>
                    </a:cubicBezTo>
                    <a:cubicBezTo>
                      <a:pt x="5249" y="18242"/>
                      <a:pt x="7738" y="17788"/>
                      <a:pt x="10363" y="17607"/>
                    </a:cubicBezTo>
                    <a:cubicBezTo>
                      <a:pt x="20591" y="16790"/>
                      <a:pt x="20591" y="16790"/>
                      <a:pt x="20591" y="16790"/>
                    </a:cubicBezTo>
                    <a:cubicBezTo>
                      <a:pt x="21600" y="20239"/>
                      <a:pt x="21600" y="20239"/>
                      <a:pt x="21600" y="20239"/>
                    </a:cubicBezTo>
                    <a:cubicBezTo>
                      <a:pt x="1077" y="21600"/>
                      <a:pt x="1077" y="21600"/>
                      <a:pt x="1077"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0" name="Freeform 172">
                <a:extLst>
                  <a:ext uri="{FF2B5EF4-FFF2-40B4-BE49-F238E27FC236}">
                    <a16:creationId xmlns:a16="http://schemas.microsoft.com/office/drawing/2014/main" id="{0214A807-6754-8674-D1A7-B2337D12339D}"/>
                  </a:ext>
                </a:extLst>
              </p:cNvPr>
              <p:cNvSpPr/>
              <p:nvPr/>
            </p:nvSpPr>
            <p:spPr>
              <a:xfrm rot="1320919">
                <a:off x="616764" y="682756"/>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3" y="16749"/>
                      <a:pt x="2835" y="18763"/>
                    </a:cubicBezTo>
                    <a:cubicBezTo>
                      <a:pt x="2835" y="18763"/>
                      <a:pt x="2835" y="18763"/>
                      <a:pt x="2835" y="18763"/>
                    </a:cubicBezTo>
                    <a:cubicBezTo>
                      <a:pt x="5265" y="18305"/>
                      <a:pt x="7898" y="18122"/>
                      <a:pt x="10328" y="17573"/>
                    </a:cubicBezTo>
                    <a:cubicBezTo>
                      <a:pt x="20588" y="16658"/>
                      <a:pt x="20588" y="16658"/>
                      <a:pt x="20588" y="16658"/>
                    </a:cubicBezTo>
                    <a:cubicBezTo>
                      <a:pt x="21600" y="20044"/>
                      <a:pt x="21600" y="20044"/>
                      <a:pt x="21600" y="20044"/>
                    </a:cubicBezTo>
                    <a:cubicBezTo>
                      <a:pt x="1080" y="21600"/>
                      <a:pt x="1080" y="21600"/>
                      <a:pt x="1080"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1" name="Freeform 173">
                <a:extLst>
                  <a:ext uri="{FF2B5EF4-FFF2-40B4-BE49-F238E27FC236}">
                    <a16:creationId xmlns:a16="http://schemas.microsoft.com/office/drawing/2014/main" id="{2FE4FA4E-E636-DA9C-F967-6603350EAF6F}"/>
                  </a:ext>
                </a:extLst>
              </p:cNvPr>
              <p:cNvSpPr/>
              <p:nvPr/>
            </p:nvSpPr>
            <p:spPr>
              <a:xfrm rot="1320919">
                <a:off x="616764" y="729405"/>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3" y="16749"/>
                      <a:pt x="2835" y="18763"/>
                    </a:cubicBezTo>
                    <a:cubicBezTo>
                      <a:pt x="2835" y="18763"/>
                      <a:pt x="2835" y="18763"/>
                      <a:pt x="2835" y="18763"/>
                    </a:cubicBezTo>
                    <a:cubicBezTo>
                      <a:pt x="5265" y="18305"/>
                      <a:pt x="7830" y="18122"/>
                      <a:pt x="10462" y="17939"/>
                    </a:cubicBezTo>
                    <a:cubicBezTo>
                      <a:pt x="20655" y="17024"/>
                      <a:pt x="20655" y="17024"/>
                      <a:pt x="20655" y="17024"/>
                    </a:cubicBezTo>
                    <a:cubicBezTo>
                      <a:pt x="21600" y="20044"/>
                      <a:pt x="21600" y="20044"/>
                      <a:pt x="21600" y="20044"/>
                    </a:cubicBezTo>
                    <a:cubicBezTo>
                      <a:pt x="1012" y="21600"/>
                      <a:pt x="1012" y="21600"/>
                      <a:pt x="1012"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2" name="Freeform 174">
                <a:extLst>
                  <a:ext uri="{FF2B5EF4-FFF2-40B4-BE49-F238E27FC236}">
                    <a16:creationId xmlns:a16="http://schemas.microsoft.com/office/drawing/2014/main" id="{22719D3D-AFA2-16EB-B19B-496982DAC7E3}"/>
                  </a:ext>
                </a:extLst>
              </p:cNvPr>
              <p:cNvSpPr/>
              <p:nvPr/>
            </p:nvSpPr>
            <p:spPr>
              <a:xfrm rot="1320919">
                <a:off x="616764" y="771812"/>
                <a:ext cx="59245" cy="46647"/>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294" y="0"/>
                      <a:pt x="15294" y="0"/>
                      <a:pt x="15294" y="0"/>
                    </a:cubicBezTo>
                    <a:cubicBezTo>
                      <a:pt x="16368" y="3449"/>
                      <a:pt x="16368" y="3449"/>
                      <a:pt x="16368" y="3449"/>
                    </a:cubicBezTo>
                    <a:cubicBezTo>
                      <a:pt x="8922" y="12161"/>
                      <a:pt x="8922" y="12161"/>
                      <a:pt x="8922" y="12161"/>
                    </a:cubicBezTo>
                    <a:cubicBezTo>
                      <a:pt x="6775" y="14793"/>
                      <a:pt x="4830" y="16790"/>
                      <a:pt x="2817" y="18787"/>
                    </a:cubicBezTo>
                    <a:cubicBezTo>
                      <a:pt x="2817" y="18787"/>
                      <a:pt x="2817" y="18787"/>
                      <a:pt x="2817" y="18787"/>
                    </a:cubicBezTo>
                    <a:cubicBezTo>
                      <a:pt x="5299" y="18333"/>
                      <a:pt x="7848" y="18151"/>
                      <a:pt x="10465" y="18061"/>
                    </a:cubicBezTo>
                    <a:cubicBezTo>
                      <a:pt x="20661" y="17153"/>
                      <a:pt x="20661" y="17153"/>
                      <a:pt x="20661" y="17153"/>
                    </a:cubicBezTo>
                    <a:cubicBezTo>
                      <a:pt x="21600" y="20239"/>
                      <a:pt x="21600" y="20239"/>
                      <a:pt x="21600" y="20239"/>
                    </a:cubicBezTo>
                    <a:cubicBezTo>
                      <a:pt x="1073" y="21600"/>
                      <a:pt x="1073" y="21600"/>
                      <a:pt x="1073"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3" name="Freeform 175">
                <a:extLst>
                  <a:ext uri="{FF2B5EF4-FFF2-40B4-BE49-F238E27FC236}">
                    <a16:creationId xmlns:a16="http://schemas.microsoft.com/office/drawing/2014/main" id="{4AFACF41-94BC-6F6B-336C-2470CC9D034F}"/>
                  </a:ext>
                </a:extLst>
              </p:cNvPr>
              <p:cNvSpPr/>
              <p:nvPr/>
            </p:nvSpPr>
            <p:spPr>
              <a:xfrm rot="1320919">
                <a:off x="620995" y="818459"/>
                <a:ext cx="5501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7895"/>
                    </a:moveTo>
                    <a:cubicBezTo>
                      <a:pt x="15294" y="0"/>
                      <a:pt x="15294" y="0"/>
                      <a:pt x="15294" y="0"/>
                    </a:cubicBezTo>
                    <a:cubicBezTo>
                      <a:pt x="16368" y="3344"/>
                      <a:pt x="16368" y="3344"/>
                      <a:pt x="16368" y="3344"/>
                    </a:cubicBezTo>
                    <a:cubicBezTo>
                      <a:pt x="8922" y="11930"/>
                      <a:pt x="8922" y="11930"/>
                      <a:pt x="8922" y="11930"/>
                    </a:cubicBezTo>
                    <a:cubicBezTo>
                      <a:pt x="6775" y="14460"/>
                      <a:pt x="4763" y="16449"/>
                      <a:pt x="2750" y="18527"/>
                    </a:cubicBezTo>
                    <a:cubicBezTo>
                      <a:pt x="2750" y="18527"/>
                      <a:pt x="2750" y="18527"/>
                      <a:pt x="2750" y="18527"/>
                    </a:cubicBezTo>
                    <a:cubicBezTo>
                      <a:pt x="5232" y="17985"/>
                      <a:pt x="7781" y="17804"/>
                      <a:pt x="10398" y="17714"/>
                    </a:cubicBezTo>
                    <a:cubicBezTo>
                      <a:pt x="20527" y="16720"/>
                      <a:pt x="20527" y="16720"/>
                      <a:pt x="20527" y="16720"/>
                    </a:cubicBezTo>
                    <a:cubicBezTo>
                      <a:pt x="21600" y="20064"/>
                      <a:pt x="21600" y="20064"/>
                      <a:pt x="21600" y="20064"/>
                    </a:cubicBezTo>
                    <a:cubicBezTo>
                      <a:pt x="1140" y="21600"/>
                      <a:pt x="1140" y="21600"/>
                      <a:pt x="1140" y="21600"/>
                    </a:cubicBezTo>
                    <a:lnTo>
                      <a:pt x="0" y="1789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4" name="Freeform 176">
                <a:extLst>
                  <a:ext uri="{FF2B5EF4-FFF2-40B4-BE49-F238E27FC236}">
                    <a16:creationId xmlns:a16="http://schemas.microsoft.com/office/drawing/2014/main" id="{95A688E2-F061-D471-4EA4-EFFADE5FFAC5}"/>
                  </a:ext>
                </a:extLst>
              </p:cNvPr>
              <p:cNvSpPr/>
              <p:nvPr/>
            </p:nvSpPr>
            <p:spPr>
              <a:xfrm rot="1320919">
                <a:off x="616764" y="869348"/>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cubicBezTo>
                      <a:pt x="16673" y="0"/>
                      <a:pt x="16673" y="0"/>
                      <a:pt x="16673" y="0"/>
                    </a:cubicBezTo>
                    <a:cubicBezTo>
                      <a:pt x="17753" y="3538"/>
                      <a:pt x="17753" y="3538"/>
                      <a:pt x="17753" y="3538"/>
                    </a:cubicBezTo>
                    <a:cubicBezTo>
                      <a:pt x="9383" y="11638"/>
                      <a:pt x="9383" y="11638"/>
                      <a:pt x="9383" y="11638"/>
                    </a:cubicBezTo>
                    <a:cubicBezTo>
                      <a:pt x="7155" y="13872"/>
                      <a:pt x="4995" y="15548"/>
                      <a:pt x="2903" y="17224"/>
                    </a:cubicBezTo>
                    <a:cubicBezTo>
                      <a:pt x="2903" y="17224"/>
                      <a:pt x="2903" y="17224"/>
                      <a:pt x="2903" y="17224"/>
                    </a:cubicBezTo>
                    <a:cubicBezTo>
                      <a:pt x="5198" y="17317"/>
                      <a:pt x="7830" y="17131"/>
                      <a:pt x="10530" y="17410"/>
                    </a:cubicBezTo>
                    <a:cubicBezTo>
                      <a:pt x="20858" y="17876"/>
                      <a:pt x="20858" y="17876"/>
                      <a:pt x="20858" y="17876"/>
                    </a:cubicBezTo>
                    <a:cubicBezTo>
                      <a:pt x="21600" y="21600"/>
                      <a:pt x="21600" y="21600"/>
                      <a:pt x="21600" y="21600"/>
                    </a:cubicBezTo>
                    <a:cubicBezTo>
                      <a:pt x="877" y="20297"/>
                      <a:pt x="877" y="20297"/>
                      <a:pt x="877" y="20297"/>
                    </a:cubicBezTo>
                    <a:lnTo>
                      <a:pt x="0" y="162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5" name="Freeform 177">
                <a:extLst>
                  <a:ext uri="{FF2B5EF4-FFF2-40B4-BE49-F238E27FC236}">
                    <a16:creationId xmlns:a16="http://schemas.microsoft.com/office/drawing/2014/main" id="{3435989F-7613-8A76-C2F4-6F0A50617ACD}"/>
                  </a:ext>
                </a:extLst>
              </p:cNvPr>
              <p:cNvSpPr/>
              <p:nvPr/>
            </p:nvSpPr>
            <p:spPr>
              <a:xfrm rot="1320919">
                <a:off x="608301" y="920236"/>
                <a:ext cx="55012" cy="46649"/>
              </a:xfrm>
              <a:custGeom>
                <a:avLst/>
                <a:gdLst/>
                <a:ahLst/>
                <a:cxnLst>
                  <a:cxn ang="0">
                    <a:pos x="wd2" y="hd2"/>
                  </a:cxn>
                  <a:cxn ang="5400000">
                    <a:pos x="wd2" y="hd2"/>
                  </a:cxn>
                  <a:cxn ang="10800000">
                    <a:pos x="wd2" y="hd2"/>
                  </a:cxn>
                  <a:cxn ang="16200000">
                    <a:pos x="wd2" y="hd2"/>
                  </a:cxn>
                </a:cxnLst>
                <a:rect l="0" t="0" r="r" b="b"/>
                <a:pathLst>
                  <a:path w="21600" h="21600" extrusionOk="0">
                    <a:moveTo>
                      <a:pt x="0" y="10342"/>
                    </a:moveTo>
                    <a:cubicBezTo>
                      <a:pt x="20368" y="0"/>
                      <a:pt x="20368" y="0"/>
                      <a:pt x="20368" y="0"/>
                    </a:cubicBezTo>
                    <a:cubicBezTo>
                      <a:pt x="20513" y="3478"/>
                      <a:pt x="20513" y="3478"/>
                      <a:pt x="20513" y="3478"/>
                    </a:cubicBezTo>
                    <a:cubicBezTo>
                      <a:pt x="10655" y="8695"/>
                      <a:pt x="10655" y="8695"/>
                      <a:pt x="10655" y="8695"/>
                    </a:cubicBezTo>
                    <a:cubicBezTo>
                      <a:pt x="7683" y="10342"/>
                      <a:pt x="5146" y="11166"/>
                      <a:pt x="2754" y="12447"/>
                    </a:cubicBezTo>
                    <a:cubicBezTo>
                      <a:pt x="2754" y="12447"/>
                      <a:pt x="2754" y="12447"/>
                      <a:pt x="2754" y="12447"/>
                    </a:cubicBezTo>
                    <a:cubicBezTo>
                      <a:pt x="5364" y="12905"/>
                      <a:pt x="8118" y="13637"/>
                      <a:pt x="10800" y="14461"/>
                    </a:cubicBezTo>
                    <a:cubicBezTo>
                      <a:pt x="21528" y="18122"/>
                      <a:pt x="21528" y="18122"/>
                      <a:pt x="21528" y="18122"/>
                    </a:cubicBezTo>
                    <a:cubicBezTo>
                      <a:pt x="21600" y="21600"/>
                      <a:pt x="21600" y="21600"/>
                      <a:pt x="21600" y="21600"/>
                    </a:cubicBezTo>
                    <a:cubicBezTo>
                      <a:pt x="217" y="14278"/>
                      <a:pt x="217" y="14278"/>
                      <a:pt x="217" y="14278"/>
                    </a:cubicBezTo>
                    <a:lnTo>
                      <a:pt x="0" y="1034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6" name="Freeform 178">
                <a:extLst>
                  <a:ext uri="{FF2B5EF4-FFF2-40B4-BE49-F238E27FC236}">
                    <a16:creationId xmlns:a16="http://schemas.microsoft.com/office/drawing/2014/main" id="{4431D3DD-EB3A-87BC-ADF7-03344D4CCAC5}"/>
                  </a:ext>
                </a:extLst>
              </p:cNvPr>
              <p:cNvSpPr/>
              <p:nvPr/>
            </p:nvSpPr>
            <p:spPr>
              <a:xfrm rot="1320919">
                <a:off x="582910" y="975367"/>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488" y="4576"/>
                    </a:moveTo>
                    <a:cubicBezTo>
                      <a:pt x="21600" y="0"/>
                      <a:pt x="21600" y="0"/>
                      <a:pt x="21600" y="0"/>
                    </a:cubicBezTo>
                    <a:cubicBezTo>
                      <a:pt x="21112" y="3844"/>
                      <a:pt x="21112" y="3844"/>
                      <a:pt x="21112" y="3844"/>
                    </a:cubicBezTo>
                    <a:cubicBezTo>
                      <a:pt x="10730" y="5583"/>
                      <a:pt x="10730" y="5583"/>
                      <a:pt x="10730" y="5583"/>
                    </a:cubicBezTo>
                    <a:cubicBezTo>
                      <a:pt x="7874" y="6224"/>
                      <a:pt x="5365" y="6773"/>
                      <a:pt x="2648" y="6956"/>
                    </a:cubicBezTo>
                    <a:cubicBezTo>
                      <a:pt x="2787" y="7322"/>
                      <a:pt x="2787" y="7322"/>
                      <a:pt x="2787" y="7322"/>
                    </a:cubicBezTo>
                    <a:cubicBezTo>
                      <a:pt x="5086" y="8237"/>
                      <a:pt x="7455" y="10068"/>
                      <a:pt x="10034" y="11807"/>
                    </a:cubicBezTo>
                    <a:cubicBezTo>
                      <a:pt x="19301" y="18305"/>
                      <a:pt x="19301" y="18305"/>
                      <a:pt x="19301" y="18305"/>
                    </a:cubicBezTo>
                    <a:cubicBezTo>
                      <a:pt x="18952" y="21600"/>
                      <a:pt x="18952" y="21600"/>
                      <a:pt x="18952" y="21600"/>
                    </a:cubicBezTo>
                    <a:cubicBezTo>
                      <a:pt x="0" y="8420"/>
                      <a:pt x="0" y="8420"/>
                      <a:pt x="0" y="8420"/>
                    </a:cubicBezTo>
                    <a:lnTo>
                      <a:pt x="488" y="457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7" name="Freeform 179">
                <a:extLst>
                  <a:ext uri="{FF2B5EF4-FFF2-40B4-BE49-F238E27FC236}">
                    <a16:creationId xmlns:a16="http://schemas.microsoft.com/office/drawing/2014/main" id="{F3F81DA6-A16E-F1D1-6B81-23DAB72BEDD5}"/>
                  </a:ext>
                </a:extLst>
              </p:cNvPr>
              <p:cNvSpPr/>
              <p:nvPr/>
            </p:nvSpPr>
            <p:spPr>
              <a:xfrm rot="1320919">
                <a:off x="549056" y="1017774"/>
                <a:ext cx="59245" cy="46647"/>
              </a:xfrm>
              <a:custGeom>
                <a:avLst/>
                <a:gdLst/>
                <a:ahLst/>
                <a:cxnLst>
                  <a:cxn ang="0">
                    <a:pos x="wd2" y="hd2"/>
                  </a:cxn>
                  <a:cxn ang="5400000">
                    <a:pos x="wd2" y="hd2"/>
                  </a:cxn>
                  <a:cxn ang="10800000">
                    <a:pos x="wd2" y="hd2"/>
                  </a:cxn>
                  <a:cxn ang="16200000">
                    <a:pos x="wd2" y="hd2"/>
                  </a:cxn>
                </a:cxnLst>
                <a:rect l="0" t="0" r="r" b="b"/>
                <a:pathLst>
                  <a:path w="21600" h="21600" extrusionOk="0">
                    <a:moveTo>
                      <a:pt x="1140" y="0"/>
                    </a:moveTo>
                    <a:cubicBezTo>
                      <a:pt x="21600" y="2784"/>
                      <a:pt x="21600" y="2784"/>
                      <a:pt x="21600" y="2784"/>
                    </a:cubicBezTo>
                    <a:cubicBezTo>
                      <a:pt x="20393" y="5991"/>
                      <a:pt x="20393" y="5991"/>
                      <a:pt x="20393" y="5991"/>
                    </a:cubicBezTo>
                    <a:cubicBezTo>
                      <a:pt x="10465" y="4556"/>
                      <a:pt x="10465" y="4556"/>
                      <a:pt x="10465" y="4556"/>
                    </a:cubicBezTo>
                    <a:cubicBezTo>
                      <a:pt x="7714" y="4050"/>
                      <a:pt x="5299" y="3628"/>
                      <a:pt x="2884" y="3291"/>
                    </a:cubicBezTo>
                    <a:cubicBezTo>
                      <a:pt x="2884" y="3291"/>
                      <a:pt x="2884" y="3291"/>
                      <a:pt x="2884" y="3291"/>
                    </a:cubicBezTo>
                    <a:cubicBezTo>
                      <a:pt x="4830" y="5147"/>
                      <a:pt x="6842" y="7341"/>
                      <a:pt x="8922" y="9619"/>
                    </a:cubicBezTo>
                    <a:cubicBezTo>
                      <a:pt x="16301" y="18056"/>
                      <a:pt x="16301" y="18056"/>
                      <a:pt x="16301" y="18056"/>
                    </a:cubicBezTo>
                    <a:cubicBezTo>
                      <a:pt x="15227" y="21600"/>
                      <a:pt x="15227" y="21600"/>
                      <a:pt x="15227" y="21600"/>
                    </a:cubicBezTo>
                    <a:cubicBezTo>
                      <a:pt x="0" y="3544"/>
                      <a:pt x="0" y="3544"/>
                      <a:pt x="0" y="3544"/>
                    </a:cubicBezTo>
                    <a:lnTo>
                      <a:pt x="114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8" name="Freeform 180">
                <a:extLst>
                  <a:ext uri="{FF2B5EF4-FFF2-40B4-BE49-F238E27FC236}">
                    <a16:creationId xmlns:a16="http://schemas.microsoft.com/office/drawing/2014/main" id="{CD390BF8-3CB1-F7FE-3260-47242F7FA64F}"/>
                  </a:ext>
                </a:extLst>
              </p:cNvPr>
              <p:cNvSpPr/>
              <p:nvPr/>
            </p:nvSpPr>
            <p:spPr>
              <a:xfrm rot="1320919">
                <a:off x="510968" y="1043219"/>
                <a:ext cx="59245" cy="55128"/>
              </a:xfrm>
              <a:custGeom>
                <a:avLst/>
                <a:gdLst/>
                <a:ahLst/>
                <a:cxnLst>
                  <a:cxn ang="0">
                    <a:pos x="wd2" y="hd2"/>
                  </a:cxn>
                  <a:cxn ang="5400000">
                    <a:pos x="wd2" y="hd2"/>
                  </a:cxn>
                  <a:cxn ang="10800000">
                    <a:pos x="wd2" y="hd2"/>
                  </a:cxn>
                  <a:cxn ang="16200000">
                    <a:pos x="wd2" y="hd2"/>
                  </a:cxn>
                </a:cxnLst>
                <a:rect l="0" t="0" r="r" b="b"/>
                <a:pathLst>
                  <a:path w="21600" h="21600" extrusionOk="0">
                    <a:moveTo>
                      <a:pt x="1817" y="0"/>
                    </a:moveTo>
                    <a:cubicBezTo>
                      <a:pt x="21600" y="8496"/>
                      <a:pt x="21600" y="8496"/>
                      <a:pt x="21600" y="8496"/>
                    </a:cubicBezTo>
                    <a:cubicBezTo>
                      <a:pt x="19783" y="10656"/>
                      <a:pt x="19783" y="10656"/>
                      <a:pt x="19783" y="10656"/>
                    </a:cubicBezTo>
                    <a:cubicBezTo>
                      <a:pt x="10206" y="6480"/>
                      <a:pt x="10206" y="6480"/>
                      <a:pt x="10206" y="6480"/>
                    </a:cubicBezTo>
                    <a:cubicBezTo>
                      <a:pt x="7410" y="5256"/>
                      <a:pt x="5243" y="4104"/>
                      <a:pt x="3076" y="2952"/>
                    </a:cubicBezTo>
                    <a:cubicBezTo>
                      <a:pt x="2796" y="3096"/>
                      <a:pt x="2796" y="3096"/>
                      <a:pt x="2796" y="3096"/>
                    </a:cubicBezTo>
                    <a:cubicBezTo>
                      <a:pt x="4334" y="5184"/>
                      <a:pt x="5592" y="7416"/>
                      <a:pt x="7200" y="9864"/>
                    </a:cubicBezTo>
                    <a:cubicBezTo>
                      <a:pt x="12513" y="19368"/>
                      <a:pt x="12513" y="19368"/>
                      <a:pt x="12513" y="19368"/>
                    </a:cubicBezTo>
                    <a:cubicBezTo>
                      <a:pt x="10695" y="21600"/>
                      <a:pt x="10695" y="21600"/>
                      <a:pt x="10695" y="21600"/>
                    </a:cubicBezTo>
                    <a:cubicBezTo>
                      <a:pt x="0" y="2232"/>
                      <a:pt x="0" y="2232"/>
                      <a:pt x="0" y="2232"/>
                    </a:cubicBezTo>
                    <a:lnTo>
                      <a:pt x="1817"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39" name="Freeform 181">
                <a:extLst>
                  <a:ext uri="{FF2B5EF4-FFF2-40B4-BE49-F238E27FC236}">
                    <a16:creationId xmlns:a16="http://schemas.microsoft.com/office/drawing/2014/main" id="{31930936-5A1E-B264-2ECB-2A1E654B562D}"/>
                  </a:ext>
                </a:extLst>
              </p:cNvPr>
              <p:cNvSpPr/>
              <p:nvPr/>
            </p:nvSpPr>
            <p:spPr>
              <a:xfrm rot="1320919">
                <a:off x="468650" y="1060182"/>
                <a:ext cx="46551" cy="55128"/>
              </a:xfrm>
              <a:custGeom>
                <a:avLst/>
                <a:gdLst/>
                <a:ahLst/>
                <a:cxnLst>
                  <a:cxn ang="0">
                    <a:pos x="wd2" y="hd2"/>
                  </a:cxn>
                  <a:cxn ang="5400000">
                    <a:pos x="wd2" y="hd2"/>
                  </a:cxn>
                  <a:cxn ang="10800000">
                    <a:pos x="wd2" y="hd2"/>
                  </a:cxn>
                  <a:cxn ang="16200000">
                    <a:pos x="wd2" y="hd2"/>
                  </a:cxn>
                </a:cxnLst>
                <a:rect l="0" t="0" r="r" b="b"/>
                <a:pathLst>
                  <a:path w="21600" h="21600" extrusionOk="0">
                    <a:moveTo>
                      <a:pt x="2720" y="0"/>
                    </a:moveTo>
                    <a:cubicBezTo>
                      <a:pt x="21600" y="13107"/>
                      <a:pt x="21600" y="13107"/>
                      <a:pt x="21600" y="13107"/>
                    </a:cubicBezTo>
                    <a:cubicBezTo>
                      <a:pt x="18880" y="14712"/>
                      <a:pt x="18880" y="14712"/>
                      <a:pt x="18880" y="14712"/>
                    </a:cubicBezTo>
                    <a:cubicBezTo>
                      <a:pt x="9680" y="8225"/>
                      <a:pt x="9680" y="8225"/>
                      <a:pt x="9680" y="8225"/>
                    </a:cubicBezTo>
                    <a:cubicBezTo>
                      <a:pt x="7040" y="6219"/>
                      <a:pt x="5120" y="4681"/>
                      <a:pt x="3120" y="3076"/>
                    </a:cubicBezTo>
                    <a:cubicBezTo>
                      <a:pt x="3120" y="3076"/>
                      <a:pt x="3120" y="3076"/>
                      <a:pt x="3120" y="3076"/>
                    </a:cubicBezTo>
                    <a:cubicBezTo>
                      <a:pt x="3760" y="5149"/>
                      <a:pt x="4320" y="7824"/>
                      <a:pt x="5200" y="10432"/>
                    </a:cubicBezTo>
                    <a:cubicBezTo>
                      <a:pt x="7440" y="20396"/>
                      <a:pt x="7440" y="20396"/>
                      <a:pt x="7440" y="20396"/>
                    </a:cubicBezTo>
                    <a:cubicBezTo>
                      <a:pt x="4880" y="21600"/>
                      <a:pt x="4880" y="21600"/>
                      <a:pt x="4880" y="21600"/>
                    </a:cubicBezTo>
                    <a:cubicBezTo>
                      <a:pt x="0" y="1605"/>
                      <a:pt x="0" y="1605"/>
                      <a:pt x="0" y="1605"/>
                    </a:cubicBezTo>
                    <a:lnTo>
                      <a:pt x="272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0" name="Freeform 182">
                <a:extLst>
                  <a:ext uri="{FF2B5EF4-FFF2-40B4-BE49-F238E27FC236}">
                    <a16:creationId xmlns:a16="http://schemas.microsoft.com/office/drawing/2014/main" id="{5F284F89-B00C-8E60-DCBA-7BFA815121CB}"/>
                  </a:ext>
                </a:extLst>
              </p:cNvPr>
              <p:cNvSpPr/>
              <p:nvPr/>
            </p:nvSpPr>
            <p:spPr>
              <a:xfrm rot="1320919">
                <a:off x="413638" y="1055940"/>
                <a:ext cx="42318" cy="55131"/>
              </a:xfrm>
              <a:custGeom>
                <a:avLst/>
                <a:gdLst/>
                <a:ahLst/>
                <a:cxnLst>
                  <a:cxn ang="0">
                    <a:pos x="wd2" y="hd2"/>
                  </a:cxn>
                  <a:cxn ang="5400000">
                    <a:pos x="wd2" y="hd2"/>
                  </a:cxn>
                  <a:cxn ang="10800000">
                    <a:pos x="wd2" y="hd2"/>
                  </a:cxn>
                  <a:cxn ang="16200000">
                    <a:pos x="wd2" y="hd2"/>
                  </a:cxn>
                </a:cxnLst>
                <a:rect l="0" t="0" r="r" b="b"/>
                <a:pathLst>
                  <a:path w="21600" h="21600" extrusionOk="0">
                    <a:moveTo>
                      <a:pt x="7416" y="0"/>
                    </a:moveTo>
                    <a:cubicBezTo>
                      <a:pt x="21600" y="18282"/>
                      <a:pt x="21600" y="18282"/>
                      <a:pt x="21600" y="18282"/>
                    </a:cubicBezTo>
                    <a:cubicBezTo>
                      <a:pt x="18170" y="18621"/>
                      <a:pt x="18170" y="18621"/>
                      <a:pt x="18170" y="18621"/>
                    </a:cubicBezTo>
                    <a:cubicBezTo>
                      <a:pt x="10939" y="9886"/>
                      <a:pt x="10939" y="9886"/>
                      <a:pt x="10939" y="9886"/>
                    </a:cubicBezTo>
                    <a:cubicBezTo>
                      <a:pt x="9085" y="7516"/>
                      <a:pt x="7416" y="5349"/>
                      <a:pt x="6026" y="3115"/>
                    </a:cubicBezTo>
                    <a:cubicBezTo>
                      <a:pt x="6026" y="3115"/>
                      <a:pt x="6026" y="3115"/>
                      <a:pt x="6026" y="3115"/>
                    </a:cubicBezTo>
                    <a:cubicBezTo>
                      <a:pt x="6026" y="5417"/>
                      <a:pt x="5655" y="7855"/>
                      <a:pt x="5099" y="10698"/>
                    </a:cubicBezTo>
                    <a:cubicBezTo>
                      <a:pt x="3615" y="20787"/>
                      <a:pt x="3615" y="20787"/>
                      <a:pt x="3615" y="20787"/>
                    </a:cubicBezTo>
                    <a:cubicBezTo>
                      <a:pt x="0" y="21600"/>
                      <a:pt x="0" y="21600"/>
                      <a:pt x="0" y="21600"/>
                    </a:cubicBezTo>
                    <a:cubicBezTo>
                      <a:pt x="3245" y="609"/>
                      <a:pt x="3245" y="609"/>
                      <a:pt x="3245" y="609"/>
                    </a:cubicBezTo>
                    <a:lnTo>
                      <a:pt x="7416"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1" name="Freeform 183">
                <a:extLst>
                  <a:ext uri="{FF2B5EF4-FFF2-40B4-BE49-F238E27FC236}">
                    <a16:creationId xmlns:a16="http://schemas.microsoft.com/office/drawing/2014/main" id="{88073FB7-D906-DBE3-775E-1320EA803AA6}"/>
                  </a:ext>
                </a:extLst>
              </p:cNvPr>
              <p:cNvSpPr/>
              <p:nvPr/>
            </p:nvSpPr>
            <p:spPr>
              <a:xfrm rot="1320919">
                <a:off x="354393" y="1034737"/>
                <a:ext cx="46548" cy="55128"/>
              </a:xfrm>
              <a:custGeom>
                <a:avLst/>
                <a:gdLst/>
                <a:ahLst/>
                <a:cxnLst>
                  <a:cxn ang="0">
                    <a:pos x="wd2" y="hd2"/>
                  </a:cxn>
                  <a:cxn ang="5400000">
                    <a:pos x="wd2" y="hd2"/>
                  </a:cxn>
                  <a:cxn ang="10800000">
                    <a:pos x="wd2" y="hd2"/>
                  </a:cxn>
                  <a:cxn ang="16200000">
                    <a:pos x="wd2" y="hd2"/>
                  </a:cxn>
                </a:cxnLst>
                <a:rect l="0" t="0" r="r" b="b"/>
                <a:pathLst>
                  <a:path w="21600" h="21600" extrusionOk="0">
                    <a:moveTo>
                      <a:pt x="15640" y="181"/>
                    </a:moveTo>
                    <a:cubicBezTo>
                      <a:pt x="21600" y="21600"/>
                      <a:pt x="21600" y="21600"/>
                      <a:pt x="21600" y="21600"/>
                    </a:cubicBezTo>
                    <a:cubicBezTo>
                      <a:pt x="17970" y="21419"/>
                      <a:pt x="17970" y="21419"/>
                      <a:pt x="17970" y="21419"/>
                    </a:cubicBezTo>
                    <a:cubicBezTo>
                      <a:pt x="15102" y="10872"/>
                      <a:pt x="15102" y="10872"/>
                      <a:pt x="15102" y="10872"/>
                    </a:cubicBezTo>
                    <a:cubicBezTo>
                      <a:pt x="14430" y="7946"/>
                      <a:pt x="13937" y="5310"/>
                      <a:pt x="13444" y="2673"/>
                    </a:cubicBezTo>
                    <a:cubicBezTo>
                      <a:pt x="13444" y="2673"/>
                      <a:pt x="13444" y="2673"/>
                      <a:pt x="13444" y="2673"/>
                    </a:cubicBezTo>
                    <a:cubicBezTo>
                      <a:pt x="12144" y="5237"/>
                      <a:pt x="10845" y="7766"/>
                      <a:pt x="9500" y="10294"/>
                    </a:cubicBezTo>
                    <a:cubicBezTo>
                      <a:pt x="3630" y="20011"/>
                      <a:pt x="3630" y="20011"/>
                      <a:pt x="3630" y="20011"/>
                    </a:cubicBezTo>
                    <a:cubicBezTo>
                      <a:pt x="0" y="19830"/>
                      <a:pt x="0" y="19830"/>
                      <a:pt x="0" y="19830"/>
                    </a:cubicBezTo>
                    <a:cubicBezTo>
                      <a:pt x="12055" y="0"/>
                      <a:pt x="12055" y="0"/>
                      <a:pt x="12055" y="0"/>
                    </a:cubicBezTo>
                    <a:lnTo>
                      <a:pt x="15640" y="18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2" name="Freeform 184">
                <a:extLst>
                  <a:ext uri="{FF2B5EF4-FFF2-40B4-BE49-F238E27FC236}">
                    <a16:creationId xmlns:a16="http://schemas.microsoft.com/office/drawing/2014/main" id="{60B91617-430C-85BC-4BA4-F743211ECAF1}"/>
                  </a:ext>
                </a:extLst>
              </p:cNvPr>
              <p:cNvSpPr/>
              <p:nvPr/>
            </p:nvSpPr>
            <p:spPr>
              <a:xfrm rot="1320919">
                <a:off x="307842" y="1000812"/>
                <a:ext cx="42318" cy="59370"/>
              </a:xfrm>
              <a:custGeom>
                <a:avLst/>
                <a:gdLst/>
                <a:ahLst/>
                <a:cxnLst>
                  <a:cxn ang="0">
                    <a:pos x="wd2" y="hd2"/>
                  </a:cxn>
                  <a:cxn ang="5400000">
                    <a:pos x="wd2" y="hd2"/>
                  </a:cxn>
                  <a:cxn ang="10800000">
                    <a:pos x="wd2" y="hd2"/>
                  </a:cxn>
                  <a:cxn ang="16200000">
                    <a:pos x="wd2" y="hd2"/>
                  </a:cxn>
                </a:cxnLst>
                <a:rect l="0" t="0" r="r" b="b"/>
                <a:pathLst>
                  <a:path w="21600" h="21600" extrusionOk="0">
                    <a:moveTo>
                      <a:pt x="21600" y="1109"/>
                    </a:moveTo>
                    <a:cubicBezTo>
                      <a:pt x="19701" y="21600"/>
                      <a:pt x="19701" y="21600"/>
                      <a:pt x="19701" y="21600"/>
                    </a:cubicBezTo>
                    <a:cubicBezTo>
                      <a:pt x="16079" y="20491"/>
                      <a:pt x="16079" y="20491"/>
                      <a:pt x="16079" y="20491"/>
                    </a:cubicBezTo>
                    <a:cubicBezTo>
                      <a:pt x="17404" y="10582"/>
                      <a:pt x="17404" y="10582"/>
                      <a:pt x="17404" y="10582"/>
                    </a:cubicBezTo>
                    <a:cubicBezTo>
                      <a:pt x="17492" y="7626"/>
                      <a:pt x="17890" y="5240"/>
                      <a:pt x="18420" y="3091"/>
                    </a:cubicBezTo>
                    <a:cubicBezTo>
                      <a:pt x="18243" y="2822"/>
                      <a:pt x="18243" y="2822"/>
                      <a:pt x="18243" y="2822"/>
                    </a:cubicBezTo>
                    <a:cubicBezTo>
                      <a:pt x="16344" y="4737"/>
                      <a:pt x="14400" y="6685"/>
                      <a:pt x="12103" y="8700"/>
                    </a:cubicBezTo>
                    <a:cubicBezTo>
                      <a:pt x="3136" y="16494"/>
                      <a:pt x="3136" y="16494"/>
                      <a:pt x="3136" y="16494"/>
                    </a:cubicBezTo>
                    <a:cubicBezTo>
                      <a:pt x="0" y="15520"/>
                      <a:pt x="0" y="15520"/>
                      <a:pt x="0" y="15520"/>
                    </a:cubicBezTo>
                    <a:cubicBezTo>
                      <a:pt x="17978" y="0"/>
                      <a:pt x="17978" y="0"/>
                      <a:pt x="17978" y="0"/>
                    </a:cubicBezTo>
                    <a:lnTo>
                      <a:pt x="21600" y="110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3" name="Freeform 185">
                <a:extLst>
                  <a:ext uri="{FF2B5EF4-FFF2-40B4-BE49-F238E27FC236}">
                    <a16:creationId xmlns:a16="http://schemas.microsoft.com/office/drawing/2014/main" id="{DFBF887C-3BE2-764D-03F1-17F47AFDBB08}"/>
                  </a:ext>
                </a:extLst>
              </p:cNvPr>
              <p:cNvSpPr/>
              <p:nvPr/>
            </p:nvSpPr>
            <p:spPr>
              <a:xfrm rot="1320919">
                <a:off x="269758" y="962644"/>
                <a:ext cx="55012" cy="59370"/>
              </a:xfrm>
              <a:custGeom>
                <a:avLst/>
                <a:gdLst/>
                <a:ahLst/>
                <a:cxnLst>
                  <a:cxn ang="0">
                    <a:pos x="wd2" y="hd2"/>
                  </a:cxn>
                  <a:cxn ang="5400000">
                    <a:pos x="wd2" y="hd2"/>
                  </a:cxn>
                  <a:cxn ang="10800000">
                    <a:pos x="wd2" y="hd2"/>
                  </a:cxn>
                  <a:cxn ang="16200000">
                    <a:pos x="wd2" y="hd2"/>
                  </a:cxn>
                </a:cxnLst>
                <a:rect l="0" t="0" r="r" b="b"/>
                <a:pathLst>
                  <a:path w="21600" h="21600" extrusionOk="0">
                    <a:moveTo>
                      <a:pt x="21600" y="1763"/>
                    </a:moveTo>
                    <a:cubicBezTo>
                      <a:pt x="14350" y="21600"/>
                      <a:pt x="14350" y="21600"/>
                      <a:pt x="14350" y="21600"/>
                    </a:cubicBezTo>
                    <a:cubicBezTo>
                      <a:pt x="11809" y="19941"/>
                      <a:pt x="11809" y="19941"/>
                      <a:pt x="11809" y="19941"/>
                    </a:cubicBezTo>
                    <a:cubicBezTo>
                      <a:pt x="15621" y="10092"/>
                      <a:pt x="15621" y="10092"/>
                      <a:pt x="15621" y="10092"/>
                    </a:cubicBezTo>
                    <a:cubicBezTo>
                      <a:pt x="16555" y="7396"/>
                      <a:pt x="17639" y="4977"/>
                      <a:pt x="18498" y="2972"/>
                    </a:cubicBezTo>
                    <a:cubicBezTo>
                      <a:pt x="18498" y="2972"/>
                      <a:pt x="18498" y="2972"/>
                      <a:pt x="18498" y="2972"/>
                    </a:cubicBezTo>
                    <a:cubicBezTo>
                      <a:pt x="16630" y="4389"/>
                      <a:pt x="14425" y="5910"/>
                      <a:pt x="11921" y="7534"/>
                    </a:cubicBezTo>
                    <a:cubicBezTo>
                      <a:pt x="2579" y="13202"/>
                      <a:pt x="2579" y="13202"/>
                      <a:pt x="2579" y="13202"/>
                    </a:cubicBezTo>
                    <a:cubicBezTo>
                      <a:pt x="0" y="11543"/>
                      <a:pt x="0" y="11543"/>
                      <a:pt x="0" y="11543"/>
                    </a:cubicBezTo>
                    <a:cubicBezTo>
                      <a:pt x="19320" y="0"/>
                      <a:pt x="19320" y="0"/>
                      <a:pt x="19320" y="0"/>
                    </a:cubicBezTo>
                    <a:lnTo>
                      <a:pt x="21600" y="176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4" name="Freeform 186">
                <a:extLst>
                  <a:ext uri="{FF2B5EF4-FFF2-40B4-BE49-F238E27FC236}">
                    <a16:creationId xmlns:a16="http://schemas.microsoft.com/office/drawing/2014/main" id="{5F55E600-50D7-7BFF-D96B-3E9D67B5F368}"/>
                  </a:ext>
                </a:extLst>
              </p:cNvPr>
              <p:cNvSpPr/>
              <p:nvPr/>
            </p:nvSpPr>
            <p:spPr>
              <a:xfrm rot="1320919">
                <a:off x="244367" y="920236"/>
                <a:ext cx="59245" cy="55131"/>
              </a:xfrm>
              <a:custGeom>
                <a:avLst/>
                <a:gdLst/>
                <a:ahLst/>
                <a:cxnLst>
                  <a:cxn ang="0">
                    <a:pos x="wd2" y="hd2"/>
                  </a:cxn>
                  <a:cxn ang="5400000">
                    <a:pos x="wd2" y="hd2"/>
                  </a:cxn>
                  <a:cxn ang="10800000">
                    <a:pos x="wd2" y="hd2"/>
                  </a:cxn>
                  <a:cxn ang="16200000">
                    <a:pos x="wd2" y="hd2"/>
                  </a:cxn>
                </a:cxnLst>
                <a:rect l="0" t="0" r="r" b="b"/>
                <a:pathLst>
                  <a:path w="21600" h="21600" extrusionOk="0">
                    <a:moveTo>
                      <a:pt x="21600" y="2522"/>
                    </a:moveTo>
                    <a:cubicBezTo>
                      <a:pt x="10732" y="21600"/>
                      <a:pt x="10732" y="21600"/>
                      <a:pt x="10732" y="21600"/>
                    </a:cubicBezTo>
                    <a:cubicBezTo>
                      <a:pt x="8790" y="19224"/>
                      <a:pt x="8790" y="19224"/>
                      <a:pt x="8790" y="19224"/>
                    </a:cubicBezTo>
                    <a:cubicBezTo>
                      <a:pt x="14445" y="9758"/>
                      <a:pt x="14445" y="9758"/>
                      <a:pt x="14445" y="9758"/>
                    </a:cubicBezTo>
                    <a:cubicBezTo>
                      <a:pt x="15808" y="7310"/>
                      <a:pt x="17307" y="5190"/>
                      <a:pt x="18806" y="3070"/>
                    </a:cubicBezTo>
                    <a:cubicBezTo>
                      <a:pt x="18806" y="3070"/>
                      <a:pt x="18806" y="3070"/>
                      <a:pt x="18806" y="3070"/>
                    </a:cubicBezTo>
                    <a:cubicBezTo>
                      <a:pt x="16558" y="4093"/>
                      <a:pt x="14003" y="5226"/>
                      <a:pt x="11720" y="6286"/>
                    </a:cubicBezTo>
                    <a:cubicBezTo>
                      <a:pt x="1840" y="10014"/>
                      <a:pt x="1840" y="10014"/>
                      <a:pt x="1840" y="10014"/>
                    </a:cubicBezTo>
                    <a:cubicBezTo>
                      <a:pt x="0" y="7931"/>
                      <a:pt x="0" y="7931"/>
                      <a:pt x="0" y="7931"/>
                    </a:cubicBezTo>
                    <a:cubicBezTo>
                      <a:pt x="19965" y="0"/>
                      <a:pt x="19965" y="0"/>
                      <a:pt x="19965" y="0"/>
                    </a:cubicBezTo>
                    <a:lnTo>
                      <a:pt x="21600" y="25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5" name="Freeform 187">
                <a:extLst>
                  <a:ext uri="{FF2B5EF4-FFF2-40B4-BE49-F238E27FC236}">
                    <a16:creationId xmlns:a16="http://schemas.microsoft.com/office/drawing/2014/main" id="{9BDC89C1-5DBD-E156-8C6F-B749C302F6E4}"/>
                  </a:ext>
                </a:extLst>
              </p:cNvPr>
              <p:cNvSpPr/>
              <p:nvPr/>
            </p:nvSpPr>
            <p:spPr>
              <a:xfrm rot="1320919">
                <a:off x="235903" y="877829"/>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128"/>
                    </a:moveTo>
                    <a:cubicBezTo>
                      <a:pt x="7200" y="21600"/>
                      <a:pt x="7200" y="21600"/>
                      <a:pt x="7200" y="21600"/>
                    </a:cubicBezTo>
                    <a:cubicBezTo>
                      <a:pt x="6143" y="18472"/>
                      <a:pt x="6143" y="18472"/>
                      <a:pt x="6143" y="18472"/>
                    </a:cubicBezTo>
                    <a:cubicBezTo>
                      <a:pt x="13343" y="9638"/>
                      <a:pt x="13343" y="9638"/>
                      <a:pt x="13343" y="9638"/>
                    </a:cubicBezTo>
                    <a:cubicBezTo>
                      <a:pt x="15094" y="7059"/>
                      <a:pt x="16943" y="4819"/>
                      <a:pt x="18661" y="3086"/>
                    </a:cubicBezTo>
                    <a:cubicBezTo>
                      <a:pt x="18661" y="3086"/>
                      <a:pt x="18661" y="3086"/>
                      <a:pt x="18661" y="3086"/>
                    </a:cubicBezTo>
                    <a:cubicBezTo>
                      <a:pt x="16514" y="3424"/>
                      <a:pt x="13772" y="4058"/>
                      <a:pt x="11328" y="4565"/>
                    </a:cubicBezTo>
                    <a:cubicBezTo>
                      <a:pt x="1288" y="6679"/>
                      <a:pt x="1288" y="6679"/>
                      <a:pt x="1288" y="6679"/>
                    </a:cubicBezTo>
                    <a:cubicBezTo>
                      <a:pt x="0" y="3677"/>
                      <a:pt x="0" y="3677"/>
                      <a:pt x="0" y="3677"/>
                    </a:cubicBezTo>
                    <a:cubicBezTo>
                      <a:pt x="20576" y="0"/>
                      <a:pt x="20576" y="0"/>
                      <a:pt x="20576" y="0"/>
                    </a:cubicBezTo>
                    <a:lnTo>
                      <a:pt x="21600" y="312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6" name="Freeform 188">
                <a:extLst>
                  <a:ext uri="{FF2B5EF4-FFF2-40B4-BE49-F238E27FC236}">
                    <a16:creationId xmlns:a16="http://schemas.microsoft.com/office/drawing/2014/main" id="{DC52025A-505B-6DA1-0E8B-11C18F53BCE5}"/>
                  </a:ext>
                </a:extLst>
              </p:cNvPr>
              <p:cNvSpPr/>
              <p:nvPr/>
            </p:nvSpPr>
            <p:spPr>
              <a:xfrm rot="1320919">
                <a:off x="235903" y="831182"/>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793" y="6879"/>
                      <a:pt x="16781" y="4815"/>
                      <a:pt x="18769" y="2797"/>
                    </a:cubicBezTo>
                    <a:cubicBezTo>
                      <a:pt x="18769" y="2797"/>
                      <a:pt x="18769" y="2797"/>
                      <a:pt x="18769" y="2797"/>
                    </a:cubicBezTo>
                    <a:cubicBezTo>
                      <a:pt x="16310" y="3302"/>
                      <a:pt x="13749" y="3439"/>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7" name="Freeform 189">
                <a:extLst>
                  <a:ext uri="{FF2B5EF4-FFF2-40B4-BE49-F238E27FC236}">
                    <a16:creationId xmlns:a16="http://schemas.microsoft.com/office/drawing/2014/main" id="{DCBD320E-4A7C-8029-CA78-50D3819313E2}"/>
                  </a:ext>
                </a:extLst>
              </p:cNvPr>
              <p:cNvSpPr/>
              <p:nvPr/>
            </p:nvSpPr>
            <p:spPr>
              <a:xfrm rot="1320919">
                <a:off x="235903" y="784533"/>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00" y="21600"/>
                      <a:pt x="6200" y="21600"/>
                      <a:pt x="6200" y="21600"/>
                    </a:cubicBezTo>
                    <a:cubicBezTo>
                      <a:pt x="5156" y="18168"/>
                      <a:pt x="5156" y="18168"/>
                      <a:pt x="5156" y="18168"/>
                    </a:cubicBezTo>
                    <a:cubicBezTo>
                      <a:pt x="12637" y="9427"/>
                      <a:pt x="12637" y="9427"/>
                      <a:pt x="12637" y="9427"/>
                    </a:cubicBezTo>
                    <a:cubicBezTo>
                      <a:pt x="14793" y="6864"/>
                      <a:pt x="16781" y="4851"/>
                      <a:pt x="18769" y="2792"/>
                    </a:cubicBezTo>
                    <a:cubicBezTo>
                      <a:pt x="18769" y="2792"/>
                      <a:pt x="18769" y="2792"/>
                      <a:pt x="18769" y="2792"/>
                    </a:cubicBezTo>
                    <a:cubicBezTo>
                      <a:pt x="16310" y="3341"/>
                      <a:pt x="13749" y="3478"/>
                      <a:pt x="11255"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8" name="Freeform 190">
                <a:extLst>
                  <a:ext uri="{FF2B5EF4-FFF2-40B4-BE49-F238E27FC236}">
                    <a16:creationId xmlns:a16="http://schemas.microsoft.com/office/drawing/2014/main" id="{DBC4A461-F7D9-1F2B-AECE-8C324CF43D10}"/>
                  </a:ext>
                </a:extLst>
              </p:cNvPr>
              <p:cNvSpPr/>
              <p:nvPr/>
            </p:nvSpPr>
            <p:spPr>
              <a:xfrm rot="1320919">
                <a:off x="231670" y="742126"/>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749" y="3478"/>
                      <a:pt x="11154" y="3615"/>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49" name="Freeform 191">
                <a:extLst>
                  <a:ext uri="{FF2B5EF4-FFF2-40B4-BE49-F238E27FC236}">
                    <a16:creationId xmlns:a16="http://schemas.microsoft.com/office/drawing/2014/main" id="{60024F74-2529-CE4C-3086-F6394C367453}"/>
                  </a:ext>
                </a:extLst>
              </p:cNvPr>
              <p:cNvSpPr/>
              <p:nvPr/>
            </p:nvSpPr>
            <p:spPr>
              <a:xfrm rot="1320919">
                <a:off x="231670" y="695479"/>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449"/>
                    </a:moveTo>
                    <a:cubicBezTo>
                      <a:pt x="6377" y="21600"/>
                      <a:pt x="6377" y="21600"/>
                      <a:pt x="6377" y="21600"/>
                    </a:cubicBezTo>
                    <a:cubicBezTo>
                      <a:pt x="5308" y="18151"/>
                      <a:pt x="5308" y="18151"/>
                      <a:pt x="5308" y="18151"/>
                    </a:cubicBezTo>
                    <a:cubicBezTo>
                      <a:pt x="12720" y="9439"/>
                      <a:pt x="12720" y="9439"/>
                      <a:pt x="12720" y="9439"/>
                    </a:cubicBezTo>
                    <a:cubicBezTo>
                      <a:pt x="14856" y="6852"/>
                      <a:pt x="16826" y="4855"/>
                      <a:pt x="18796" y="2813"/>
                    </a:cubicBezTo>
                    <a:cubicBezTo>
                      <a:pt x="18796" y="2813"/>
                      <a:pt x="18796" y="2813"/>
                      <a:pt x="18796" y="2813"/>
                    </a:cubicBezTo>
                    <a:cubicBezTo>
                      <a:pt x="16359" y="3313"/>
                      <a:pt x="13788" y="3449"/>
                      <a:pt x="11217" y="3585"/>
                    </a:cubicBezTo>
                    <a:cubicBezTo>
                      <a:pt x="1068" y="4447"/>
                      <a:pt x="1068" y="4447"/>
                      <a:pt x="1068" y="4447"/>
                    </a:cubicBezTo>
                    <a:cubicBezTo>
                      <a:pt x="0" y="1044"/>
                      <a:pt x="0" y="1044"/>
                      <a:pt x="0" y="1044"/>
                    </a:cubicBezTo>
                    <a:cubicBezTo>
                      <a:pt x="20532" y="0"/>
                      <a:pt x="20532" y="0"/>
                      <a:pt x="20532" y="0"/>
                    </a:cubicBezTo>
                    <a:lnTo>
                      <a:pt x="21600" y="344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0" name="Freeform 192">
                <a:extLst>
                  <a:ext uri="{FF2B5EF4-FFF2-40B4-BE49-F238E27FC236}">
                    <a16:creationId xmlns:a16="http://schemas.microsoft.com/office/drawing/2014/main" id="{557A4EE9-1EDB-4A5D-451A-591136F0662C}"/>
                  </a:ext>
                </a:extLst>
              </p:cNvPr>
              <p:cNvSpPr/>
              <p:nvPr/>
            </p:nvSpPr>
            <p:spPr>
              <a:xfrm rot="1320919">
                <a:off x="231670" y="648830"/>
                <a:ext cx="59245" cy="46649"/>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811" y="5130"/>
                      <a:pt x="18787" y="3150"/>
                    </a:cubicBezTo>
                    <a:cubicBezTo>
                      <a:pt x="18787" y="3150"/>
                      <a:pt x="18787" y="3150"/>
                      <a:pt x="18787" y="3150"/>
                    </a:cubicBezTo>
                    <a:cubicBezTo>
                      <a:pt x="16342" y="3645"/>
                      <a:pt x="13764" y="3780"/>
                      <a:pt x="11219" y="3915"/>
                    </a:cubicBezTo>
                    <a:cubicBezTo>
                      <a:pt x="1038" y="4860"/>
                      <a:pt x="1038" y="4860"/>
                      <a:pt x="1038"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1" name="Freeform 193">
                <a:extLst>
                  <a:ext uri="{FF2B5EF4-FFF2-40B4-BE49-F238E27FC236}">
                    <a16:creationId xmlns:a16="http://schemas.microsoft.com/office/drawing/2014/main" id="{A2008021-F4F3-6F28-9690-35C45C1338FE}"/>
                  </a:ext>
                </a:extLst>
              </p:cNvPr>
              <p:cNvSpPr/>
              <p:nvPr/>
            </p:nvSpPr>
            <p:spPr>
              <a:xfrm rot="1320919">
                <a:off x="231670" y="606423"/>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711" y="4770"/>
                      <a:pt x="18787" y="3150"/>
                    </a:cubicBezTo>
                    <a:cubicBezTo>
                      <a:pt x="18787" y="3150"/>
                      <a:pt x="18787" y="3150"/>
                      <a:pt x="18787" y="3150"/>
                    </a:cubicBezTo>
                    <a:cubicBezTo>
                      <a:pt x="16342" y="3645"/>
                      <a:pt x="13797" y="3780"/>
                      <a:pt x="11219" y="3915"/>
                    </a:cubicBezTo>
                    <a:cubicBezTo>
                      <a:pt x="1072" y="4860"/>
                      <a:pt x="1072" y="4860"/>
                      <a:pt x="1072"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2" name="Freeform 194">
                <a:extLst>
                  <a:ext uri="{FF2B5EF4-FFF2-40B4-BE49-F238E27FC236}">
                    <a16:creationId xmlns:a16="http://schemas.microsoft.com/office/drawing/2014/main" id="{4C928ECA-9D9B-8D92-B5BB-50F92EF30A59}"/>
                  </a:ext>
                </a:extLst>
              </p:cNvPr>
              <p:cNvSpPr/>
              <p:nvPr/>
            </p:nvSpPr>
            <p:spPr>
              <a:xfrm rot="1320919">
                <a:off x="231670" y="559776"/>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37"/>
                    </a:moveTo>
                    <a:cubicBezTo>
                      <a:pt x="6335" y="21600"/>
                      <a:pt x="6335" y="21600"/>
                      <a:pt x="6335" y="21600"/>
                    </a:cubicBezTo>
                    <a:cubicBezTo>
                      <a:pt x="5257" y="18263"/>
                      <a:pt x="5257" y="18263"/>
                      <a:pt x="5257" y="18263"/>
                    </a:cubicBezTo>
                    <a:cubicBezTo>
                      <a:pt x="12738" y="9650"/>
                      <a:pt x="12738" y="9650"/>
                      <a:pt x="12738" y="9650"/>
                    </a:cubicBezTo>
                    <a:cubicBezTo>
                      <a:pt x="14894" y="7125"/>
                      <a:pt x="16781" y="4735"/>
                      <a:pt x="18904" y="3111"/>
                    </a:cubicBezTo>
                    <a:cubicBezTo>
                      <a:pt x="18769" y="2751"/>
                      <a:pt x="18769" y="2751"/>
                      <a:pt x="18769" y="2751"/>
                    </a:cubicBezTo>
                    <a:cubicBezTo>
                      <a:pt x="16444" y="3653"/>
                      <a:pt x="13850" y="3788"/>
                      <a:pt x="11255" y="3923"/>
                    </a:cubicBezTo>
                    <a:cubicBezTo>
                      <a:pt x="1045" y="4870"/>
                      <a:pt x="1045" y="4870"/>
                      <a:pt x="1045" y="4870"/>
                    </a:cubicBezTo>
                    <a:cubicBezTo>
                      <a:pt x="0" y="1533"/>
                      <a:pt x="0" y="1533"/>
                      <a:pt x="0" y="1533"/>
                    </a:cubicBezTo>
                    <a:cubicBezTo>
                      <a:pt x="20555" y="0"/>
                      <a:pt x="20555" y="0"/>
                      <a:pt x="20555" y="0"/>
                    </a:cubicBezTo>
                    <a:lnTo>
                      <a:pt x="21600" y="3337"/>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3" name="Freeform 195">
                <a:extLst>
                  <a:ext uri="{FF2B5EF4-FFF2-40B4-BE49-F238E27FC236}">
                    <a16:creationId xmlns:a16="http://schemas.microsoft.com/office/drawing/2014/main" id="{866CC078-B5D5-008D-6971-BD0DD87B45C7}"/>
                  </a:ext>
                </a:extLst>
              </p:cNvPr>
              <p:cNvSpPr/>
              <p:nvPr/>
            </p:nvSpPr>
            <p:spPr>
              <a:xfrm rot="1320919">
                <a:off x="227440" y="513127"/>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894" y="7246"/>
                      <a:pt x="16781" y="4815"/>
                      <a:pt x="18769" y="2797"/>
                    </a:cubicBezTo>
                    <a:cubicBezTo>
                      <a:pt x="18769" y="2797"/>
                      <a:pt x="18769" y="2797"/>
                      <a:pt x="18769" y="2797"/>
                    </a:cubicBezTo>
                    <a:cubicBezTo>
                      <a:pt x="16310" y="3302"/>
                      <a:pt x="13850" y="3806"/>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4" name="Freeform 196">
                <a:extLst>
                  <a:ext uri="{FF2B5EF4-FFF2-40B4-BE49-F238E27FC236}">
                    <a16:creationId xmlns:a16="http://schemas.microsoft.com/office/drawing/2014/main" id="{AD7BB271-D701-0BCA-4AD5-C650F4FDA05F}"/>
                  </a:ext>
                </a:extLst>
              </p:cNvPr>
              <p:cNvSpPr/>
              <p:nvPr/>
            </p:nvSpPr>
            <p:spPr>
              <a:xfrm rot="1320919">
                <a:off x="227440" y="470719"/>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928" y="7246"/>
                      <a:pt x="16781" y="4815"/>
                      <a:pt x="18803" y="2797"/>
                    </a:cubicBezTo>
                    <a:cubicBezTo>
                      <a:pt x="18803" y="2797"/>
                      <a:pt x="18803" y="2797"/>
                      <a:pt x="18803" y="2797"/>
                    </a:cubicBezTo>
                    <a:cubicBezTo>
                      <a:pt x="16343" y="3302"/>
                      <a:pt x="13850" y="3806"/>
                      <a:pt x="11289"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5" name="Freeform 197">
                <a:extLst>
                  <a:ext uri="{FF2B5EF4-FFF2-40B4-BE49-F238E27FC236}">
                    <a16:creationId xmlns:a16="http://schemas.microsoft.com/office/drawing/2014/main" id="{D1720116-02E2-51A3-ED07-25B26A8E6C9B}"/>
                  </a:ext>
                </a:extLst>
              </p:cNvPr>
              <p:cNvSpPr/>
              <p:nvPr/>
            </p:nvSpPr>
            <p:spPr>
              <a:xfrm rot="1320919">
                <a:off x="227440" y="424073"/>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850" y="3844"/>
                      <a:pt x="11289"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6" name="Freeform 198">
                <a:extLst>
                  <a:ext uri="{FF2B5EF4-FFF2-40B4-BE49-F238E27FC236}">
                    <a16:creationId xmlns:a16="http://schemas.microsoft.com/office/drawing/2014/main" id="{B5DFEDF1-BE68-6A32-B672-02166064F5F7}"/>
                  </a:ext>
                </a:extLst>
              </p:cNvPr>
              <p:cNvSpPr/>
              <p:nvPr/>
            </p:nvSpPr>
            <p:spPr>
              <a:xfrm rot="1320919">
                <a:off x="227440" y="381665"/>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24" y="21600"/>
                      <a:pt x="6224" y="21600"/>
                      <a:pt x="6224" y="21600"/>
                    </a:cubicBezTo>
                    <a:cubicBezTo>
                      <a:pt x="5181" y="18206"/>
                      <a:pt x="5181" y="18206"/>
                      <a:pt x="5181" y="18206"/>
                    </a:cubicBezTo>
                    <a:cubicBezTo>
                      <a:pt x="12617" y="9447"/>
                      <a:pt x="12617" y="9447"/>
                      <a:pt x="12617" y="9447"/>
                    </a:cubicBezTo>
                    <a:cubicBezTo>
                      <a:pt x="14804" y="6879"/>
                      <a:pt x="16789" y="4815"/>
                      <a:pt x="18774" y="2797"/>
                    </a:cubicBezTo>
                    <a:cubicBezTo>
                      <a:pt x="18774" y="2797"/>
                      <a:pt x="18774" y="2797"/>
                      <a:pt x="18774" y="2797"/>
                    </a:cubicBezTo>
                    <a:cubicBezTo>
                      <a:pt x="16318" y="3302"/>
                      <a:pt x="13727" y="3485"/>
                      <a:pt x="11271" y="3990"/>
                    </a:cubicBezTo>
                    <a:cubicBezTo>
                      <a:pt x="1077" y="4953"/>
                      <a:pt x="1077" y="4953"/>
                      <a:pt x="1077" y="4953"/>
                    </a:cubicBezTo>
                    <a:cubicBezTo>
                      <a:pt x="0" y="1559"/>
                      <a:pt x="0" y="1559"/>
                      <a:pt x="0" y="1559"/>
                    </a:cubicBezTo>
                    <a:cubicBezTo>
                      <a:pt x="20523" y="0"/>
                      <a:pt x="20523" y="0"/>
                      <a:pt x="20523"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7" name="Freeform 199">
                <a:extLst>
                  <a:ext uri="{FF2B5EF4-FFF2-40B4-BE49-F238E27FC236}">
                    <a16:creationId xmlns:a16="http://schemas.microsoft.com/office/drawing/2014/main" id="{6191257B-AE8E-C753-BF88-4166D20BF845}"/>
                  </a:ext>
                </a:extLst>
              </p:cNvPr>
              <p:cNvSpPr/>
              <p:nvPr/>
            </p:nvSpPr>
            <p:spPr>
              <a:xfrm rot="1320919">
                <a:off x="227440" y="335016"/>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85"/>
                      <a:pt x="11289" y="3990"/>
                    </a:cubicBezTo>
                    <a:cubicBezTo>
                      <a:pt x="1045" y="4953"/>
                      <a:pt x="1045" y="4953"/>
                      <a:pt x="1045" y="4953"/>
                    </a:cubicBezTo>
                    <a:cubicBezTo>
                      <a:pt x="0" y="1559"/>
                      <a:pt x="0" y="1559"/>
                      <a:pt x="0" y="1559"/>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8" name="Freeform 200">
                <a:extLst>
                  <a:ext uri="{FF2B5EF4-FFF2-40B4-BE49-F238E27FC236}">
                    <a16:creationId xmlns:a16="http://schemas.microsoft.com/office/drawing/2014/main" id="{AD05CB96-F227-87FA-6B59-A434818A7E54}"/>
                  </a:ext>
                </a:extLst>
              </p:cNvPr>
              <p:cNvSpPr/>
              <p:nvPr/>
            </p:nvSpPr>
            <p:spPr>
              <a:xfrm rot="1320919">
                <a:off x="223207" y="288369"/>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39"/>
                      <a:pt x="11154" y="3577"/>
                    </a:cubicBezTo>
                    <a:cubicBezTo>
                      <a:pt x="944" y="4540"/>
                      <a:pt x="944" y="4540"/>
                      <a:pt x="944" y="4540"/>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59" name="Freeform 201">
                <a:extLst>
                  <a:ext uri="{FF2B5EF4-FFF2-40B4-BE49-F238E27FC236}">
                    <a16:creationId xmlns:a16="http://schemas.microsoft.com/office/drawing/2014/main" id="{84E2FF0C-0603-8CB8-83A4-271CDA5DB3A3}"/>
                  </a:ext>
                </a:extLst>
              </p:cNvPr>
              <p:cNvSpPr/>
              <p:nvPr/>
            </p:nvSpPr>
            <p:spPr>
              <a:xfrm rot="1320919">
                <a:off x="223207" y="245962"/>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3456"/>
                    </a:moveTo>
                    <a:cubicBezTo>
                      <a:pt x="6377" y="21600"/>
                      <a:pt x="6377" y="21600"/>
                      <a:pt x="6377" y="21600"/>
                    </a:cubicBezTo>
                    <a:cubicBezTo>
                      <a:pt x="5308" y="18189"/>
                      <a:pt x="5308" y="18189"/>
                      <a:pt x="5308" y="18189"/>
                    </a:cubicBezTo>
                    <a:cubicBezTo>
                      <a:pt x="12720" y="9459"/>
                      <a:pt x="12720" y="9459"/>
                      <a:pt x="12720" y="9459"/>
                    </a:cubicBezTo>
                    <a:cubicBezTo>
                      <a:pt x="14856" y="6867"/>
                      <a:pt x="16826" y="4820"/>
                      <a:pt x="18796" y="2819"/>
                    </a:cubicBezTo>
                    <a:cubicBezTo>
                      <a:pt x="18796" y="2819"/>
                      <a:pt x="18796" y="2819"/>
                      <a:pt x="18796" y="2819"/>
                    </a:cubicBezTo>
                    <a:cubicBezTo>
                      <a:pt x="16359" y="3320"/>
                      <a:pt x="13788" y="3411"/>
                      <a:pt x="11217" y="3547"/>
                    </a:cubicBezTo>
                    <a:cubicBezTo>
                      <a:pt x="1068" y="4456"/>
                      <a:pt x="1068" y="4456"/>
                      <a:pt x="1068" y="4456"/>
                    </a:cubicBezTo>
                    <a:cubicBezTo>
                      <a:pt x="0" y="1000"/>
                      <a:pt x="0" y="1000"/>
                      <a:pt x="0" y="1000"/>
                    </a:cubicBezTo>
                    <a:cubicBezTo>
                      <a:pt x="20532" y="0"/>
                      <a:pt x="20532" y="0"/>
                      <a:pt x="20532" y="0"/>
                    </a:cubicBezTo>
                    <a:lnTo>
                      <a:pt x="21600" y="34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0" name="Freeform 202">
                <a:extLst>
                  <a:ext uri="{FF2B5EF4-FFF2-40B4-BE49-F238E27FC236}">
                    <a16:creationId xmlns:a16="http://schemas.microsoft.com/office/drawing/2014/main" id="{64249DCA-E55E-FD51-F0AD-3D0B77A4F0B7}"/>
                  </a:ext>
                </a:extLst>
              </p:cNvPr>
              <p:cNvSpPr/>
              <p:nvPr/>
            </p:nvSpPr>
            <p:spPr>
              <a:xfrm rot="1320919">
                <a:off x="231670" y="190831"/>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1600" y="7261"/>
                    </a:moveTo>
                    <a:cubicBezTo>
                      <a:pt x="3425" y="21600"/>
                      <a:pt x="3425" y="21600"/>
                      <a:pt x="3425" y="21600"/>
                    </a:cubicBezTo>
                    <a:cubicBezTo>
                      <a:pt x="2916" y="17901"/>
                      <a:pt x="2916" y="17901"/>
                      <a:pt x="2916" y="17901"/>
                    </a:cubicBezTo>
                    <a:cubicBezTo>
                      <a:pt x="11800" y="11051"/>
                      <a:pt x="11800" y="11051"/>
                      <a:pt x="11800" y="11051"/>
                    </a:cubicBezTo>
                    <a:cubicBezTo>
                      <a:pt x="14208" y="9225"/>
                      <a:pt x="16344" y="7581"/>
                      <a:pt x="18514" y="5937"/>
                    </a:cubicBezTo>
                    <a:cubicBezTo>
                      <a:pt x="18514" y="5937"/>
                      <a:pt x="18514" y="5937"/>
                      <a:pt x="18514" y="5937"/>
                    </a:cubicBezTo>
                    <a:cubicBezTo>
                      <a:pt x="16175" y="5891"/>
                      <a:pt x="13699" y="5526"/>
                      <a:pt x="10986" y="5297"/>
                    </a:cubicBezTo>
                    <a:cubicBezTo>
                      <a:pt x="475" y="3699"/>
                      <a:pt x="475" y="3699"/>
                      <a:pt x="475" y="3699"/>
                    </a:cubicBezTo>
                    <a:cubicBezTo>
                      <a:pt x="0" y="0"/>
                      <a:pt x="0" y="0"/>
                      <a:pt x="0" y="0"/>
                    </a:cubicBezTo>
                    <a:cubicBezTo>
                      <a:pt x="20820" y="3699"/>
                      <a:pt x="20820" y="3699"/>
                      <a:pt x="20820" y="3699"/>
                    </a:cubicBezTo>
                    <a:lnTo>
                      <a:pt x="21600" y="726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1" name="Freeform 203">
                <a:extLst>
                  <a:ext uri="{FF2B5EF4-FFF2-40B4-BE49-F238E27FC236}">
                    <a16:creationId xmlns:a16="http://schemas.microsoft.com/office/drawing/2014/main" id="{47129EEB-81FC-74D0-1CE0-DD9D3EDFDF69}"/>
                  </a:ext>
                </a:extLst>
              </p:cNvPr>
              <p:cNvSpPr/>
              <p:nvPr/>
            </p:nvSpPr>
            <p:spPr>
              <a:xfrm rot="1320919">
                <a:off x="252830" y="135703"/>
                <a:ext cx="55012" cy="46647"/>
              </a:xfrm>
              <a:custGeom>
                <a:avLst/>
                <a:gdLst/>
                <a:ahLst/>
                <a:cxnLst>
                  <a:cxn ang="0">
                    <a:pos x="wd2" y="hd2"/>
                  </a:cxn>
                  <a:cxn ang="5400000">
                    <a:pos x="wd2" y="hd2"/>
                  </a:cxn>
                  <a:cxn ang="10800000">
                    <a:pos x="wd2" y="hd2"/>
                  </a:cxn>
                  <a:cxn ang="16200000">
                    <a:pos x="wd2" y="hd2"/>
                  </a:cxn>
                </a:cxnLst>
                <a:rect l="0" t="0" r="r" b="b"/>
                <a:pathLst>
                  <a:path w="21600" h="21600" extrusionOk="0">
                    <a:moveTo>
                      <a:pt x="21600" y="13523"/>
                    </a:moveTo>
                    <a:cubicBezTo>
                      <a:pt x="0" y="21600"/>
                      <a:pt x="0" y="21600"/>
                      <a:pt x="0" y="21600"/>
                    </a:cubicBezTo>
                    <a:cubicBezTo>
                      <a:pt x="185" y="17970"/>
                      <a:pt x="185" y="17970"/>
                      <a:pt x="185" y="17970"/>
                    </a:cubicBezTo>
                    <a:cubicBezTo>
                      <a:pt x="10744" y="14294"/>
                      <a:pt x="10744" y="14294"/>
                      <a:pt x="10744" y="14294"/>
                    </a:cubicBezTo>
                    <a:cubicBezTo>
                      <a:pt x="13634" y="13250"/>
                      <a:pt x="16191" y="12343"/>
                      <a:pt x="18747" y="11481"/>
                    </a:cubicBezTo>
                    <a:cubicBezTo>
                      <a:pt x="18747" y="11481"/>
                      <a:pt x="18747" y="11481"/>
                      <a:pt x="18747" y="11481"/>
                    </a:cubicBezTo>
                    <a:cubicBezTo>
                      <a:pt x="16302" y="10528"/>
                      <a:pt x="13375" y="9393"/>
                      <a:pt x="10781" y="8123"/>
                    </a:cubicBezTo>
                    <a:cubicBezTo>
                      <a:pt x="333" y="3857"/>
                      <a:pt x="333" y="3857"/>
                      <a:pt x="333" y="3857"/>
                    </a:cubicBezTo>
                    <a:cubicBezTo>
                      <a:pt x="111" y="0"/>
                      <a:pt x="111" y="0"/>
                      <a:pt x="111" y="0"/>
                    </a:cubicBezTo>
                    <a:cubicBezTo>
                      <a:pt x="21378" y="9666"/>
                      <a:pt x="21378" y="9666"/>
                      <a:pt x="21378" y="9666"/>
                    </a:cubicBezTo>
                    <a:lnTo>
                      <a:pt x="21600" y="135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2" name="Freeform 204">
                <a:extLst>
                  <a:ext uri="{FF2B5EF4-FFF2-40B4-BE49-F238E27FC236}">
                    <a16:creationId xmlns:a16="http://schemas.microsoft.com/office/drawing/2014/main" id="{99FB4035-AB7B-F323-921F-720F7B200EC4}"/>
                  </a:ext>
                </a:extLst>
              </p:cNvPr>
              <p:cNvSpPr/>
              <p:nvPr/>
            </p:nvSpPr>
            <p:spPr>
              <a:xfrm rot="1320919">
                <a:off x="273988" y="89054"/>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20756" y="20123"/>
                    </a:moveTo>
                    <a:cubicBezTo>
                      <a:pt x="0" y="21600"/>
                      <a:pt x="0" y="21600"/>
                      <a:pt x="0" y="21600"/>
                    </a:cubicBezTo>
                    <a:cubicBezTo>
                      <a:pt x="844" y="17954"/>
                      <a:pt x="844" y="17954"/>
                      <a:pt x="844" y="17954"/>
                    </a:cubicBezTo>
                    <a:cubicBezTo>
                      <a:pt x="10868" y="17169"/>
                      <a:pt x="10868" y="17169"/>
                      <a:pt x="10868" y="17169"/>
                    </a:cubicBezTo>
                    <a:cubicBezTo>
                      <a:pt x="13871" y="17262"/>
                      <a:pt x="16099" y="16892"/>
                      <a:pt x="18833" y="17123"/>
                    </a:cubicBezTo>
                    <a:cubicBezTo>
                      <a:pt x="18833" y="17123"/>
                      <a:pt x="18833" y="17123"/>
                      <a:pt x="18833" y="17123"/>
                    </a:cubicBezTo>
                    <a:cubicBezTo>
                      <a:pt x="16706" y="15646"/>
                      <a:pt x="14344" y="13338"/>
                      <a:pt x="12083" y="11446"/>
                    </a:cubicBezTo>
                    <a:cubicBezTo>
                      <a:pt x="3409" y="3692"/>
                      <a:pt x="3409" y="3692"/>
                      <a:pt x="3409" y="3692"/>
                    </a:cubicBezTo>
                    <a:cubicBezTo>
                      <a:pt x="4253" y="0"/>
                      <a:pt x="4253" y="0"/>
                      <a:pt x="4253" y="0"/>
                    </a:cubicBezTo>
                    <a:cubicBezTo>
                      <a:pt x="21600" y="16431"/>
                      <a:pt x="21600" y="16431"/>
                      <a:pt x="21600" y="16431"/>
                    </a:cubicBezTo>
                    <a:lnTo>
                      <a:pt x="20756" y="201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3" name="Freeform 205">
                <a:extLst>
                  <a:ext uri="{FF2B5EF4-FFF2-40B4-BE49-F238E27FC236}">
                    <a16:creationId xmlns:a16="http://schemas.microsoft.com/office/drawing/2014/main" id="{58E5C448-3F97-427B-6446-0140F6461C6F}"/>
                  </a:ext>
                </a:extLst>
              </p:cNvPr>
              <p:cNvSpPr/>
              <p:nvPr/>
            </p:nvSpPr>
            <p:spPr>
              <a:xfrm rot="1320919">
                <a:off x="307842" y="46647"/>
                <a:ext cx="59245" cy="46649"/>
              </a:xfrm>
              <a:custGeom>
                <a:avLst/>
                <a:gdLst/>
                <a:ahLst/>
                <a:cxnLst>
                  <a:cxn ang="0">
                    <a:pos x="wd2" y="hd2"/>
                  </a:cxn>
                  <a:cxn ang="5400000">
                    <a:pos x="wd2" y="hd2"/>
                  </a:cxn>
                  <a:cxn ang="10800000">
                    <a:pos x="wd2" y="hd2"/>
                  </a:cxn>
                  <a:cxn ang="16200000">
                    <a:pos x="wd2" y="hd2"/>
                  </a:cxn>
                </a:cxnLst>
                <a:rect l="0" t="0" r="r" b="b"/>
                <a:pathLst>
                  <a:path w="21600" h="21600" extrusionOk="0">
                    <a:moveTo>
                      <a:pt x="19980" y="21600"/>
                    </a:moveTo>
                    <a:cubicBezTo>
                      <a:pt x="0" y="16470"/>
                      <a:pt x="0" y="16470"/>
                      <a:pt x="0" y="16470"/>
                    </a:cubicBezTo>
                    <a:cubicBezTo>
                      <a:pt x="1620" y="13705"/>
                      <a:pt x="1620" y="13705"/>
                      <a:pt x="1620" y="13705"/>
                    </a:cubicBezTo>
                    <a:cubicBezTo>
                      <a:pt x="11272" y="16230"/>
                      <a:pt x="11272" y="16230"/>
                      <a:pt x="11272" y="16230"/>
                    </a:cubicBezTo>
                    <a:cubicBezTo>
                      <a:pt x="13770" y="16911"/>
                      <a:pt x="16301" y="17593"/>
                      <a:pt x="18529" y="18434"/>
                    </a:cubicBezTo>
                    <a:cubicBezTo>
                      <a:pt x="18529" y="18434"/>
                      <a:pt x="18529" y="18434"/>
                      <a:pt x="18529" y="18434"/>
                    </a:cubicBezTo>
                    <a:cubicBezTo>
                      <a:pt x="16875" y="16551"/>
                      <a:pt x="15120" y="14306"/>
                      <a:pt x="13230" y="11782"/>
                    </a:cubicBezTo>
                    <a:cubicBezTo>
                      <a:pt x="6750" y="2605"/>
                      <a:pt x="6750" y="2605"/>
                      <a:pt x="6750" y="2605"/>
                    </a:cubicBezTo>
                    <a:cubicBezTo>
                      <a:pt x="8066" y="0"/>
                      <a:pt x="8066" y="0"/>
                      <a:pt x="8066" y="0"/>
                    </a:cubicBezTo>
                    <a:cubicBezTo>
                      <a:pt x="21600" y="18835"/>
                      <a:pt x="21600" y="18835"/>
                      <a:pt x="21600" y="18835"/>
                    </a:cubicBezTo>
                    <a:lnTo>
                      <a:pt x="19980"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4" name="Freeform 206">
                <a:extLst>
                  <a:ext uri="{FF2B5EF4-FFF2-40B4-BE49-F238E27FC236}">
                    <a16:creationId xmlns:a16="http://schemas.microsoft.com/office/drawing/2014/main" id="{FAF4D87C-9CA6-82C1-D024-5C7148A0EC57}"/>
                  </a:ext>
                </a:extLst>
              </p:cNvPr>
              <p:cNvSpPr/>
              <p:nvPr/>
            </p:nvSpPr>
            <p:spPr>
              <a:xfrm rot="1320919">
                <a:off x="354393" y="16963"/>
                <a:ext cx="55012" cy="55128"/>
              </a:xfrm>
              <a:custGeom>
                <a:avLst/>
                <a:gdLst/>
                <a:ahLst/>
                <a:cxnLst>
                  <a:cxn ang="0">
                    <a:pos x="wd2" y="hd2"/>
                  </a:cxn>
                  <a:cxn ang="5400000">
                    <a:pos x="wd2" y="hd2"/>
                  </a:cxn>
                  <a:cxn ang="10800000">
                    <a:pos x="wd2" y="hd2"/>
                  </a:cxn>
                  <a:cxn ang="16200000">
                    <a:pos x="wd2" y="hd2"/>
                  </a:cxn>
                </a:cxnLst>
                <a:rect l="0" t="0" r="r" b="b"/>
                <a:pathLst>
                  <a:path w="21600" h="21600" extrusionOk="0">
                    <a:moveTo>
                      <a:pt x="19596" y="21600"/>
                    </a:moveTo>
                    <a:cubicBezTo>
                      <a:pt x="0" y="11286"/>
                      <a:pt x="0" y="11286"/>
                      <a:pt x="0" y="11286"/>
                    </a:cubicBezTo>
                    <a:cubicBezTo>
                      <a:pt x="2338" y="9341"/>
                      <a:pt x="2338" y="9341"/>
                      <a:pt x="2338" y="9341"/>
                    </a:cubicBezTo>
                    <a:cubicBezTo>
                      <a:pt x="11765" y="14481"/>
                      <a:pt x="11765" y="14481"/>
                      <a:pt x="11765" y="14481"/>
                    </a:cubicBezTo>
                    <a:cubicBezTo>
                      <a:pt x="14326" y="16217"/>
                      <a:pt x="16590" y="17329"/>
                      <a:pt x="19039" y="18787"/>
                    </a:cubicBezTo>
                    <a:cubicBezTo>
                      <a:pt x="19039" y="18787"/>
                      <a:pt x="19039" y="18787"/>
                      <a:pt x="19039" y="18787"/>
                    </a:cubicBezTo>
                    <a:cubicBezTo>
                      <a:pt x="17666" y="16565"/>
                      <a:pt x="16515" y="13960"/>
                      <a:pt x="15328" y="11356"/>
                    </a:cubicBezTo>
                    <a:cubicBezTo>
                      <a:pt x="10726" y="1945"/>
                      <a:pt x="10726" y="1945"/>
                      <a:pt x="10726" y="1945"/>
                    </a:cubicBezTo>
                    <a:cubicBezTo>
                      <a:pt x="13064" y="0"/>
                      <a:pt x="13064" y="0"/>
                      <a:pt x="13064" y="0"/>
                    </a:cubicBezTo>
                    <a:cubicBezTo>
                      <a:pt x="21600" y="19794"/>
                      <a:pt x="21600" y="19794"/>
                      <a:pt x="21600" y="19794"/>
                    </a:cubicBezTo>
                    <a:lnTo>
                      <a:pt x="19596"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5" name="Freeform 207">
                <a:extLst>
                  <a:ext uri="{FF2B5EF4-FFF2-40B4-BE49-F238E27FC236}">
                    <a16:creationId xmlns:a16="http://schemas.microsoft.com/office/drawing/2014/main" id="{0C3C2B7D-1EB1-529E-0A5B-15EA37563914}"/>
                  </a:ext>
                </a:extLst>
              </p:cNvPr>
              <p:cNvSpPr/>
              <p:nvPr/>
            </p:nvSpPr>
            <p:spPr>
              <a:xfrm rot="1320919">
                <a:off x="409405" y="4239"/>
                <a:ext cx="46551" cy="59370"/>
              </a:xfrm>
              <a:custGeom>
                <a:avLst/>
                <a:gdLst/>
                <a:ahLst/>
                <a:cxnLst>
                  <a:cxn ang="0">
                    <a:pos x="wd2" y="hd2"/>
                  </a:cxn>
                  <a:cxn ang="5400000">
                    <a:pos x="wd2" y="hd2"/>
                  </a:cxn>
                  <a:cxn ang="10800000">
                    <a:pos x="wd2" y="hd2"/>
                  </a:cxn>
                  <a:cxn ang="16200000">
                    <a:pos x="wd2" y="hd2"/>
                  </a:cxn>
                </a:cxnLst>
                <a:rect l="0" t="0" r="r" b="b"/>
                <a:pathLst>
                  <a:path w="21600" h="21600" extrusionOk="0">
                    <a:moveTo>
                      <a:pt x="17912" y="21600"/>
                    </a:moveTo>
                    <a:cubicBezTo>
                      <a:pt x="0" y="6636"/>
                      <a:pt x="0" y="6636"/>
                      <a:pt x="0" y="6636"/>
                    </a:cubicBezTo>
                    <a:cubicBezTo>
                      <a:pt x="3293" y="5574"/>
                      <a:pt x="3293" y="5574"/>
                      <a:pt x="3293" y="5574"/>
                    </a:cubicBezTo>
                    <a:cubicBezTo>
                      <a:pt x="12117" y="12774"/>
                      <a:pt x="12117" y="12774"/>
                      <a:pt x="12117" y="12774"/>
                    </a:cubicBezTo>
                    <a:cubicBezTo>
                      <a:pt x="14576" y="14898"/>
                      <a:pt x="16551" y="16855"/>
                      <a:pt x="18351" y="18547"/>
                    </a:cubicBezTo>
                    <a:cubicBezTo>
                      <a:pt x="18351" y="18547"/>
                      <a:pt x="18351" y="18547"/>
                      <a:pt x="18351" y="18547"/>
                    </a:cubicBezTo>
                    <a:cubicBezTo>
                      <a:pt x="18044" y="16391"/>
                      <a:pt x="17912" y="13836"/>
                      <a:pt x="17254" y="11148"/>
                    </a:cubicBezTo>
                    <a:cubicBezTo>
                      <a:pt x="16420" y="1062"/>
                      <a:pt x="16420" y="1062"/>
                      <a:pt x="16420" y="1062"/>
                    </a:cubicBezTo>
                    <a:cubicBezTo>
                      <a:pt x="19712" y="0"/>
                      <a:pt x="19712" y="0"/>
                      <a:pt x="19712" y="0"/>
                    </a:cubicBezTo>
                    <a:cubicBezTo>
                      <a:pt x="21600" y="20439"/>
                      <a:pt x="21600" y="20439"/>
                      <a:pt x="21600" y="20439"/>
                    </a:cubicBezTo>
                    <a:lnTo>
                      <a:pt x="17912"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6" name="Freeform 208">
                <a:extLst>
                  <a:ext uri="{FF2B5EF4-FFF2-40B4-BE49-F238E27FC236}">
                    <a16:creationId xmlns:a16="http://schemas.microsoft.com/office/drawing/2014/main" id="{7CD91120-63C7-981E-C25A-EB29DF624002}"/>
                  </a:ext>
                </a:extLst>
              </p:cNvPr>
              <p:cNvSpPr/>
              <p:nvPr/>
            </p:nvSpPr>
            <p:spPr>
              <a:xfrm rot="1320919">
                <a:off x="468650" y="21202"/>
                <a:ext cx="46551" cy="55131"/>
              </a:xfrm>
              <a:custGeom>
                <a:avLst/>
                <a:gdLst/>
                <a:ahLst/>
                <a:cxnLst>
                  <a:cxn ang="0">
                    <a:pos x="wd2" y="hd2"/>
                  </a:cxn>
                  <a:cxn ang="5400000">
                    <a:pos x="wd2" y="hd2"/>
                  </a:cxn>
                  <a:cxn ang="10800000">
                    <a:pos x="wd2" y="hd2"/>
                  </a:cxn>
                  <a:cxn ang="16200000">
                    <a:pos x="wd2" y="hd2"/>
                  </a:cxn>
                </a:cxnLst>
                <a:rect l="0" t="0" r="r" b="b"/>
                <a:pathLst>
                  <a:path w="21600" h="21600" extrusionOk="0">
                    <a:moveTo>
                      <a:pt x="10489" y="21600"/>
                    </a:moveTo>
                    <a:cubicBezTo>
                      <a:pt x="0" y="1773"/>
                      <a:pt x="0" y="1773"/>
                      <a:pt x="0" y="1773"/>
                    </a:cubicBezTo>
                    <a:cubicBezTo>
                      <a:pt x="3333" y="1348"/>
                      <a:pt x="3333" y="1348"/>
                      <a:pt x="3333" y="1348"/>
                    </a:cubicBezTo>
                    <a:cubicBezTo>
                      <a:pt x="8578" y="11243"/>
                      <a:pt x="8578" y="11243"/>
                      <a:pt x="8578" y="11243"/>
                    </a:cubicBezTo>
                    <a:cubicBezTo>
                      <a:pt x="9956" y="13868"/>
                      <a:pt x="11200" y="16209"/>
                      <a:pt x="12044" y="18692"/>
                    </a:cubicBezTo>
                    <a:cubicBezTo>
                      <a:pt x="12044" y="18692"/>
                      <a:pt x="12044" y="18692"/>
                      <a:pt x="12044" y="18692"/>
                    </a:cubicBezTo>
                    <a:cubicBezTo>
                      <a:pt x="12844" y="15996"/>
                      <a:pt x="13644" y="13336"/>
                      <a:pt x="14444" y="10676"/>
                    </a:cubicBezTo>
                    <a:cubicBezTo>
                      <a:pt x="17778" y="248"/>
                      <a:pt x="17778" y="248"/>
                      <a:pt x="17778" y="248"/>
                    </a:cubicBezTo>
                    <a:cubicBezTo>
                      <a:pt x="21600" y="0"/>
                      <a:pt x="21600" y="0"/>
                      <a:pt x="21600" y="0"/>
                    </a:cubicBezTo>
                    <a:cubicBezTo>
                      <a:pt x="14178" y="21068"/>
                      <a:pt x="14178" y="21068"/>
                      <a:pt x="14178" y="21068"/>
                    </a:cubicBezTo>
                    <a:lnTo>
                      <a:pt x="10489"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7" name="Freeform 209">
                <a:extLst>
                  <a:ext uri="{FF2B5EF4-FFF2-40B4-BE49-F238E27FC236}">
                    <a16:creationId xmlns:a16="http://schemas.microsoft.com/office/drawing/2014/main" id="{0744F732-D64A-DA3C-E409-C1591C6C7D35}"/>
                  </a:ext>
                </a:extLst>
              </p:cNvPr>
              <p:cNvSpPr/>
              <p:nvPr/>
            </p:nvSpPr>
            <p:spPr>
              <a:xfrm rot="1320919">
                <a:off x="523665" y="46647"/>
                <a:ext cx="46548" cy="55131"/>
              </a:xfrm>
              <a:custGeom>
                <a:avLst/>
                <a:gdLst/>
                <a:ahLst/>
                <a:cxnLst>
                  <a:cxn ang="0">
                    <a:pos x="wd2" y="hd2"/>
                  </a:cxn>
                  <a:cxn ang="5400000">
                    <a:pos x="wd2" y="hd2"/>
                  </a:cxn>
                  <a:cxn ang="10800000">
                    <a:pos x="wd2" y="hd2"/>
                  </a:cxn>
                  <a:cxn ang="16200000">
                    <a:pos x="wd2" y="hd2"/>
                  </a:cxn>
                </a:cxnLst>
                <a:rect l="0" t="0" r="r" b="b"/>
                <a:pathLst>
                  <a:path w="21600" h="21600" extrusionOk="0">
                    <a:moveTo>
                      <a:pt x="2831" y="20718"/>
                    </a:moveTo>
                    <a:cubicBezTo>
                      <a:pt x="0" y="0"/>
                      <a:pt x="0" y="0"/>
                      <a:pt x="0" y="0"/>
                    </a:cubicBezTo>
                    <a:cubicBezTo>
                      <a:pt x="3973" y="746"/>
                      <a:pt x="3973" y="746"/>
                      <a:pt x="3973" y="746"/>
                    </a:cubicBezTo>
                    <a:cubicBezTo>
                      <a:pt x="4795" y="10817"/>
                      <a:pt x="4795" y="10817"/>
                      <a:pt x="4795" y="10817"/>
                    </a:cubicBezTo>
                    <a:cubicBezTo>
                      <a:pt x="5115" y="13699"/>
                      <a:pt x="5617" y="16208"/>
                      <a:pt x="5617" y="18548"/>
                    </a:cubicBezTo>
                    <a:cubicBezTo>
                      <a:pt x="5617" y="18548"/>
                      <a:pt x="5617" y="18548"/>
                      <a:pt x="5617" y="18548"/>
                    </a:cubicBezTo>
                    <a:cubicBezTo>
                      <a:pt x="7078" y="16412"/>
                      <a:pt x="8905" y="14174"/>
                      <a:pt x="10777" y="11936"/>
                    </a:cubicBezTo>
                    <a:cubicBezTo>
                      <a:pt x="17764" y="3086"/>
                      <a:pt x="17764" y="3086"/>
                      <a:pt x="17764" y="3086"/>
                    </a:cubicBezTo>
                    <a:cubicBezTo>
                      <a:pt x="21600" y="3560"/>
                      <a:pt x="21600" y="3560"/>
                      <a:pt x="21600" y="3560"/>
                    </a:cubicBezTo>
                    <a:cubicBezTo>
                      <a:pt x="6439" y="21600"/>
                      <a:pt x="6439" y="21600"/>
                      <a:pt x="6439" y="21600"/>
                    </a:cubicBezTo>
                    <a:lnTo>
                      <a:pt x="2831" y="2071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8" name="Freeform 210">
                <a:extLst>
                  <a:ext uri="{FF2B5EF4-FFF2-40B4-BE49-F238E27FC236}">
                    <a16:creationId xmlns:a16="http://schemas.microsoft.com/office/drawing/2014/main" id="{0E8FB18B-426B-6FF8-BD4C-FD53D598B815}"/>
                  </a:ext>
                </a:extLst>
              </p:cNvPr>
              <p:cNvSpPr/>
              <p:nvPr/>
            </p:nvSpPr>
            <p:spPr>
              <a:xfrm rot="1320919">
                <a:off x="565983" y="80572"/>
                <a:ext cx="50781" cy="55131"/>
              </a:xfrm>
              <a:custGeom>
                <a:avLst/>
                <a:gdLst/>
                <a:ahLst/>
                <a:cxnLst>
                  <a:cxn ang="0">
                    <a:pos x="wd2" y="hd2"/>
                  </a:cxn>
                  <a:cxn ang="5400000">
                    <a:pos x="wd2" y="hd2"/>
                  </a:cxn>
                  <a:cxn ang="10800000">
                    <a:pos x="wd2" y="hd2"/>
                  </a:cxn>
                  <a:cxn ang="16200000">
                    <a:pos x="wd2" y="hd2"/>
                  </a:cxn>
                </a:cxnLst>
                <a:rect l="0" t="0" r="r" b="b"/>
                <a:pathLst>
                  <a:path w="21600" h="21600" extrusionOk="0">
                    <a:moveTo>
                      <a:pt x="0" y="20351"/>
                    </a:moveTo>
                    <a:cubicBezTo>
                      <a:pt x="4597" y="0"/>
                      <a:pt x="4597" y="0"/>
                      <a:pt x="4597" y="0"/>
                    </a:cubicBezTo>
                    <a:cubicBezTo>
                      <a:pt x="7281" y="1350"/>
                      <a:pt x="7281" y="1350"/>
                      <a:pt x="7281" y="1350"/>
                    </a:cubicBezTo>
                    <a:cubicBezTo>
                      <a:pt x="5247" y="11306"/>
                      <a:pt x="5247" y="11306"/>
                      <a:pt x="5247" y="11306"/>
                    </a:cubicBezTo>
                    <a:cubicBezTo>
                      <a:pt x="4678" y="14107"/>
                      <a:pt x="3864" y="16369"/>
                      <a:pt x="3051" y="18630"/>
                    </a:cubicBezTo>
                    <a:cubicBezTo>
                      <a:pt x="3214" y="18900"/>
                      <a:pt x="3214" y="18900"/>
                      <a:pt x="3214" y="18900"/>
                    </a:cubicBezTo>
                    <a:cubicBezTo>
                      <a:pt x="4963" y="16976"/>
                      <a:pt x="7241" y="15188"/>
                      <a:pt x="9803" y="13297"/>
                    </a:cubicBezTo>
                    <a:cubicBezTo>
                      <a:pt x="18590" y="6615"/>
                      <a:pt x="18590" y="6615"/>
                      <a:pt x="18590" y="6615"/>
                    </a:cubicBezTo>
                    <a:cubicBezTo>
                      <a:pt x="21600" y="7864"/>
                      <a:pt x="21600" y="7864"/>
                      <a:pt x="21600" y="7864"/>
                    </a:cubicBezTo>
                    <a:cubicBezTo>
                      <a:pt x="3010" y="21600"/>
                      <a:pt x="3010" y="21600"/>
                      <a:pt x="3010" y="21600"/>
                    </a:cubicBezTo>
                    <a:lnTo>
                      <a:pt x="0" y="203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69" name="Freeform 211">
                <a:extLst>
                  <a:ext uri="{FF2B5EF4-FFF2-40B4-BE49-F238E27FC236}">
                    <a16:creationId xmlns:a16="http://schemas.microsoft.com/office/drawing/2014/main" id="{B587F07E-484B-9D09-348B-3759330141E5}"/>
                  </a:ext>
                </a:extLst>
              </p:cNvPr>
              <p:cNvSpPr/>
              <p:nvPr/>
            </p:nvSpPr>
            <p:spPr>
              <a:xfrm rot="1320919">
                <a:off x="587140" y="122980"/>
                <a:ext cx="59245" cy="55131"/>
              </a:xfrm>
              <a:custGeom>
                <a:avLst/>
                <a:gdLst/>
                <a:ahLst/>
                <a:cxnLst>
                  <a:cxn ang="0">
                    <a:pos x="wd2" y="hd2"/>
                  </a:cxn>
                  <a:cxn ang="5400000">
                    <a:pos x="wd2" y="hd2"/>
                  </a:cxn>
                  <a:cxn ang="10800000">
                    <a:pos x="wd2" y="hd2"/>
                  </a:cxn>
                  <a:cxn ang="16200000">
                    <a:pos x="wd2" y="hd2"/>
                  </a:cxn>
                </a:cxnLst>
                <a:rect l="0" t="0" r="r" b="b"/>
                <a:pathLst>
                  <a:path w="21600" h="21600" extrusionOk="0">
                    <a:moveTo>
                      <a:pt x="0" y="19482"/>
                    </a:moveTo>
                    <a:cubicBezTo>
                      <a:pt x="8973" y="0"/>
                      <a:pt x="8973" y="0"/>
                      <a:pt x="8973" y="0"/>
                    </a:cubicBezTo>
                    <a:cubicBezTo>
                      <a:pt x="11172" y="1841"/>
                      <a:pt x="11172" y="1841"/>
                      <a:pt x="11172" y="1841"/>
                    </a:cubicBezTo>
                    <a:cubicBezTo>
                      <a:pt x="6668" y="11564"/>
                      <a:pt x="6668" y="11564"/>
                      <a:pt x="6668" y="11564"/>
                    </a:cubicBezTo>
                    <a:cubicBezTo>
                      <a:pt x="5356" y="14168"/>
                      <a:pt x="4221" y="16356"/>
                      <a:pt x="3050" y="18544"/>
                    </a:cubicBezTo>
                    <a:cubicBezTo>
                      <a:pt x="3050" y="18544"/>
                      <a:pt x="3050" y="18544"/>
                      <a:pt x="3050" y="18544"/>
                    </a:cubicBezTo>
                    <a:cubicBezTo>
                      <a:pt x="5285" y="17294"/>
                      <a:pt x="7519" y="16009"/>
                      <a:pt x="10073" y="14620"/>
                    </a:cubicBezTo>
                    <a:cubicBezTo>
                      <a:pt x="19578" y="9307"/>
                      <a:pt x="19578" y="9307"/>
                      <a:pt x="19578" y="9307"/>
                    </a:cubicBezTo>
                    <a:cubicBezTo>
                      <a:pt x="21600" y="11564"/>
                      <a:pt x="21600" y="11564"/>
                      <a:pt x="21600" y="11564"/>
                    </a:cubicBezTo>
                    <a:cubicBezTo>
                      <a:pt x="2305" y="21600"/>
                      <a:pt x="2305" y="21600"/>
                      <a:pt x="2305" y="21600"/>
                    </a:cubicBezTo>
                    <a:lnTo>
                      <a:pt x="0" y="1948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0" name="Freeform 212">
                <a:extLst>
                  <a:ext uri="{FF2B5EF4-FFF2-40B4-BE49-F238E27FC236}">
                    <a16:creationId xmlns:a16="http://schemas.microsoft.com/office/drawing/2014/main" id="{415577CC-ED59-1A7A-DCAE-BA07A612B05A}"/>
                  </a:ext>
                </a:extLst>
              </p:cNvPr>
              <p:cNvSpPr/>
              <p:nvPr/>
            </p:nvSpPr>
            <p:spPr>
              <a:xfrm rot="1320919">
                <a:off x="604067" y="169629"/>
                <a:ext cx="59245" cy="50889"/>
              </a:xfrm>
              <a:custGeom>
                <a:avLst/>
                <a:gdLst/>
                <a:ahLst/>
                <a:cxnLst>
                  <a:cxn ang="0">
                    <a:pos x="wd2" y="hd2"/>
                  </a:cxn>
                  <a:cxn ang="5400000">
                    <a:pos x="wd2" y="hd2"/>
                  </a:cxn>
                  <a:cxn ang="10800000">
                    <a:pos x="wd2" y="hd2"/>
                  </a:cxn>
                  <a:cxn ang="16200000">
                    <a:pos x="wd2" y="hd2"/>
                  </a:cxn>
                </a:cxnLst>
                <a:rect l="0" t="0" r="r" b="b"/>
                <a:pathLst>
                  <a:path w="21600" h="21600" extrusionOk="0">
                    <a:moveTo>
                      <a:pt x="0" y="18948"/>
                    </a:moveTo>
                    <a:cubicBezTo>
                      <a:pt x="12310" y="0"/>
                      <a:pt x="12310" y="0"/>
                      <a:pt x="12310" y="0"/>
                    </a:cubicBezTo>
                    <a:cubicBezTo>
                      <a:pt x="13935" y="2652"/>
                      <a:pt x="13935" y="2652"/>
                      <a:pt x="13935" y="2652"/>
                    </a:cubicBezTo>
                    <a:cubicBezTo>
                      <a:pt x="7797" y="11722"/>
                      <a:pt x="7797" y="11722"/>
                      <a:pt x="7797" y="11722"/>
                    </a:cubicBezTo>
                    <a:cubicBezTo>
                      <a:pt x="6171" y="14413"/>
                      <a:pt x="4712" y="16642"/>
                      <a:pt x="3119" y="18564"/>
                    </a:cubicBezTo>
                    <a:cubicBezTo>
                      <a:pt x="3119" y="18564"/>
                      <a:pt x="3119" y="18564"/>
                      <a:pt x="3119" y="18564"/>
                    </a:cubicBezTo>
                    <a:cubicBezTo>
                      <a:pt x="5441" y="17833"/>
                      <a:pt x="7764" y="17065"/>
                      <a:pt x="10385" y="16181"/>
                    </a:cubicBezTo>
                    <a:cubicBezTo>
                      <a:pt x="19974" y="12991"/>
                      <a:pt x="19974" y="12991"/>
                      <a:pt x="19974" y="12991"/>
                    </a:cubicBezTo>
                    <a:cubicBezTo>
                      <a:pt x="21600" y="15643"/>
                      <a:pt x="21600" y="15643"/>
                      <a:pt x="21600" y="15643"/>
                    </a:cubicBezTo>
                    <a:cubicBezTo>
                      <a:pt x="1626" y="21600"/>
                      <a:pt x="1626" y="21600"/>
                      <a:pt x="1626" y="21600"/>
                    </a:cubicBezTo>
                    <a:lnTo>
                      <a:pt x="0" y="1894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1" name="Freeform 213">
                <a:extLst>
                  <a:ext uri="{FF2B5EF4-FFF2-40B4-BE49-F238E27FC236}">
                    <a16:creationId xmlns:a16="http://schemas.microsoft.com/office/drawing/2014/main" id="{F8D78409-E3C8-3E23-2426-C83F0A228622}"/>
                  </a:ext>
                </a:extLst>
              </p:cNvPr>
              <p:cNvSpPr/>
              <p:nvPr/>
            </p:nvSpPr>
            <p:spPr>
              <a:xfrm rot="1320919">
                <a:off x="608301" y="224757"/>
                <a:ext cx="59245" cy="42407"/>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706" y="14324"/>
                      <a:pt x="4819" y="16749"/>
                      <a:pt x="2831" y="18808"/>
                    </a:cubicBezTo>
                    <a:cubicBezTo>
                      <a:pt x="2831" y="18808"/>
                      <a:pt x="2831" y="18808"/>
                      <a:pt x="2831" y="18808"/>
                    </a:cubicBezTo>
                    <a:cubicBezTo>
                      <a:pt x="5290" y="18259"/>
                      <a:pt x="7750" y="17756"/>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2" name="Freeform 214">
                <a:extLst>
                  <a:ext uri="{FF2B5EF4-FFF2-40B4-BE49-F238E27FC236}">
                    <a16:creationId xmlns:a16="http://schemas.microsoft.com/office/drawing/2014/main" id="{F41B9801-52DF-80BB-5878-FD6851678164}"/>
                  </a:ext>
                </a:extLst>
              </p:cNvPr>
              <p:cNvSpPr/>
              <p:nvPr/>
            </p:nvSpPr>
            <p:spPr>
              <a:xfrm rot="1320919">
                <a:off x="155498" y="89054"/>
                <a:ext cx="592450" cy="945683"/>
              </a:xfrm>
              <a:custGeom>
                <a:avLst/>
                <a:gdLst/>
                <a:ahLst/>
                <a:cxnLst>
                  <a:cxn ang="0">
                    <a:pos x="wd2" y="hd2"/>
                  </a:cxn>
                  <a:cxn ang="5400000">
                    <a:pos x="wd2" y="hd2"/>
                  </a:cxn>
                  <a:cxn ang="10800000">
                    <a:pos x="wd2" y="hd2"/>
                  </a:cxn>
                  <a:cxn ang="16200000">
                    <a:pos x="wd2" y="hd2"/>
                  </a:cxn>
                </a:cxnLst>
                <a:rect l="0" t="0" r="r" b="b"/>
                <a:pathLst>
                  <a:path w="20081" h="20630" extrusionOk="0">
                    <a:moveTo>
                      <a:pt x="10738" y="2187"/>
                    </a:moveTo>
                    <a:cubicBezTo>
                      <a:pt x="9537" y="369"/>
                      <a:pt x="6263" y="-486"/>
                      <a:pt x="3418" y="282"/>
                    </a:cubicBezTo>
                    <a:cubicBezTo>
                      <a:pt x="573" y="1049"/>
                      <a:pt x="-759" y="3146"/>
                      <a:pt x="442" y="4964"/>
                    </a:cubicBezTo>
                    <a:lnTo>
                      <a:pt x="9344" y="18445"/>
                    </a:lnTo>
                    <a:cubicBezTo>
                      <a:pt x="10539" y="20263"/>
                      <a:pt x="13819" y="21114"/>
                      <a:pt x="16664" y="20350"/>
                    </a:cubicBezTo>
                    <a:cubicBezTo>
                      <a:pt x="19509" y="19583"/>
                      <a:pt x="20841" y="17486"/>
                      <a:pt x="19640" y="15668"/>
                    </a:cubicBezTo>
                    <a:lnTo>
                      <a:pt x="10738" y="2187"/>
                    </a:lnTo>
                    <a:close/>
                  </a:path>
                </a:pathLst>
              </a:custGeom>
              <a:solidFill>
                <a:srgbClr val="AF5E5C"/>
              </a:solidFill>
              <a:ln w="3175" cap="flat">
                <a:solidFill>
                  <a:srgbClr val="AF5E5C"/>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nvGrpSpPr>
            <p:cNvPr id="69699" name="Group 87">
              <a:extLst>
                <a:ext uri="{FF2B5EF4-FFF2-40B4-BE49-F238E27FC236}">
                  <a16:creationId xmlns:a16="http://schemas.microsoft.com/office/drawing/2014/main" id="{E610F18B-2D20-B94B-D083-244834223BFA}"/>
                </a:ext>
              </a:extLst>
            </p:cNvPr>
            <p:cNvGrpSpPr>
              <a:grpSpLocks/>
            </p:cNvGrpSpPr>
            <p:nvPr/>
          </p:nvGrpSpPr>
          <p:grpSpPr bwMode="auto">
            <a:xfrm>
              <a:off x="0" y="96441"/>
              <a:ext cx="909564" cy="909432"/>
              <a:chOff x="0" y="0"/>
              <a:chExt cx="909564" cy="909431"/>
            </a:xfrm>
          </p:grpSpPr>
          <p:sp>
            <p:nvSpPr>
              <p:cNvPr id="774" name="Freeform 7">
                <a:extLst>
                  <a:ext uri="{FF2B5EF4-FFF2-40B4-BE49-F238E27FC236}">
                    <a16:creationId xmlns:a16="http://schemas.microsoft.com/office/drawing/2014/main" id="{24A16E0B-059B-0800-E5BA-D7C0B6F278C2}"/>
                  </a:ext>
                </a:extLst>
              </p:cNvPr>
              <p:cNvSpPr/>
              <p:nvPr/>
            </p:nvSpPr>
            <p:spPr>
              <a:xfrm>
                <a:off x="414715" y="1095"/>
                <a:ext cx="76172" cy="67852"/>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601"/>
                    </a:lnTo>
                    <a:lnTo>
                      <a:pt x="5254" y="0"/>
                    </a:lnTo>
                    <a:lnTo>
                      <a:pt x="16346" y="0"/>
                    </a:lnTo>
                    <a:lnTo>
                      <a:pt x="21600" y="10601"/>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5" name="Freeform 8">
                <a:extLst>
                  <a:ext uri="{FF2B5EF4-FFF2-40B4-BE49-F238E27FC236}">
                    <a16:creationId xmlns:a16="http://schemas.microsoft.com/office/drawing/2014/main" id="{8DD6C1E2-62D8-7BDD-F878-9EF08574CDCD}"/>
                  </a:ext>
                </a:extLst>
              </p:cNvPr>
              <p:cNvSpPr/>
              <p:nvPr/>
            </p:nvSpPr>
            <p:spPr>
              <a:xfrm>
                <a:off x="414715" y="840759"/>
                <a:ext cx="76172" cy="67852"/>
              </a:xfrm>
              <a:custGeom>
                <a:avLst/>
                <a:gdLst/>
                <a:ahLst/>
                <a:cxnLst>
                  <a:cxn ang="0">
                    <a:pos x="wd2" y="hd2"/>
                  </a:cxn>
                  <a:cxn ang="5400000">
                    <a:pos x="wd2" y="hd2"/>
                  </a:cxn>
                  <a:cxn ang="10800000">
                    <a:pos x="wd2" y="hd2"/>
                  </a:cxn>
                  <a:cxn ang="16200000">
                    <a:pos x="wd2" y="hd2"/>
                  </a:cxn>
                </a:cxnLst>
                <a:rect l="0" t="0" r="r" b="b"/>
                <a:pathLst>
                  <a:path w="21600" h="21600" extrusionOk="0">
                    <a:moveTo>
                      <a:pt x="5254" y="21600"/>
                    </a:moveTo>
                    <a:lnTo>
                      <a:pt x="0" y="10596"/>
                    </a:lnTo>
                    <a:lnTo>
                      <a:pt x="5254" y="0"/>
                    </a:lnTo>
                    <a:lnTo>
                      <a:pt x="16346" y="0"/>
                    </a:lnTo>
                    <a:lnTo>
                      <a:pt x="21600" y="10596"/>
                    </a:lnTo>
                    <a:lnTo>
                      <a:pt x="16346" y="21600"/>
                    </a:lnTo>
                    <a:lnTo>
                      <a:pt x="5254"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6" name="Freeform 9">
                <a:extLst>
                  <a:ext uri="{FF2B5EF4-FFF2-40B4-BE49-F238E27FC236}">
                    <a16:creationId xmlns:a16="http://schemas.microsoft.com/office/drawing/2014/main" id="{4421CC6F-0197-9654-E67F-1D8F604BCFFF}"/>
                  </a:ext>
                </a:extLst>
              </p:cNvPr>
              <p:cNvSpPr/>
              <p:nvPr/>
            </p:nvSpPr>
            <p:spPr>
              <a:xfrm>
                <a:off x="342774" y="5337"/>
                <a:ext cx="76172" cy="72091"/>
              </a:xfrm>
              <a:custGeom>
                <a:avLst/>
                <a:gdLst/>
                <a:ahLst/>
                <a:cxnLst>
                  <a:cxn ang="0">
                    <a:pos x="wd2" y="hd2"/>
                  </a:cxn>
                  <a:cxn ang="5400000">
                    <a:pos x="wd2" y="hd2"/>
                  </a:cxn>
                  <a:cxn ang="10800000">
                    <a:pos x="wd2" y="hd2"/>
                  </a:cxn>
                  <a:cxn ang="16200000">
                    <a:pos x="wd2" y="hd2"/>
                  </a:cxn>
                </a:cxnLst>
                <a:rect l="0" t="0" r="r" b="b"/>
                <a:pathLst>
                  <a:path w="21600" h="21600" extrusionOk="0">
                    <a:moveTo>
                      <a:pt x="7160" y="21600"/>
                    </a:moveTo>
                    <a:lnTo>
                      <a:pt x="0" y="12809"/>
                    </a:lnTo>
                    <a:lnTo>
                      <a:pt x="3938" y="2135"/>
                    </a:lnTo>
                    <a:lnTo>
                      <a:pt x="14798" y="0"/>
                    </a:lnTo>
                    <a:lnTo>
                      <a:pt x="21600" y="8916"/>
                    </a:lnTo>
                    <a:lnTo>
                      <a:pt x="17662" y="19842"/>
                    </a:lnTo>
                    <a:lnTo>
                      <a:pt x="71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7" name="Freeform 10">
                <a:extLst>
                  <a:ext uri="{FF2B5EF4-FFF2-40B4-BE49-F238E27FC236}">
                    <a16:creationId xmlns:a16="http://schemas.microsoft.com/office/drawing/2014/main" id="{FB8FD72B-100F-D8D7-9A09-AB4D9EB5DBB9}"/>
                  </a:ext>
                </a:extLst>
              </p:cNvPr>
              <p:cNvSpPr/>
              <p:nvPr/>
            </p:nvSpPr>
            <p:spPr>
              <a:xfrm>
                <a:off x="490887" y="832278"/>
                <a:ext cx="76172" cy="72094"/>
              </a:xfrm>
              <a:custGeom>
                <a:avLst/>
                <a:gdLst/>
                <a:ahLst/>
                <a:cxnLst>
                  <a:cxn ang="0">
                    <a:pos x="wd2" y="hd2"/>
                  </a:cxn>
                  <a:cxn ang="5400000">
                    <a:pos x="wd2" y="hd2"/>
                  </a:cxn>
                  <a:cxn ang="10800000">
                    <a:pos x="wd2" y="hd2"/>
                  </a:cxn>
                  <a:cxn ang="16200000">
                    <a:pos x="wd2" y="hd2"/>
                  </a:cxn>
                </a:cxnLst>
                <a:rect l="0" t="0" r="r" b="b"/>
                <a:pathLst>
                  <a:path w="21600" h="21600" extrusionOk="0">
                    <a:moveTo>
                      <a:pt x="7002" y="21600"/>
                    </a:moveTo>
                    <a:lnTo>
                      <a:pt x="0" y="12684"/>
                    </a:lnTo>
                    <a:lnTo>
                      <a:pt x="3916" y="1758"/>
                    </a:lnTo>
                    <a:lnTo>
                      <a:pt x="14598" y="0"/>
                    </a:lnTo>
                    <a:lnTo>
                      <a:pt x="21600" y="8916"/>
                    </a:lnTo>
                    <a:lnTo>
                      <a:pt x="17446" y="19591"/>
                    </a:lnTo>
                    <a:lnTo>
                      <a:pt x="7002"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8" name="Freeform 11">
                <a:extLst>
                  <a:ext uri="{FF2B5EF4-FFF2-40B4-BE49-F238E27FC236}">
                    <a16:creationId xmlns:a16="http://schemas.microsoft.com/office/drawing/2014/main" id="{D503D560-2482-3578-9E9A-929BD348BD1D}"/>
                  </a:ext>
                </a:extLst>
              </p:cNvPr>
              <p:cNvSpPr/>
              <p:nvPr/>
            </p:nvSpPr>
            <p:spPr>
              <a:xfrm>
                <a:off x="275065" y="22300"/>
                <a:ext cx="71942" cy="72091"/>
              </a:xfrm>
              <a:custGeom>
                <a:avLst/>
                <a:gdLst/>
                <a:ahLst/>
                <a:cxnLst>
                  <a:cxn ang="0">
                    <a:pos x="wd2" y="hd2"/>
                  </a:cxn>
                  <a:cxn ang="5400000">
                    <a:pos x="wd2" y="hd2"/>
                  </a:cxn>
                  <a:cxn ang="10800000">
                    <a:pos x="wd2" y="hd2"/>
                  </a:cxn>
                  <a:cxn ang="16200000">
                    <a:pos x="wd2" y="hd2"/>
                  </a:cxn>
                </a:cxnLst>
                <a:rect l="0" t="0" r="r" b="b"/>
                <a:pathLst>
                  <a:path w="21600" h="21600" extrusionOk="0">
                    <a:moveTo>
                      <a:pt x="8740" y="21600"/>
                    </a:moveTo>
                    <a:lnTo>
                      <a:pt x="0" y="14842"/>
                    </a:lnTo>
                    <a:lnTo>
                      <a:pt x="2123" y="3982"/>
                    </a:lnTo>
                    <a:lnTo>
                      <a:pt x="12486" y="0"/>
                    </a:lnTo>
                    <a:lnTo>
                      <a:pt x="21600" y="6878"/>
                    </a:lnTo>
                    <a:lnTo>
                      <a:pt x="19602" y="17618"/>
                    </a:lnTo>
                    <a:lnTo>
                      <a:pt x="874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79" name="Freeform 12">
                <a:extLst>
                  <a:ext uri="{FF2B5EF4-FFF2-40B4-BE49-F238E27FC236}">
                    <a16:creationId xmlns:a16="http://schemas.microsoft.com/office/drawing/2014/main" id="{743E049A-03AC-D6FC-4D7A-05FE3F44CA76}"/>
                  </a:ext>
                </a:extLst>
              </p:cNvPr>
              <p:cNvSpPr/>
              <p:nvPr/>
            </p:nvSpPr>
            <p:spPr>
              <a:xfrm>
                <a:off x="562827" y="811076"/>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8763" y="21600"/>
                    </a:moveTo>
                    <a:lnTo>
                      <a:pt x="0" y="14598"/>
                    </a:lnTo>
                    <a:lnTo>
                      <a:pt x="2098" y="3916"/>
                    </a:lnTo>
                    <a:lnTo>
                      <a:pt x="12837" y="0"/>
                    </a:lnTo>
                    <a:lnTo>
                      <a:pt x="21600" y="7240"/>
                    </a:lnTo>
                    <a:lnTo>
                      <a:pt x="19625" y="17921"/>
                    </a:lnTo>
                    <a:lnTo>
                      <a:pt x="87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0" name="Freeform 13">
                <a:extLst>
                  <a:ext uri="{FF2B5EF4-FFF2-40B4-BE49-F238E27FC236}">
                    <a16:creationId xmlns:a16="http://schemas.microsoft.com/office/drawing/2014/main" id="{AB5E7766-FCDE-D1CF-4515-30B189FB1AA7}"/>
                  </a:ext>
                </a:extLst>
              </p:cNvPr>
              <p:cNvSpPr/>
              <p:nvPr/>
            </p:nvSpPr>
            <p:spPr>
              <a:xfrm>
                <a:off x="211589" y="56226"/>
                <a:ext cx="63475" cy="72091"/>
              </a:xfrm>
              <a:custGeom>
                <a:avLst/>
                <a:gdLst/>
                <a:ahLst/>
                <a:cxnLst>
                  <a:cxn ang="0">
                    <a:pos x="wd2" y="hd2"/>
                  </a:cxn>
                  <a:cxn ang="5400000">
                    <a:pos x="wd2" y="hd2"/>
                  </a:cxn>
                  <a:cxn ang="10800000">
                    <a:pos x="wd2" y="hd2"/>
                  </a:cxn>
                  <a:cxn ang="16200000">
                    <a:pos x="wd2" y="hd2"/>
                  </a:cxn>
                </a:cxnLst>
                <a:rect l="0" t="0" r="r" b="b"/>
                <a:pathLst>
                  <a:path w="21600" h="21600" extrusionOk="0">
                    <a:moveTo>
                      <a:pt x="10663" y="21600"/>
                    </a:moveTo>
                    <a:lnTo>
                      <a:pt x="0" y="15991"/>
                    </a:lnTo>
                    <a:lnTo>
                      <a:pt x="0" y="5609"/>
                    </a:lnTo>
                    <a:lnTo>
                      <a:pt x="10663" y="0"/>
                    </a:lnTo>
                    <a:lnTo>
                      <a:pt x="21600" y="5609"/>
                    </a:lnTo>
                    <a:lnTo>
                      <a:pt x="21600" y="15991"/>
                    </a:lnTo>
                    <a:lnTo>
                      <a:pt x="1066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1" name="Freeform 14">
                <a:extLst>
                  <a:ext uri="{FF2B5EF4-FFF2-40B4-BE49-F238E27FC236}">
                    <a16:creationId xmlns:a16="http://schemas.microsoft.com/office/drawing/2014/main" id="{FB4F5043-6137-93BD-B239-C5888102EB14}"/>
                  </a:ext>
                </a:extLst>
              </p:cNvPr>
              <p:cNvSpPr/>
              <p:nvPr/>
            </p:nvSpPr>
            <p:spPr>
              <a:xfrm>
                <a:off x="630535" y="781389"/>
                <a:ext cx="67709" cy="76333"/>
              </a:xfrm>
              <a:custGeom>
                <a:avLst/>
                <a:gdLst/>
                <a:ahLst/>
                <a:cxnLst>
                  <a:cxn ang="0">
                    <a:pos x="wd2" y="hd2"/>
                  </a:cxn>
                  <a:cxn ang="5400000">
                    <a:pos x="wd2" y="hd2"/>
                  </a:cxn>
                  <a:cxn ang="10800000">
                    <a:pos x="wd2" y="hd2"/>
                  </a:cxn>
                  <a:cxn ang="16200000">
                    <a:pos x="wd2" y="hd2"/>
                  </a:cxn>
                </a:cxnLst>
                <a:rect l="0" t="0" r="r" b="b"/>
                <a:pathLst>
                  <a:path w="21600" h="21600" extrusionOk="0">
                    <a:moveTo>
                      <a:pt x="10867" y="21600"/>
                    </a:moveTo>
                    <a:lnTo>
                      <a:pt x="0" y="16317"/>
                    </a:lnTo>
                    <a:lnTo>
                      <a:pt x="0" y="5517"/>
                    </a:lnTo>
                    <a:lnTo>
                      <a:pt x="10867" y="0"/>
                    </a:lnTo>
                    <a:lnTo>
                      <a:pt x="21600" y="5517"/>
                    </a:lnTo>
                    <a:lnTo>
                      <a:pt x="21600" y="16317"/>
                    </a:lnTo>
                    <a:lnTo>
                      <a:pt x="10867"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2" name="Freeform 15">
                <a:extLst>
                  <a:ext uri="{FF2B5EF4-FFF2-40B4-BE49-F238E27FC236}">
                    <a16:creationId xmlns:a16="http://schemas.microsoft.com/office/drawing/2014/main" id="{94C8E18A-7B57-6B42-E5DB-82C1807D35AD}"/>
                  </a:ext>
                </a:extLst>
              </p:cNvPr>
              <p:cNvSpPr/>
              <p:nvPr/>
            </p:nvSpPr>
            <p:spPr>
              <a:xfrm>
                <a:off x="148111" y="94391"/>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12579" y="21600"/>
                    </a:moveTo>
                    <a:lnTo>
                      <a:pt x="1779" y="17684"/>
                    </a:lnTo>
                    <a:lnTo>
                      <a:pt x="0" y="7002"/>
                    </a:lnTo>
                    <a:lnTo>
                      <a:pt x="8640" y="0"/>
                    </a:lnTo>
                    <a:lnTo>
                      <a:pt x="19440" y="3916"/>
                    </a:lnTo>
                    <a:lnTo>
                      <a:pt x="21600" y="14598"/>
                    </a:lnTo>
                    <a:lnTo>
                      <a:pt x="12579"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3" name="Freeform 16">
                <a:extLst>
                  <a:ext uri="{FF2B5EF4-FFF2-40B4-BE49-F238E27FC236}">
                    <a16:creationId xmlns:a16="http://schemas.microsoft.com/office/drawing/2014/main" id="{B8FC4718-9BF9-A0AD-4386-C00CA2BB686D}"/>
                  </a:ext>
                </a:extLst>
              </p:cNvPr>
              <p:cNvSpPr/>
              <p:nvPr/>
            </p:nvSpPr>
            <p:spPr>
              <a:xfrm>
                <a:off x="689780" y="738982"/>
                <a:ext cx="67709" cy="76333"/>
              </a:xfrm>
              <a:custGeom>
                <a:avLst/>
                <a:gdLst/>
                <a:ahLst/>
                <a:cxnLst>
                  <a:cxn ang="0">
                    <a:pos x="wd2" y="hd2"/>
                  </a:cxn>
                  <a:cxn ang="5400000">
                    <a:pos x="wd2" y="hd2"/>
                  </a:cxn>
                  <a:cxn ang="10800000">
                    <a:pos x="wd2" y="hd2"/>
                  </a:cxn>
                  <a:cxn ang="16200000">
                    <a:pos x="wd2" y="hd2"/>
                  </a:cxn>
                </a:cxnLst>
                <a:rect l="0" t="0" r="r" b="b"/>
                <a:pathLst>
                  <a:path w="21600" h="21600" extrusionOk="0">
                    <a:moveTo>
                      <a:pt x="12706" y="21600"/>
                    </a:moveTo>
                    <a:lnTo>
                      <a:pt x="1906" y="17684"/>
                    </a:lnTo>
                    <a:lnTo>
                      <a:pt x="0" y="7002"/>
                    </a:lnTo>
                    <a:lnTo>
                      <a:pt x="8767" y="0"/>
                    </a:lnTo>
                    <a:lnTo>
                      <a:pt x="19821" y="3916"/>
                    </a:lnTo>
                    <a:lnTo>
                      <a:pt x="21600" y="14598"/>
                    </a:lnTo>
                    <a:lnTo>
                      <a:pt x="1270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4" name="Freeform 17">
                <a:extLst>
                  <a:ext uri="{FF2B5EF4-FFF2-40B4-BE49-F238E27FC236}">
                    <a16:creationId xmlns:a16="http://schemas.microsoft.com/office/drawing/2014/main" id="{D41F9E29-6CF6-C930-82CD-9DFE3AFBC741}"/>
                  </a:ext>
                </a:extLst>
              </p:cNvPr>
              <p:cNvSpPr/>
              <p:nvPr/>
            </p:nvSpPr>
            <p:spPr>
              <a:xfrm>
                <a:off x="93099" y="149522"/>
                <a:ext cx="76172" cy="72091"/>
              </a:xfrm>
              <a:custGeom>
                <a:avLst/>
                <a:gdLst/>
                <a:ahLst/>
                <a:cxnLst>
                  <a:cxn ang="0">
                    <a:pos x="wd2" y="hd2"/>
                  </a:cxn>
                  <a:cxn ang="5400000">
                    <a:pos x="wd2" y="hd2"/>
                  </a:cxn>
                  <a:cxn ang="10800000">
                    <a:pos x="wd2" y="hd2"/>
                  </a:cxn>
                  <a:cxn ang="16200000">
                    <a:pos x="wd2" y="hd2"/>
                  </a:cxn>
                </a:cxnLst>
                <a:rect l="0" t="0" r="r" b="b"/>
                <a:pathLst>
                  <a:path w="21600" h="21600" extrusionOk="0">
                    <a:moveTo>
                      <a:pt x="14598" y="21600"/>
                    </a:moveTo>
                    <a:lnTo>
                      <a:pt x="3916" y="19821"/>
                    </a:lnTo>
                    <a:lnTo>
                      <a:pt x="0" y="8640"/>
                    </a:lnTo>
                    <a:lnTo>
                      <a:pt x="7002" y="0"/>
                    </a:lnTo>
                    <a:lnTo>
                      <a:pt x="17684" y="1779"/>
                    </a:lnTo>
                    <a:lnTo>
                      <a:pt x="21600" y="12579"/>
                    </a:lnTo>
                    <a:lnTo>
                      <a:pt x="14598"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5" name="Freeform 18">
                <a:extLst>
                  <a:ext uri="{FF2B5EF4-FFF2-40B4-BE49-F238E27FC236}">
                    <a16:creationId xmlns:a16="http://schemas.microsoft.com/office/drawing/2014/main" id="{8A65ABAC-1206-AB08-97AE-15B95F61EA5B}"/>
                  </a:ext>
                </a:extLst>
              </p:cNvPr>
              <p:cNvSpPr/>
              <p:nvPr/>
            </p:nvSpPr>
            <p:spPr>
              <a:xfrm>
                <a:off x="740562" y="688093"/>
                <a:ext cx="71942" cy="72094"/>
              </a:xfrm>
              <a:custGeom>
                <a:avLst/>
                <a:gdLst/>
                <a:ahLst/>
                <a:cxnLst>
                  <a:cxn ang="0">
                    <a:pos x="wd2" y="hd2"/>
                  </a:cxn>
                  <a:cxn ang="5400000">
                    <a:pos x="wd2" y="hd2"/>
                  </a:cxn>
                  <a:cxn ang="10800000">
                    <a:pos x="wd2" y="hd2"/>
                  </a:cxn>
                  <a:cxn ang="16200000">
                    <a:pos x="wd2" y="hd2"/>
                  </a:cxn>
                </a:cxnLst>
                <a:rect l="0" t="0" r="r" b="b"/>
                <a:pathLst>
                  <a:path w="21600" h="21600" extrusionOk="0">
                    <a:moveTo>
                      <a:pt x="14760" y="21600"/>
                    </a:moveTo>
                    <a:lnTo>
                      <a:pt x="3960" y="19821"/>
                    </a:lnTo>
                    <a:lnTo>
                      <a:pt x="0" y="9021"/>
                    </a:lnTo>
                    <a:lnTo>
                      <a:pt x="6840" y="0"/>
                    </a:lnTo>
                    <a:lnTo>
                      <a:pt x="17640" y="2160"/>
                    </a:lnTo>
                    <a:lnTo>
                      <a:pt x="21600" y="12960"/>
                    </a:lnTo>
                    <a:lnTo>
                      <a:pt x="1476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6" name="Freeform 19">
                <a:extLst>
                  <a:ext uri="{FF2B5EF4-FFF2-40B4-BE49-F238E27FC236}">
                    <a16:creationId xmlns:a16="http://schemas.microsoft.com/office/drawing/2014/main" id="{134313D3-4EBB-DE3B-4F3A-7AF96516DF18}"/>
                  </a:ext>
                </a:extLst>
              </p:cNvPr>
              <p:cNvSpPr/>
              <p:nvPr/>
            </p:nvSpPr>
            <p:spPr>
              <a:xfrm>
                <a:off x="50781" y="213132"/>
                <a:ext cx="76172" cy="59370"/>
              </a:xfrm>
              <a:custGeom>
                <a:avLst/>
                <a:gdLst/>
                <a:ahLst/>
                <a:cxnLst>
                  <a:cxn ang="0">
                    <a:pos x="wd2" y="hd2"/>
                  </a:cxn>
                  <a:cxn ang="5400000">
                    <a:pos x="wd2" y="hd2"/>
                  </a:cxn>
                  <a:cxn ang="10800000">
                    <a:pos x="wd2" y="hd2"/>
                  </a:cxn>
                  <a:cxn ang="16200000">
                    <a:pos x="wd2" y="hd2"/>
                  </a:cxn>
                </a:cxnLst>
                <a:rect l="0" t="0" r="r" b="b"/>
                <a:pathLst>
                  <a:path w="21600" h="21600" extrusionOk="0">
                    <a:moveTo>
                      <a:pt x="16083" y="21600"/>
                    </a:moveTo>
                    <a:lnTo>
                      <a:pt x="5517" y="21600"/>
                    </a:lnTo>
                    <a:lnTo>
                      <a:pt x="0" y="10663"/>
                    </a:lnTo>
                    <a:lnTo>
                      <a:pt x="5517" y="0"/>
                    </a:lnTo>
                    <a:lnTo>
                      <a:pt x="16083" y="0"/>
                    </a:lnTo>
                    <a:lnTo>
                      <a:pt x="21600" y="10663"/>
                    </a:lnTo>
                    <a:lnTo>
                      <a:pt x="16083"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7" name="Freeform 20">
                <a:extLst>
                  <a:ext uri="{FF2B5EF4-FFF2-40B4-BE49-F238E27FC236}">
                    <a16:creationId xmlns:a16="http://schemas.microsoft.com/office/drawing/2014/main" id="{B001DCAE-508F-A0BD-9C01-D58E6E7C4A0A}"/>
                  </a:ext>
                </a:extLst>
              </p:cNvPr>
              <p:cNvSpPr/>
              <p:nvPr/>
            </p:nvSpPr>
            <p:spPr>
              <a:xfrm>
                <a:off x="778649" y="632965"/>
                <a:ext cx="76172" cy="63610"/>
              </a:xfrm>
              <a:custGeom>
                <a:avLst/>
                <a:gdLst/>
                <a:ahLst/>
                <a:cxnLst>
                  <a:cxn ang="0">
                    <a:pos x="wd2" y="hd2"/>
                  </a:cxn>
                  <a:cxn ang="5400000">
                    <a:pos x="wd2" y="hd2"/>
                  </a:cxn>
                  <a:cxn ang="10800000">
                    <a:pos x="wd2" y="hd2"/>
                  </a:cxn>
                  <a:cxn ang="16200000">
                    <a:pos x="wd2" y="hd2"/>
                  </a:cxn>
                </a:cxnLst>
                <a:rect l="0" t="0" r="r" b="b"/>
                <a:pathLst>
                  <a:path w="21600" h="21600" extrusionOk="0">
                    <a:moveTo>
                      <a:pt x="15996" y="21600"/>
                    </a:moveTo>
                    <a:lnTo>
                      <a:pt x="5604" y="21600"/>
                    </a:lnTo>
                    <a:lnTo>
                      <a:pt x="0" y="10937"/>
                    </a:lnTo>
                    <a:lnTo>
                      <a:pt x="5604" y="0"/>
                    </a:lnTo>
                    <a:lnTo>
                      <a:pt x="15996" y="0"/>
                    </a:lnTo>
                    <a:lnTo>
                      <a:pt x="21600" y="10937"/>
                    </a:lnTo>
                    <a:lnTo>
                      <a:pt x="15996"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8" name="Freeform 21">
                <a:extLst>
                  <a:ext uri="{FF2B5EF4-FFF2-40B4-BE49-F238E27FC236}">
                    <a16:creationId xmlns:a16="http://schemas.microsoft.com/office/drawing/2014/main" id="{B10DB4C1-6898-7BEC-C18C-68526406B00E}"/>
                  </a:ext>
                </a:extLst>
              </p:cNvPr>
              <p:cNvSpPr/>
              <p:nvPr/>
            </p:nvSpPr>
            <p:spPr>
              <a:xfrm>
                <a:off x="21158" y="272502"/>
                <a:ext cx="71942" cy="72094"/>
              </a:xfrm>
              <a:custGeom>
                <a:avLst/>
                <a:gdLst/>
                <a:ahLst/>
                <a:cxnLst>
                  <a:cxn ang="0">
                    <a:pos x="wd2" y="hd2"/>
                  </a:cxn>
                  <a:cxn ang="5400000">
                    <a:pos x="wd2" y="hd2"/>
                  </a:cxn>
                  <a:cxn ang="10800000">
                    <a:pos x="wd2" y="hd2"/>
                  </a:cxn>
                  <a:cxn ang="16200000">
                    <a:pos x="wd2" y="hd2"/>
                  </a:cxn>
                </a:cxnLst>
                <a:rect l="0" t="0" r="r" b="b"/>
                <a:pathLst>
                  <a:path w="21600" h="21600" extrusionOk="0">
                    <a:moveTo>
                      <a:pt x="17662" y="19477"/>
                    </a:moveTo>
                    <a:lnTo>
                      <a:pt x="7041" y="21600"/>
                    </a:lnTo>
                    <a:lnTo>
                      <a:pt x="0" y="12735"/>
                    </a:lnTo>
                    <a:lnTo>
                      <a:pt x="3580" y="2123"/>
                    </a:lnTo>
                    <a:lnTo>
                      <a:pt x="14559" y="0"/>
                    </a:lnTo>
                    <a:lnTo>
                      <a:pt x="21600" y="8865"/>
                    </a:lnTo>
                    <a:lnTo>
                      <a:pt x="17662" y="1947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89" name="Freeform 22">
                <a:extLst>
                  <a:ext uri="{FF2B5EF4-FFF2-40B4-BE49-F238E27FC236}">
                    <a16:creationId xmlns:a16="http://schemas.microsoft.com/office/drawing/2014/main" id="{842DB1C6-527C-94FB-8CAD-4E5EE910256A}"/>
                  </a:ext>
                </a:extLst>
              </p:cNvPr>
              <p:cNvSpPr/>
              <p:nvPr/>
            </p:nvSpPr>
            <p:spPr>
              <a:xfrm>
                <a:off x="812503" y="560871"/>
                <a:ext cx="76172" cy="72094"/>
              </a:xfrm>
              <a:custGeom>
                <a:avLst/>
                <a:gdLst/>
                <a:ahLst/>
                <a:cxnLst>
                  <a:cxn ang="0">
                    <a:pos x="wd2" y="hd2"/>
                  </a:cxn>
                  <a:cxn ang="5400000">
                    <a:pos x="wd2" y="hd2"/>
                  </a:cxn>
                  <a:cxn ang="10800000">
                    <a:pos x="wd2" y="hd2"/>
                  </a:cxn>
                  <a:cxn ang="16200000">
                    <a:pos x="wd2" y="hd2"/>
                  </a:cxn>
                </a:cxnLst>
                <a:rect l="0" t="0" r="r" b="b"/>
                <a:pathLst>
                  <a:path w="21600" h="21600" extrusionOk="0">
                    <a:moveTo>
                      <a:pt x="17684" y="19591"/>
                    </a:moveTo>
                    <a:lnTo>
                      <a:pt x="7002" y="21600"/>
                    </a:lnTo>
                    <a:lnTo>
                      <a:pt x="0" y="13060"/>
                    </a:lnTo>
                    <a:lnTo>
                      <a:pt x="3916" y="2009"/>
                    </a:lnTo>
                    <a:lnTo>
                      <a:pt x="14598" y="0"/>
                    </a:lnTo>
                    <a:lnTo>
                      <a:pt x="21600" y="8540"/>
                    </a:lnTo>
                    <a:lnTo>
                      <a:pt x="17684" y="1959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0" name="Freeform 23">
                <a:extLst>
                  <a:ext uri="{FF2B5EF4-FFF2-40B4-BE49-F238E27FC236}">
                    <a16:creationId xmlns:a16="http://schemas.microsoft.com/office/drawing/2014/main" id="{6E5ABEF0-8ABA-CA5A-C709-4998B8D49DBA}"/>
                  </a:ext>
                </a:extLst>
              </p:cNvPr>
              <p:cNvSpPr/>
              <p:nvPr/>
            </p:nvSpPr>
            <p:spPr>
              <a:xfrm>
                <a:off x="4230" y="344595"/>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19862" y="17684"/>
                    </a:moveTo>
                    <a:lnTo>
                      <a:pt x="9062" y="21600"/>
                    </a:lnTo>
                    <a:lnTo>
                      <a:pt x="0" y="14598"/>
                    </a:lnTo>
                    <a:lnTo>
                      <a:pt x="2359" y="3916"/>
                    </a:lnTo>
                    <a:lnTo>
                      <a:pt x="12910" y="0"/>
                    </a:lnTo>
                    <a:lnTo>
                      <a:pt x="21600" y="7002"/>
                    </a:lnTo>
                    <a:lnTo>
                      <a:pt x="19862"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1" name="Freeform 24">
                <a:extLst>
                  <a:ext uri="{FF2B5EF4-FFF2-40B4-BE49-F238E27FC236}">
                    <a16:creationId xmlns:a16="http://schemas.microsoft.com/office/drawing/2014/main" id="{9086174C-AFA0-A6F4-2C14-C28095282262}"/>
                  </a:ext>
                </a:extLst>
              </p:cNvPr>
              <p:cNvSpPr/>
              <p:nvPr/>
            </p:nvSpPr>
            <p:spPr>
              <a:xfrm>
                <a:off x="833661" y="488780"/>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19440" y="17684"/>
                    </a:moveTo>
                    <a:lnTo>
                      <a:pt x="8640" y="21600"/>
                    </a:lnTo>
                    <a:lnTo>
                      <a:pt x="0" y="14598"/>
                    </a:lnTo>
                    <a:lnTo>
                      <a:pt x="1779" y="4273"/>
                    </a:lnTo>
                    <a:lnTo>
                      <a:pt x="12579" y="0"/>
                    </a:lnTo>
                    <a:lnTo>
                      <a:pt x="21600" y="7002"/>
                    </a:lnTo>
                    <a:lnTo>
                      <a:pt x="19440" y="17684"/>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2" name="Freeform 25">
                <a:extLst>
                  <a:ext uri="{FF2B5EF4-FFF2-40B4-BE49-F238E27FC236}">
                    <a16:creationId xmlns:a16="http://schemas.microsoft.com/office/drawing/2014/main" id="{2D7AA3E6-59B3-D247-8C3C-D2742BBB992D}"/>
                  </a:ext>
                </a:extLst>
              </p:cNvPr>
              <p:cNvSpPr/>
              <p:nvPr/>
            </p:nvSpPr>
            <p:spPr>
              <a:xfrm>
                <a:off x="0" y="416687"/>
                <a:ext cx="63475"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937" y="21600"/>
                    </a:lnTo>
                    <a:lnTo>
                      <a:pt x="0" y="15730"/>
                    </a:lnTo>
                    <a:lnTo>
                      <a:pt x="0" y="5283"/>
                    </a:lnTo>
                    <a:lnTo>
                      <a:pt x="10937"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3" name="Freeform 26">
                <a:extLst>
                  <a:ext uri="{FF2B5EF4-FFF2-40B4-BE49-F238E27FC236}">
                    <a16:creationId xmlns:a16="http://schemas.microsoft.com/office/drawing/2014/main" id="{4B2CE1DC-8F03-FBF4-F21E-6A98409120E6}"/>
                  </a:ext>
                </a:extLst>
              </p:cNvPr>
              <p:cNvSpPr/>
              <p:nvPr/>
            </p:nvSpPr>
            <p:spPr>
              <a:xfrm>
                <a:off x="842125" y="416687"/>
                <a:ext cx="67709"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15730"/>
                    </a:moveTo>
                    <a:lnTo>
                      <a:pt x="10601" y="21600"/>
                    </a:lnTo>
                    <a:lnTo>
                      <a:pt x="0" y="15730"/>
                    </a:lnTo>
                    <a:lnTo>
                      <a:pt x="0" y="5283"/>
                    </a:lnTo>
                    <a:lnTo>
                      <a:pt x="10601" y="0"/>
                    </a:lnTo>
                    <a:lnTo>
                      <a:pt x="21600" y="5283"/>
                    </a:lnTo>
                    <a:lnTo>
                      <a:pt x="21600" y="1573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4" name="Freeform 27">
                <a:extLst>
                  <a:ext uri="{FF2B5EF4-FFF2-40B4-BE49-F238E27FC236}">
                    <a16:creationId xmlns:a16="http://schemas.microsoft.com/office/drawing/2014/main" id="{0C604804-8E68-5274-F9C2-984808DF5755}"/>
                  </a:ext>
                </a:extLst>
              </p:cNvPr>
              <p:cNvSpPr/>
              <p:nvPr/>
            </p:nvSpPr>
            <p:spPr>
              <a:xfrm>
                <a:off x="4230" y="488780"/>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910" y="21600"/>
                    </a:lnTo>
                    <a:lnTo>
                      <a:pt x="2359" y="17684"/>
                    </a:lnTo>
                    <a:lnTo>
                      <a:pt x="0" y="7002"/>
                    </a:lnTo>
                    <a:lnTo>
                      <a:pt x="9062" y="0"/>
                    </a:lnTo>
                    <a:lnTo>
                      <a:pt x="19862" y="4273"/>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5" name="Freeform 28">
                <a:extLst>
                  <a:ext uri="{FF2B5EF4-FFF2-40B4-BE49-F238E27FC236}">
                    <a16:creationId xmlns:a16="http://schemas.microsoft.com/office/drawing/2014/main" id="{279992DB-44CA-3B2B-89CC-6F7F7673C464}"/>
                  </a:ext>
                </a:extLst>
              </p:cNvPr>
              <p:cNvSpPr/>
              <p:nvPr/>
            </p:nvSpPr>
            <p:spPr>
              <a:xfrm>
                <a:off x="833661" y="344595"/>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14598"/>
                    </a:moveTo>
                    <a:lnTo>
                      <a:pt x="12579" y="21600"/>
                    </a:lnTo>
                    <a:lnTo>
                      <a:pt x="1779" y="17684"/>
                    </a:lnTo>
                    <a:lnTo>
                      <a:pt x="0" y="7002"/>
                    </a:lnTo>
                    <a:lnTo>
                      <a:pt x="8640" y="0"/>
                    </a:lnTo>
                    <a:lnTo>
                      <a:pt x="19440" y="3916"/>
                    </a:lnTo>
                    <a:lnTo>
                      <a:pt x="21600" y="1459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6" name="Freeform 29">
                <a:extLst>
                  <a:ext uri="{FF2B5EF4-FFF2-40B4-BE49-F238E27FC236}">
                    <a16:creationId xmlns:a16="http://schemas.microsoft.com/office/drawing/2014/main" id="{EF098F64-4424-BCE1-8FFA-443462CA0AB6}"/>
                  </a:ext>
                </a:extLst>
              </p:cNvPr>
              <p:cNvSpPr/>
              <p:nvPr/>
            </p:nvSpPr>
            <p:spPr>
              <a:xfrm>
                <a:off x="21158" y="560871"/>
                <a:ext cx="71942" cy="72094"/>
              </a:xfrm>
              <a:custGeom>
                <a:avLst/>
                <a:gdLst/>
                <a:ahLst/>
                <a:cxnLst>
                  <a:cxn ang="0">
                    <a:pos x="wd2" y="hd2"/>
                  </a:cxn>
                  <a:cxn ang="5400000">
                    <a:pos x="wd2" y="hd2"/>
                  </a:cxn>
                  <a:cxn ang="10800000">
                    <a:pos x="wd2" y="hd2"/>
                  </a:cxn>
                  <a:cxn ang="16200000">
                    <a:pos x="wd2" y="hd2"/>
                  </a:cxn>
                </a:cxnLst>
                <a:rect l="0" t="0" r="r" b="b"/>
                <a:pathLst>
                  <a:path w="21600" h="21600" extrusionOk="0">
                    <a:moveTo>
                      <a:pt x="21600" y="13060"/>
                    </a:moveTo>
                    <a:lnTo>
                      <a:pt x="14678" y="21600"/>
                    </a:lnTo>
                    <a:lnTo>
                      <a:pt x="3580" y="19591"/>
                    </a:lnTo>
                    <a:lnTo>
                      <a:pt x="0" y="8540"/>
                    </a:lnTo>
                    <a:lnTo>
                      <a:pt x="7041" y="0"/>
                    </a:lnTo>
                    <a:lnTo>
                      <a:pt x="17662" y="2009"/>
                    </a:lnTo>
                    <a:lnTo>
                      <a:pt x="21600" y="1306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7" name="Freeform 30">
                <a:extLst>
                  <a:ext uri="{FF2B5EF4-FFF2-40B4-BE49-F238E27FC236}">
                    <a16:creationId xmlns:a16="http://schemas.microsoft.com/office/drawing/2014/main" id="{BAA806C5-B4B5-5303-2D60-361DFF852218}"/>
                  </a:ext>
                </a:extLst>
              </p:cNvPr>
              <p:cNvSpPr/>
              <p:nvPr/>
            </p:nvSpPr>
            <p:spPr>
              <a:xfrm>
                <a:off x="812503" y="272502"/>
                <a:ext cx="76172" cy="72094"/>
              </a:xfrm>
              <a:custGeom>
                <a:avLst/>
                <a:gdLst/>
                <a:ahLst/>
                <a:cxnLst>
                  <a:cxn ang="0">
                    <a:pos x="wd2" y="hd2"/>
                  </a:cxn>
                  <a:cxn ang="5400000">
                    <a:pos x="wd2" y="hd2"/>
                  </a:cxn>
                  <a:cxn ang="10800000">
                    <a:pos x="wd2" y="hd2"/>
                  </a:cxn>
                  <a:cxn ang="16200000">
                    <a:pos x="wd2" y="hd2"/>
                  </a:cxn>
                </a:cxnLst>
                <a:rect l="0" t="0" r="r" b="b"/>
                <a:pathLst>
                  <a:path w="21600" h="21600" extrusionOk="0">
                    <a:moveTo>
                      <a:pt x="21600" y="12735"/>
                    </a:moveTo>
                    <a:lnTo>
                      <a:pt x="14598" y="21600"/>
                    </a:lnTo>
                    <a:lnTo>
                      <a:pt x="3916" y="19477"/>
                    </a:lnTo>
                    <a:lnTo>
                      <a:pt x="0" y="8865"/>
                    </a:lnTo>
                    <a:lnTo>
                      <a:pt x="7002" y="0"/>
                    </a:lnTo>
                    <a:lnTo>
                      <a:pt x="17684" y="2123"/>
                    </a:lnTo>
                    <a:lnTo>
                      <a:pt x="21600" y="127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8" name="Freeform 31">
                <a:extLst>
                  <a:ext uri="{FF2B5EF4-FFF2-40B4-BE49-F238E27FC236}">
                    <a16:creationId xmlns:a16="http://schemas.microsoft.com/office/drawing/2014/main" id="{C22E31DA-3E19-A220-57E2-AF16463FE5A0}"/>
                  </a:ext>
                </a:extLst>
              </p:cNvPr>
              <p:cNvSpPr/>
              <p:nvPr/>
            </p:nvSpPr>
            <p:spPr>
              <a:xfrm>
                <a:off x="50781" y="632965"/>
                <a:ext cx="76172" cy="63610"/>
              </a:xfrm>
              <a:custGeom>
                <a:avLst/>
                <a:gdLst/>
                <a:ahLst/>
                <a:cxnLst>
                  <a:cxn ang="0">
                    <a:pos x="wd2" y="hd2"/>
                  </a:cxn>
                  <a:cxn ang="5400000">
                    <a:pos x="wd2" y="hd2"/>
                  </a:cxn>
                  <a:cxn ang="10800000">
                    <a:pos x="wd2" y="hd2"/>
                  </a:cxn>
                  <a:cxn ang="16200000">
                    <a:pos x="wd2" y="hd2"/>
                  </a:cxn>
                </a:cxnLst>
                <a:rect l="0" t="0" r="r" b="b"/>
                <a:pathLst>
                  <a:path w="21600" h="21600" extrusionOk="0">
                    <a:moveTo>
                      <a:pt x="21600" y="10937"/>
                    </a:moveTo>
                    <a:lnTo>
                      <a:pt x="16200" y="21600"/>
                    </a:lnTo>
                    <a:lnTo>
                      <a:pt x="5635" y="21600"/>
                    </a:lnTo>
                    <a:lnTo>
                      <a:pt x="0" y="10937"/>
                    </a:lnTo>
                    <a:lnTo>
                      <a:pt x="5635" y="0"/>
                    </a:lnTo>
                    <a:lnTo>
                      <a:pt x="16200" y="0"/>
                    </a:lnTo>
                    <a:lnTo>
                      <a:pt x="21600" y="1093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799" name="Freeform 32">
                <a:extLst>
                  <a:ext uri="{FF2B5EF4-FFF2-40B4-BE49-F238E27FC236}">
                    <a16:creationId xmlns:a16="http://schemas.microsoft.com/office/drawing/2014/main" id="{D73BF482-13F5-566A-5B6D-4C325AFD1696}"/>
                  </a:ext>
                </a:extLst>
              </p:cNvPr>
              <p:cNvSpPr/>
              <p:nvPr/>
            </p:nvSpPr>
            <p:spPr>
              <a:xfrm>
                <a:off x="778649" y="213132"/>
                <a:ext cx="76172" cy="59370"/>
              </a:xfrm>
              <a:custGeom>
                <a:avLst/>
                <a:gdLst/>
                <a:ahLst/>
                <a:cxnLst>
                  <a:cxn ang="0">
                    <a:pos x="wd2" y="hd2"/>
                  </a:cxn>
                  <a:cxn ang="5400000">
                    <a:pos x="wd2" y="hd2"/>
                  </a:cxn>
                  <a:cxn ang="10800000">
                    <a:pos x="wd2" y="hd2"/>
                  </a:cxn>
                  <a:cxn ang="16200000">
                    <a:pos x="wd2" y="hd2"/>
                  </a:cxn>
                </a:cxnLst>
                <a:rect l="0" t="0" r="r" b="b"/>
                <a:pathLst>
                  <a:path w="21600" h="21600" extrusionOk="0">
                    <a:moveTo>
                      <a:pt x="21600" y="11073"/>
                    </a:moveTo>
                    <a:lnTo>
                      <a:pt x="15996" y="21600"/>
                    </a:lnTo>
                    <a:lnTo>
                      <a:pt x="5604" y="21600"/>
                    </a:lnTo>
                    <a:lnTo>
                      <a:pt x="0" y="11073"/>
                    </a:lnTo>
                    <a:lnTo>
                      <a:pt x="5604" y="0"/>
                    </a:lnTo>
                    <a:lnTo>
                      <a:pt x="15996" y="0"/>
                    </a:lnTo>
                    <a:lnTo>
                      <a:pt x="21600" y="11073"/>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0" name="Freeform 33">
                <a:extLst>
                  <a:ext uri="{FF2B5EF4-FFF2-40B4-BE49-F238E27FC236}">
                    <a16:creationId xmlns:a16="http://schemas.microsoft.com/office/drawing/2014/main" id="{0219A15A-0689-0B1E-91A7-69B388BF798D}"/>
                  </a:ext>
                </a:extLst>
              </p:cNvPr>
              <p:cNvSpPr/>
              <p:nvPr/>
            </p:nvSpPr>
            <p:spPr>
              <a:xfrm>
                <a:off x="93099" y="688093"/>
                <a:ext cx="76172" cy="72094"/>
              </a:xfrm>
              <a:custGeom>
                <a:avLst/>
                <a:gdLst/>
                <a:ahLst/>
                <a:cxnLst>
                  <a:cxn ang="0">
                    <a:pos x="wd2" y="hd2"/>
                  </a:cxn>
                  <a:cxn ang="5400000">
                    <a:pos x="wd2" y="hd2"/>
                  </a:cxn>
                  <a:cxn ang="10800000">
                    <a:pos x="wd2" y="hd2"/>
                  </a:cxn>
                  <a:cxn ang="16200000">
                    <a:pos x="wd2" y="hd2"/>
                  </a:cxn>
                </a:cxnLst>
                <a:rect l="0" t="0" r="r" b="b"/>
                <a:pathLst>
                  <a:path w="21600" h="21600" extrusionOk="0">
                    <a:moveTo>
                      <a:pt x="21600" y="9021"/>
                    </a:moveTo>
                    <a:lnTo>
                      <a:pt x="17662" y="19821"/>
                    </a:lnTo>
                    <a:lnTo>
                      <a:pt x="6922" y="21600"/>
                    </a:lnTo>
                    <a:lnTo>
                      <a:pt x="0" y="12960"/>
                    </a:lnTo>
                    <a:lnTo>
                      <a:pt x="3938" y="2160"/>
                    </a:lnTo>
                    <a:lnTo>
                      <a:pt x="14678" y="0"/>
                    </a:lnTo>
                    <a:lnTo>
                      <a:pt x="21600" y="902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1" name="Freeform 34">
                <a:extLst>
                  <a:ext uri="{FF2B5EF4-FFF2-40B4-BE49-F238E27FC236}">
                    <a16:creationId xmlns:a16="http://schemas.microsoft.com/office/drawing/2014/main" id="{EDCE5C4C-814B-908E-169C-F4F435C8B9F8}"/>
                  </a:ext>
                </a:extLst>
              </p:cNvPr>
              <p:cNvSpPr/>
              <p:nvPr/>
            </p:nvSpPr>
            <p:spPr>
              <a:xfrm>
                <a:off x="740562" y="149522"/>
                <a:ext cx="71942" cy="72091"/>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7640" y="19821"/>
                    </a:lnTo>
                    <a:lnTo>
                      <a:pt x="6840" y="21600"/>
                    </a:lnTo>
                    <a:lnTo>
                      <a:pt x="0" y="12579"/>
                    </a:lnTo>
                    <a:lnTo>
                      <a:pt x="3960" y="1779"/>
                    </a:lnTo>
                    <a:lnTo>
                      <a:pt x="14760" y="0"/>
                    </a:lnTo>
                    <a:lnTo>
                      <a:pt x="21600" y="864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2" name="Freeform 35">
                <a:extLst>
                  <a:ext uri="{FF2B5EF4-FFF2-40B4-BE49-F238E27FC236}">
                    <a16:creationId xmlns:a16="http://schemas.microsoft.com/office/drawing/2014/main" id="{0BECDF5F-409C-3714-D0A2-A48B5CEFC539}"/>
                  </a:ext>
                </a:extLst>
              </p:cNvPr>
              <p:cNvSpPr/>
              <p:nvPr/>
            </p:nvSpPr>
            <p:spPr>
              <a:xfrm>
                <a:off x="152344" y="738982"/>
                <a:ext cx="67709"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555" y="17684"/>
                    </a:lnTo>
                    <a:lnTo>
                      <a:pt x="8563" y="21600"/>
                    </a:lnTo>
                    <a:lnTo>
                      <a:pt x="0" y="14598"/>
                    </a:lnTo>
                    <a:lnTo>
                      <a:pt x="1662" y="3916"/>
                    </a:lnTo>
                    <a:lnTo>
                      <a:pt x="12653"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3" name="Freeform 36">
                <a:extLst>
                  <a:ext uri="{FF2B5EF4-FFF2-40B4-BE49-F238E27FC236}">
                    <a16:creationId xmlns:a16="http://schemas.microsoft.com/office/drawing/2014/main" id="{A4AC41EF-1F39-781E-4F33-6AC0BCFFB53E}"/>
                  </a:ext>
                </a:extLst>
              </p:cNvPr>
              <p:cNvSpPr/>
              <p:nvPr/>
            </p:nvSpPr>
            <p:spPr>
              <a:xfrm>
                <a:off x="689780" y="94391"/>
                <a:ext cx="67709"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7002"/>
                    </a:moveTo>
                    <a:lnTo>
                      <a:pt x="19821" y="17684"/>
                    </a:lnTo>
                    <a:lnTo>
                      <a:pt x="8767" y="21600"/>
                    </a:lnTo>
                    <a:lnTo>
                      <a:pt x="0" y="14598"/>
                    </a:lnTo>
                    <a:lnTo>
                      <a:pt x="1906" y="3916"/>
                    </a:lnTo>
                    <a:lnTo>
                      <a:pt x="12706" y="0"/>
                    </a:lnTo>
                    <a:lnTo>
                      <a:pt x="21600" y="700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4" name="Freeform 37">
                <a:extLst>
                  <a:ext uri="{FF2B5EF4-FFF2-40B4-BE49-F238E27FC236}">
                    <a16:creationId xmlns:a16="http://schemas.microsoft.com/office/drawing/2014/main" id="{45D97CC0-183D-192A-44F8-9E33E184CBF2}"/>
                  </a:ext>
                </a:extLst>
              </p:cNvPr>
              <p:cNvSpPr/>
              <p:nvPr/>
            </p:nvSpPr>
            <p:spPr>
              <a:xfrm>
                <a:off x="211589" y="781389"/>
                <a:ext cx="63475" cy="76333"/>
              </a:xfrm>
              <a:custGeom>
                <a:avLst/>
                <a:gdLst/>
                <a:ahLst/>
                <a:cxnLst>
                  <a:cxn ang="0">
                    <a:pos x="wd2" y="hd2"/>
                  </a:cxn>
                  <a:cxn ang="5400000">
                    <a:pos x="wd2" y="hd2"/>
                  </a:cxn>
                  <a:cxn ang="10800000">
                    <a:pos x="wd2" y="hd2"/>
                  </a:cxn>
                  <a:cxn ang="16200000">
                    <a:pos x="wd2" y="hd2"/>
                  </a:cxn>
                </a:cxnLst>
                <a:rect l="0" t="0" r="r" b="b"/>
                <a:pathLst>
                  <a:path w="21600" h="21600" extrusionOk="0">
                    <a:moveTo>
                      <a:pt x="21600" y="5517"/>
                    </a:moveTo>
                    <a:lnTo>
                      <a:pt x="21600" y="16317"/>
                    </a:lnTo>
                    <a:lnTo>
                      <a:pt x="10731" y="21600"/>
                    </a:lnTo>
                    <a:lnTo>
                      <a:pt x="0" y="16317"/>
                    </a:lnTo>
                    <a:lnTo>
                      <a:pt x="0" y="5517"/>
                    </a:lnTo>
                    <a:lnTo>
                      <a:pt x="10731" y="0"/>
                    </a:lnTo>
                    <a:lnTo>
                      <a:pt x="21600" y="551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5" name="Freeform 38">
                <a:extLst>
                  <a:ext uri="{FF2B5EF4-FFF2-40B4-BE49-F238E27FC236}">
                    <a16:creationId xmlns:a16="http://schemas.microsoft.com/office/drawing/2014/main" id="{A0EBCA88-D90A-9D7B-B116-01F40E88E06B}"/>
                  </a:ext>
                </a:extLst>
              </p:cNvPr>
              <p:cNvSpPr/>
              <p:nvPr/>
            </p:nvSpPr>
            <p:spPr>
              <a:xfrm>
                <a:off x="630535" y="56226"/>
                <a:ext cx="67709" cy="72091"/>
              </a:xfrm>
              <a:custGeom>
                <a:avLst/>
                <a:gdLst/>
                <a:ahLst/>
                <a:cxnLst>
                  <a:cxn ang="0">
                    <a:pos x="wd2" y="hd2"/>
                  </a:cxn>
                  <a:cxn ang="5400000">
                    <a:pos x="wd2" y="hd2"/>
                  </a:cxn>
                  <a:cxn ang="10800000">
                    <a:pos x="wd2" y="hd2"/>
                  </a:cxn>
                  <a:cxn ang="16200000">
                    <a:pos x="wd2" y="hd2"/>
                  </a:cxn>
                </a:cxnLst>
                <a:rect l="0" t="0" r="r" b="b"/>
                <a:pathLst>
                  <a:path w="21600" h="21600" extrusionOk="0">
                    <a:moveTo>
                      <a:pt x="21600" y="5609"/>
                    </a:moveTo>
                    <a:lnTo>
                      <a:pt x="21600" y="15991"/>
                    </a:lnTo>
                    <a:lnTo>
                      <a:pt x="10867" y="21600"/>
                    </a:lnTo>
                    <a:lnTo>
                      <a:pt x="0" y="15991"/>
                    </a:lnTo>
                    <a:lnTo>
                      <a:pt x="0" y="5609"/>
                    </a:lnTo>
                    <a:lnTo>
                      <a:pt x="10867" y="0"/>
                    </a:lnTo>
                    <a:lnTo>
                      <a:pt x="21600" y="5609"/>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6" name="Freeform 39">
                <a:extLst>
                  <a:ext uri="{FF2B5EF4-FFF2-40B4-BE49-F238E27FC236}">
                    <a16:creationId xmlns:a16="http://schemas.microsoft.com/office/drawing/2014/main" id="{CD2F57E6-8004-2B79-59A3-E393BA6A0CBA}"/>
                  </a:ext>
                </a:extLst>
              </p:cNvPr>
              <p:cNvSpPr/>
              <p:nvPr/>
            </p:nvSpPr>
            <p:spPr>
              <a:xfrm>
                <a:off x="275065" y="811076"/>
                <a:ext cx="71942" cy="76333"/>
              </a:xfrm>
              <a:custGeom>
                <a:avLst/>
                <a:gdLst/>
                <a:ahLst/>
                <a:cxnLst>
                  <a:cxn ang="0">
                    <a:pos x="wd2" y="hd2"/>
                  </a:cxn>
                  <a:cxn ang="5400000">
                    <a:pos x="wd2" y="hd2"/>
                  </a:cxn>
                  <a:cxn ang="10800000">
                    <a:pos x="wd2" y="hd2"/>
                  </a:cxn>
                  <a:cxn ang="16200000">
                    <a:pos x="wd2" y="hd2"/>
                  </a:cxn>
                </a:cxnLst>
                <a:rect l="0" t="0" r="r" b="b"/>
                <a:pathLst>
                  <a:path w="21600" h="21600" extrusionOk="0">
                    <a:moveTo>
                      <a:pt x="19591" y="3916"/>
                    </a:moveTo>
                    <a:lnTo>
                      <a:pt x="21600" y="14598"/>
                    </a:lnTo>
                    <a:lnTo>
                      <a:pt x="12433" y="21600"/>
                    </a:lnTo>
                    <a:lnTo>
                      <a:pt x="2009" y="17921"/>
                    </a:lnTo>
                    <a:lnTo>
                      <a:pt x="0" y="7240"/>
                    </a:lnTo>
                    <a:lnTo>
                      <a:pt x="8665" y="0"/>
                    </a:lnTo>
                    <a:lnTo>
                      <a:pt x="19591" y="3916"/>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7" name="Freeform 40">
                <a:extLst>
                  <a:ext uri="{FF2B5EF4-FFF2-40B4-BE49-F238E27FC236}">
                    <a16:creationId xmlns:a16="http://schemas.microsoft.com/office/drawing/2014/main" id="{B2D0C258-BBA9-3B81-4DE6-FC543CA072D6}"/>
                  </a:ext>
                </a:extLst>
              </p:cNvPr>
              <p:cNvSpPr/>
              <p:nvPr/>
            </p:nvSpPr>
            <p:spPr>
              <a:xfrm>
                <a:off x="562827" y="22300"/>
                <a:ext cx="71942" cy="72091"/>
              </a:xfrm>
              <a:custGeom>
                <a:avLst/>
                <a:gdLst/>
                <a:ahLst/>
                <a:cxnLst>
                  <a:cxn ang="0">
                    <a:pos x="wd2" y="hd2"/>
                  </a:cxn>
                  <a:cxn ang="5400000">
                    <a:pos x="wd2" y="hd2"/>
                  </a:cxn>
                  <a:cxn ang="10800000">
                    <a:pos x="wd2" y="hd2"/>
                  </a:cxn>
                  <a:cxn ang="16200000">
                    <a:pos x="wd2" y="hd2"/>
                  </a:cxn>
                </a:cxnLst>
                <a:rect l="0" t="0" r="r" b="b"/>
                <a:pathLst>
                  <a:path w="21600" h="21600" extrusionOk="0">
                    <a:moveTo>
                      <a:pt x="19625" y="3982"/>
                    </a:moveTo>
                    <a:lnTo>
                      <a:pt x="21600" y="14842"/>
                    </a:lnTo>
                    <a:lnTo>
                      <a:pt x="12837" y="21600"/>
                    </a:lnTo>
                    <a:lnTo>
                      <a:pt x="2098" y="17618"/>
                    </a:lnTo>
                    <a:lnTo>
                      <a:pt x="0" y="6878"/>
                    </a:lnTo>
                    <a:lnTo>
                      <a:pt x="8763" y="0"/>
                    </a:lnTo>
                    <a:lnTo>
                      <a:pt x="19625" y="3982"/>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8" name="Freeform 41">
                <a:extLst>
                  <a:ext uri="{FF2B5EF4-FFF2-40B4-BE49-F238E27FC236}">
                    <a16:creationId xmlns:a16="http://schemas.microsoft.com/office/drawing/2014/main" id="{CC161FCF-9BB5-EBCF-D4E5-77D7B2C5A96F}"/>
                  </a:ext>
                </a:extLst>
              </p:cNvPr>
              <p:cNvSpPr/>
              <p:nvPr/>
            </p:nvSpPr>
            <p:spPr>
              <a:xfrm>
                <a:off x="342774" y="832278"/>
                <a:ext cx="76172" cy="72094"/>
              </a:xfrm>
              <a:custGeom>
                <a:avLst/>
                <a:gdLst/>
                <a:ahLst/>
                <a:cxnLst>
                  <a:cxn ang="0">
                    <a:pos x="wd2" y="hd2"/>
                  </a:cxn>
                  <a:cxn ang="5400000">
                    <a:pos x="wd2" y="hd2"/>
                  </a:cxn>
                  <a:cxn ang="10800000">
                    <a:pos x="wd2" y="hd2"/>
                  </a:cxn>
                  <a:cxn ang="16200000">
                    <a:pos x="wd2" y="hd2"/>
                  </a:cxn>
                </a:cxnLst>
                <a:rect l="0" t="0" r="r" b="b"/>
                <a:pathLst>
                  <a:path w="21600" h="21600" extrusionOk="0">
                    <a:moveTo>
                      <a:pt x="17662" y="1758"/>
                    </a:moveTo>
                    <a:lnTo>
                      <a:pt x="21600" y="12684"/>
                    </a:lnTo>
                    <a:lnTo>
                      <a:pt x="14798" y="21600"/>
                    </a:lnTo>
                    <a:lnTo>
                      <a:pt x="3938" y="19591"/>
                    </a:lnTo>
                    <a:lnTo>
                      <a:pt x="0" y="8916"/>
                    </a:lnTo>
                    <a:lnTo>
                      <a:pt x="7160" y="0"/>
                    </a:lnTo>
                    <a:lnTo>
                      <a:pt x="17662" y="1758"/>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09" name="Freeform 42">
                <a:extLst>
                  <a:ext uri="{FF2B5EF4-FFF2-40B4-BE49-F238E27FC236}">
                    <a16:creationId xmlns:a16="http://schemas.microsoft.com/office/drawing/2014/main" id="{54F62F3B-C8B3-4B8A-99E8-905C2805BF49}"/>
                  </a:ext>
                </a:extLst>
              </p:cNvPr>
              <p:cNvSpPr/>
              <p:nvPr/>
            </p:nvSpPr>
            <p:spPr>
              <a:xfrm>
                <a:off x="490887" y="5337"/>
                <a:ext cx="76172" cy="72091"/>
              </a:xfrm>
              <a:custGeom>
                <a:avLst/>
                <a:gdLst/>
                <a:ahLst/>
                <a:cxnLst>
                  <a:cxn ang="0">
                    <a:pos x="wd2" y="hd2"/>
                  </a:cxn>
                  <a:cxn ang="5400000">
                    <a:pos x="wd2" y="hd2"/>
                  </a:cxn>
                  <a:cxn ang="10800000">
                    <a:pos x="wd2" y="hd2"/>
                  </a:cxn>
                  <a:cxn ang="16200000">
                    <a:pos x="wd2" y="hd2"/>
                  </a:cxn>
                </a:cxnLst>
                <a:rect l="0" t="0" r="r" b="b"/>
                <a:pathLst>
                  <a:path w="21600" h="21600" extrusionOk="0">
                    <a:moveTo>
                      <a:pt x="17446" y="2135"/>
                    </a:moveTo>
                    <a:lnTo>
                      <a:pt x="21600" y="12809"/>
                    </a:lnTo>
                    <a:lnTo>
                      <a:pt x="14598" y="21600"/>
                    </a:lnTo>
                    <a:lnTo>
                      <a:pt x="3916" y="19842"/>
                    </a:lnTo>
                    <a:lnTo>
                      <a:pt x="0" y="8916"/>
                    </a:lnTo>
                    <a:lnTo>
                      <a:pt x="7002" y="0"/>
                    </a:lnTo>
                    <a:lnTo>
                      <a:pt x="17446" y="2135"/>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0" name="Freeform 43">
                <a:extLst>
                  <a:ext uri="{FF2B5EF4-FFF2-40B4-BE49-F238E27FC236}">
                    <a16:creationId xmlns:a16="http://schemas.microsoft.com/office/drawing/2014/main" id="{CE8D3311-D369-212E-D7DB-2014CEF8D2FE}"/>
                  </a:ext>
                </a:extLst>
              </p:cNvPr>
              <p:cNvSpPr/>
              <p:nvPr/>
            </p:nvSpPr>
            <p:spPr>
              <a:xfrm>
                <a:off x="59245" y="60465"/>
                <a:ext cx="791343" cy="7887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20"/>
                      <a:pt x="4848" y="0"/>
                      <a:pt x="10800" y="0"/>
                    </a:cubicBezTo>
                    <a:cubicBezTo>
                      <a:pt x="10800" y="0"/>
                      <a:pt x="10800" y="0"/>
                      <a:pt x="10800" y="0"/>
                    </a:cubicBezTo>
                    <a:cubicBezTo>
                      <a:pt x="16780" y="0"/>
                      <a:pt x="21600" y="4820"/>
                      <a:pt x="21600" y="10800"/>
                    </a:cubicBezTo>
                    <a:cubicBezTo>
                      <a:pt x="21600" y="10800"/>
                      <a:pt x="21600" y="10800"/>
                      <a:pt x="21600" y="10800"/>
                    </a:cubicBezTo>
                    <a:cubicBezTo>
                      <a:pt x="21600" y="16753"/>
                      <a:pt x="16780" y="21600"/>
                      <a:pt x="10800" y="21600"/>
                    </a:cubicBezTo>
                    <a:cubicBezTo>
                      <a:pt x="10800" y="21600"/>
                      <a:pt x="10800" y="21600"/>
                      <a:pt x="10800" y="21600"/>
                    </a:cubicBezTo>
                    <a:cubicBezTo>
                      <a:pt x="4848" y="21600"/>
                      <a:pt x="0" y="16753"/>
                      <a:pt x="0" y="10800"/>
                    </a:cubicBezTo>
                    <a:close/>
                    <a:moveTo>
                      <a:pt x="3609" y="3609"/>
                    </a:moveTo>
                    <a:cubicBezTo>
                      <a:pt x="1765" y="5426"/>
                      <a:pt x="633" y="7982"/>
                      <a:pt x="633" y="10800"/>
                    </a:cubicBezTo>
                    <a:cubicBezTo>
                      <a:pt x="633" y="10800"/>
                      <a:pt x="633" y="10800"/>
                      <a:pt x="633" y="10800"/>
                    </a:cubicBezTo>
                    <a:cubicBezTo>
                      <a:pt x="633" y="13593"/>
                      <a:pt x="1765" y="16147"/>
                      <a:pt x="3609" y="17991"/>
                    </a:cubicBezTo>
                    <a:cubicBezTo>
                      <a:pt x="3609" y="17991"/>
                      <a:pt x="3609" y="17991"/>
                      <a:pt x="3609" y="17991"/>
                    </a:cubicBezTo>
                    <a:cubicBezTo>
                      <a:pt x="5453" y="19808"/>
                      <a:pt x="7982" y="20967"/>
                      <a:pt x="10800" y="20967"/>
                    </a:cubicBezTo>
                    <a:cubicBezTo>
                      <a:pt x="10800" y="20967"/>
                      <a:pt x="10800" y="20967"/>
                      <a:pt x="10800" y="20967"/>
                    </a:cubicBezTo>
                    <a:cubicBezTo>
                      <a:pt x="13619" y="20967"/>
                      <a:pt x="16147" y="19808"/>
                      <a:pt x="17991" y="17991"/>
                    </a:cubicBezTo>
                    <a:cubicBezTo>
                      <a:pt x="17991" y="17991"/>
                      <a:pt x="17991" y="17991"/>
                      <a:pt x="17991" y="17991"/>
                    </a:cubicBezTo>
                    <a:cubicBezTo>
                      <a:pt x="19835" y="16147"/>
                      <a:pt x="20994" y="13593"/>
                      <a:pt x="20994" y="10800"/>
                    </a:cubicBezTo>
                    <a:cubicBezTo>
                      <a:pt x="20994" y="10800"/>
                      <a:pt x="20994" y="10800"/>
                      <a:pt x="20994" y="10800"/>
                    </a:cubicBezTo>
                    <a:cubicBezTo>
                      <a:pt x="20994" y="7982"/>
                      <a:pt x="19835" y="5426"/>
                      <a:pt x="17991" y="3609"/>
                    </a:cubicBezTo>
                    <a:cubicBezTo>
                      <a:pt x="17991" y="3609"/>
                      <a:pt x="17991" y="3609"/>
                      <a:pt x="17991" y="3609"/>
                    </a:cubicBezTo>
                    <a:cubicBezTo>
                      <a:pt x="16147" y="1765"/>
                      <a:pt x="13619" y="606"/>
                      <a:pt x="10800" y="606"/>
                    </a:cubicBezTo>
                    <a:cubicBezTo>
                      <a:pt x="10800" y="606"/>
                      <a:pt x="10800" y="606"/>
                      <a:pt x="10800" y="606"/>
                    </a:cubicBezTo>
                    <a:cubicBezTo>
                      <a:pt x="7982" y="606"/>
                      <a:pt x="5453" y="1765"/>
                      <a:pt x="3609" y="3609"/>
                    </a:cubicBezTo>
                    <a:close/>
                  </a:path>
                </a:pathLst>
              </a:custGeom>
              <a:solidFill>
                <a:srgbClr val="008080"/>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1" name="Freeform 70">
                <a:extLst>
                  <a:ext uri="{FF2B5EF4-FFF2-40B4-BE49-F238E27FC236}">
                    <a16:creationId xmlns:a16="http://schemas.microsoft.com/office/drawing/2014/main" id="{5AC09C42-924E-5FDD-50FA-57D710FC688D}"/>
                  </a:ext>
                </a:extLst>
              </p:cNvPr>
              <p:cNvSpPr/>
              <p:nvPr/>
            </p:nvSpPr>
            <p:spPr>
              <a:xfrm>
                <a:off x="287762" y="340353"/>
                <a:ext cx="342774" cy="32653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2" name="Freeform 71">
                <a:extLst>
                  <a:ext uri="{FF2B5EF4-FFF2-40B4-BE49-F238E27FC236}">
                    <a16:creationId xmlns:a16="http://schemas.microsoft.com/office/drawing/2014/main" id="{04B6E8DE-D2A3-91F1-83F8-0EC7DF6FCB27}"/>
                  </a:ext>
                </a:extLst>
              </p:cNvPr>
              <p:cNvSpPr/>
              <p:nvPr/>
            </p:nvSpPr>
            <p:spPr>
              <a:xfrm>
                <a:off x="207356" y="594797"/>
                <a:ext cx="249677" cy="135703"/>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3" name="Freeform 72">
                <a:extLst>
                  <a:ext uri="{FF2B5EF4-FFF2-40B4-BE49-F238E27FC236}">
                    <a16:creationId xmlns:a16="http://schemas.microsoft.com/office/drawing/2014/main" id="{4DC324DC-3AE4-E90A-C055-41849C507610}"/>
                  </a:ext>
                </a:extLst>
              </p:cNvPr>
              <p:cNvSpPr/>
              <p:nvPr/>
            </p:nvSpPr>
            <p:spPr>
              <a:xfrm>
                <a:off x="207356" y="594797"/>
                <a:ext cx="249677" cy="135703"/>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4" name="Freeform 73">
                <a:extLst>
                  <a:ext uri="{FF2B5EF4-FFF2-40B4-BE49-F238E27FC236}">
                    <a16:creationId xmlns:a16="http://schemas.microsoft.com/office/drawing/2014/main" id="{7DD451DD-1253-AF1B-204C-ECDC6EFB3E23}"/>
                  </a:ext>
                </a:extLst>
              </p:cNvPr>
              <p:cNvSpPr/>
              <p:nvPr/>
            </p:nvSpPr>
            <p:spPr>
              <a:xfrm>
                <a:off x="457033" y="586316"/>
                <a:ext cx="245444" cy="14418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5" name="Freeform 74">
                <a:extLst>
                  <a:ext uri="{FF2B5EF4-FFF2-40B4-BE49-F238E27FC236}">
                    <a16:creationId xmlns:a16="http://schemas.microsoft.com/office/drawing/2014/main" id="{8672CFC3-05A1-8BA4-C5B2-1636C72DA0C7}"/>
                  </a:ext>
                </a:extLst>
              </p:cNvPr>
              <p:cNvSpPr/>
              <p:nvPr/>
            </p:nvSpPr>
            <p:spPr>
              <a:xfrm>
                <a:off x="457033" y="586316"/>
                <a:ext cx="245444" cy="14418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6" name="Freeform 75">
                <a:extLst>
                  <a:ext uri="{FF2B5EF4-FFF2-40B4-BE49-F238E27FC236}">
                    <a16:creationId xmlns:a16="http://schemas.microsoft.com/office/drawing/2014/main" id="{3114C0D8-7551-D8B5-359C-2D4A005D9B56}"/>
                  </a:ext>
                </a:extLst>
              </p:cNvPr>
              <p:cNvSpPr/>
              <p:nvPr/>
            </p:nvSpPr>
            <p:spPr>
              <a:xfrm>
                <a:off x="207356" y="183448"/>
                <a:ext cx="245444" cy="1569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7" name="Freeform 76">
                <a:extLst>
                  <a:ext uri="{FF2B5EF4-FFF2-40B4-BE49-F238E27FC236}">
                    <a16:creationId xmlns:a16="http://schemas.microsoft.com/office/drawing/2014/main" id="{D21E1ACF-28A3-7512-D7FD-7D3EF14B89B4}"/>
                  </a:ext>
                </a:extLst>
              </p:cNvPr>
              <p:cNvSpPr/>
              <p:nvPr/>
            </p:nvSpPr>
            <p:spPr>
              <a:xfrm>
                <a:off x="207356" y="310670"/>
                <a:ext cx="76172" cy="284127"/>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8" name="Freeform 77">
                <a:extLst>
                  <a:ext uri="{FF2B5EF4-FFF2-40B4-BE49-F238E27FC236}">
                    <a16:creationId xmlns:a16="http://schemas.microsoft.com/office/drawing/2014/main" id="{FB09DAC7-AE6E-5AE7-316C-2CA600108C4F}"/>
                  </a:ext>
                </a:extLst>
              </p:cNvPr>
              <p:cNvSpPr/>
              <p:nvPr/>
            </p:nvSpPr>
            <p:spPr>
              <a:xfrm>
                <a:off x="457033" y="183448"/>
                <a:ext cx="245444" cy="156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19" name="Freeform 78">
                <a:extLst>
                  <a:ext uri="{FF2B5EF4-FFF2-40B4-BE49-F238E27FC236}">
                    <a16:creationId xmlns:a16="http://schemas.microsoft.com/office/drawing/2014/main" id="{276CB982-2C43-39B9-6FBE-070FCD538215}"/>
                  </a:ext>
                </a:extLst>
              </p:cNvPr>
              <p:cNvSpPr/>
              <p:nvPr/>
            </p:nvSpPr>
            <p:spPr>
              <a:xfrm>
                <a:off x="630535" y="314909"/>
                <a:ext cx="71942" cy="271407"/>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20" name="Freeform 79">
                <a:extLst>
                  <a:ext uri="{FF2B5EF4-FFF2-40B4-BE49-F238E27FC236}">
                    <a16:creationId xmlns:a16="http://schemas.microsoft.com/office/drawing/2014/main" id="{867A5E1C-4B9B-DB77-4906-6F80CC244B06}"/>
                  </a:ext>
                </a:extLst>
              </p:cNvPr>
              <p:cNvSpPr/>
              <p:nvPr/>
            </p:nvSpPr>
            <p:spPr>
              <a:xfrm>
                <a:off x="630535" y="314909"/>
                <a:ext cx="71942" cy="271407"/>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21" name="Freeform 80">
                <a:extLst>
                  <a:ext uri="{FF2B5EF4-FFF2-40B4-BE49-F238E27FC236}">
                    <a16:creationId xmlns:a16="http://schemas.microsoft.com/office/drawing/2014/main" id="{6AE0A525-CD6B-7E4B-8AC6-DC85E449E1C8}"/>
                  </a:ext>
                </a:extLst>
              </p:cNvPr>
              <p:cNvSpPr/>
              <p:nvPr/>
            </p:nvSpPr>
            <p:spPr>
              <a:xfrm>
                <a:off x="283529" y="183448"/>
                <a:ext cx="347007" cy="156906"/>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22" name="Freeform 81">
                <a:extLst>
                  <a:ext uri="{FF2B5EF4-FFF2-40B4-BE49-F238E27FC236}">
                    <a16:creationId xmlns:a16="http://schemas.microsoft.com/office/drawing/2014/main" id="{07D46680-CD25-FC56-4105-8F51227CF0D7}"/>
                  </a:ext>
                </a:extLst>
              </p:cNvPr>
              <p:cNvSpPr/>
              <p:nvPr/>
            </p:nvSpPr>
            <p:spPr>
              <a:xfrm>
                <a:off x="457033" y="340353"/>
                <a:ext cx="245444" cy="32653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23" name="Freeform 82">
                <a:extLst>
                  <a:ext uri="{FF2B5EF4-FFF2-40B4-BE49-F238E27FC236}">
                    <a16:creationId xmlns:a16="http://schemas.microsoft.com/office/drawing/2014/main" id="{B0FEE3EB-0356-0367-5945-1350F70D6B09}"/>
                  </a:ext>
                </a:extLst>
              </p:cNvPr>
              <p:cNvSpPr/>
              <p:nvPr/>
            </p:nvSpPr>
            <p:spPr>
              <a:xfrm>
                <a:off x="457033" y="340353"/>
                <a:ext cx="245444" cy="32653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824" name="Freeform 83">
                <a:extLst>
                  <a:ext uri="{FF2B5EF4-FFF2-40B4-BE49-F238E27FC236}">
                    <a16:creationId xmlns:a16="http://schemas.microsoft.com/office/drawing/2014/main" id="{B78B8A4C-10D8-3EE7-E505-D673A5EF0581}"/>
                  </a:ext>
                </a:extLst>
              </p:cNvPr>
              <p:cNvSpPr/>
              <p:nvPr/>
            </p:nvSpPr>
            <p:spPr>
              <a:xfrm>
                <a:off x="207356" y="340353"/>
                <a:ext cx="249677" cy="326537"/>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FFF5EE"/>
              </a:solidFill>
              <a:ln w="12700" cap="flat">
                <a:solidFill>
                  <a:srgbClr val="95B3D7"/>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grpSp>
      <p:grpSp>
        <p:nvGrpSpPr>
          <p:cNvPr id="875" name="Group 555">
            <a:extLst>
              <a:ext uri="{FF2B5EF4-FFF2-40B4-BE49-F238E27FC236}">
                <a16:creationId xmlns:a16="http://schemas.microsoft.com/office/drawing/2014/main" id="{3821044F-5C56-D6C8-7E26-F75D274195B5}"/>
              </a:ext>
            </a:extLst>
          </p:cNvPr>
          <p:cNvGrpSpPr>
            <a:grpSpLocks/>
          </p:cNvGrpSpPr>
          <p:nvPr/>
        </p:nvGrpSpPr>
        <p:grpSpPr bwMode="auto">
          <a:xfrm>
            <a:off x="4375150" y="1909763"/>
            <a:ext cx="2786063" cy="309562"/>
            <a:chOff x="0" y="0"/>
            <a:chExt cx="7428092" cy="826554"/>
          </a:xfrm>
        </p:grpSpPr>
        <p:grpSp>
          <p:nvGrpSpPr>
            <p:cNvPr id="69649" name="Group 1440">
              <a:extLst>
                <a:ext uri="{FF2B5EF4-FFF2-40B4-BE49-F238E27FC236}">
                  <a16:creationId xmlns:a16="http://schemas.microsoft.com/office/drawing/2014/main" id="{68E3DE04-875A-106F-FFA5-9E2D188E364E}"/>
                </a:ext>
              </a:extLst>
            </p:cNvPr>
            <p:cNvGrpSpPr>
              <a:grpSpLocks/>
            </p:cNvGrpSpPr>
            <p:nvPr/>
          </p:nvGrpSpPr>
          <p:grpSpPr bwMode="auto">
            <a:xfrm>
              <a:off x="6723664" y="64247"/>
              <a:ext cx="704429" cy="616314"/>
              <a:chOff x="0" y="0"/>
              <a:chExt cx="704427" cy="616313"/>
            </a:xfrm>
          </p:grpSpPr>
          <p:grpSp>
            <p:nvGrpSpPr>
              <p:cNvPr id="69690" name="Group 1442">
                <a:extLst>
                  <a:ext uri="{FF2B5EF4-FFF2-40B4-BE49-F238E27FC236}">
                    <a16:creationId xmlns:a16="http://schemas.microsoft.com/office/drawing/2014/main" id="{B1CDBA74-4052-B922-1A9A-0FC1C4744706}"/>
                  </a:ext>
                </a:extLst>
              </p:cNvPr>
              <p:cNvGrpSpPr>
                <a:grpSpLocks/>
              </p:cNvGrpSpPr>
              <p:nvPr/>
            </p:nvGrpSpPr>
            <p:grpSpPr bwMode="auto">
              <a:xfrm>
                <a:off x="-1" y="-1"/>
                <a:ext cx="704429" cy="616315"/>
                <a:chOff x="0" y="0"/>
                <a:chExt cx="704427" cy="616313"/>
              </a:xfrm>
            </p:grpSpPr>
            <p:sp>
              <p:nvSpPr>
                <p:cNvPr id="827" name="Straight Connector 600">
                  <a:extLst>
                    <a:ext uri="{FF2B5EF4-FFF2-40B4-BE49-F238E27FC236}">
                      <a16:creationId xmlns:a16="http://schemas.microsoft.com/office/drawing/2014/main" id="{3B6B4FD6-E758-2E11-252E-B1A3DD28450C}"/>
                    </a:ext>
                  </a:extLst>
                </p:cNvPr>
                <p:cNvSpPr/>
                <p:nvPr/>
              </p:nvSpPr>
              <p:spPr>
                <a:xfrm flipH="1" flipV="1">
                  <a:off x="344660" y="308760"/>
                  <a:ext cx="359764" cy="118684"/>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28" name="Straight Connector 601">
                  <a:extLst>
                    <a:ext uri="{FF2B5EF4-FFF2-40B4-BE49-F238E27FC236}">
                      <a16:creationId xmlns:a16="http://schemas.microsoft.com/office/drawing/2014/main" id="{551FE4CC-E79A-65BA-11D8-53B095A7F97B}"/>
                    </a:ext>
                  </a:extLst>
                </p:cNvPr>
                <p:cNvSpPr/>
                <p:nvPr/>
              </p:nvSpPr>
              <p:spPr>
                <a:xfrm flipH="1" flipV="1">
                  <a:off x="298104" y="452876"/>
                  <a:ext cx="355530" cy="122921"/>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29" name="Straight Connector 602">
                  <a:extLst>
                    <a:ext uri="{FF2B5EF4-FFF2-40B4-BE49-F238E27FC236}">
                      <a16:creationId xmlns:a16="http://schemas.microsoft.com/office/drawing/2014/main" id="{A6D07F3C-FCE0-D5E8-3F54-55A3D226255C}"/>
                    </a:ext>
                  </a:extLst>
                </p:cNvPr>
                <p:cNvSpPr/>
                <p:nvPr/>
              </p:nvSpPr>
              <p:spPr>
                <a:xfrm flipH="1">
                  <a:off x="1829" y="444399"/>
                  <a:ext cx="317436" cy="173786"/>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30" name="Straight Connector 603">
                  <a:extLst>
                    <a:ext uri="{FF2B5EF4-FFF2-40B4-BE49-F238E27FC236}">
                      <a16:creationId xmlns:a16="http://schemas.microsoft.com/office/drawing/2014/main" id="{EC117E7C-6850-A2E2-6D93-84D8BBA04ED8}"/>
                    </a:ext>
                  </a:extLst>
                </p:cNvPr>
                <p:cNvSpPr/>
                <p:nvPr/>
              </p:nvSpPr>
              <p:spPr>
                <a:xfrm flipH="1" flipV="1">
                  <a:off x="217685" y="-668"/>
                  <a:ext cx="152370" cy="334860"/>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32" name="Straight Connector 598">
                <a:extLst>
                  <a:ext uri="{FF2B5EF4-FFF2-40B4-BE49-F238E27FC236}">
                    <a16:creationId xmlns:a16="http://schemas.microsoft.com/office/drawing/2014/main" id="{FA532A06-6137-9E90-6576-5BFC3D5C29D2}"/>
                  </a:ext>
                </a:extLst>
              </p:cNvPr>
              <p:cNvSpPr/>
              <p:nvPr/>
            </p:nvSpPr>
            <p:spPr>
              <a:xfrm flipH="1" flipV="1">
                <a:off x="243081" y="363863"/>
                <a:ext cx="279346" cy="93252"/>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33" name="Straight Connector 599">
                <a:extLst>
                  <a:ext uri="{FF2B5EF4-FFF2-40B4-BE49-F238E27FC236}">
                    <a16:creationId xmlns:a16="http://schemas.microsoft.com/office/drawing/2014/main" id="{B7AB9F19-02A4-2C2A-B639-E84EDE67206C}"/>
                  </a:ext>
                </a:extLst>
              </p:cNvPr>
              <p:cNvSpPr/>
              <p:nvPr/>
            </p:nvSpPr>
            <p:spPr>
              <a:xfrm>
                <a:off x="403917" y="410491"/>
                <a:ext cx="287811" cy="97490"/>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50" name="Group 1449">
              <a:extLst>
                <a:ext uri="{FF2B5EF4-FFF2-40B4-BE49-F238E27FC236}">
                  <a16:creationId xmlns:a16="http://schemas.microsoft.com/office/drawing/2014/main" id="{991BDCDE-D5B7-751F-B7FD-33DD31BB3B88}"/>
                </a:ext>
              </a:extLst>
            </p:cNvPr>
            <p:cNvGrpSpPr>
              <a:grpSpLocks/>
            </p:cNvGrpSpPr>
            <p:nvPr/>
          </p:nvGrpSpPr>
          <p:grpSpPr bwMode="auto">
            <a:xfrm>
              <a:off x="5298223" y="46232"/>
              <a:ext cx="709376" cy="620572"/>
              <a:chOff x="0" y="0"/>
              <a:chExt cx="709375" cy="620570"/>
            </a:xfrm>
          </p:grpSpPr>
          <p:grpSp>
            <p:nvGrpSpPr>
              <p:cNvPr id="69683" name="Group 1450">
                <a:extLst>
                  <a:ext uri="{FF2B5EF4-FFF2-40B4-BE49-F238E27FC236}">
                    <a16:creationId xmlns:a16="http://schemas.microsoft.com/office/drawing/2014/main" id="{A09101DD-AA4E-5461-00BA-D639E5CB2EA8}"/>
                  </a:ext>
                </a:extLst>
              </p:cNvPr>
              <p:cNvGrpSpPr>
                <a:grpSpLocks/>
              </p:cNvGrpSpPr>
              <p:nvPr/>
            </p:nvGrpSpPr>
            <p:grpSpPr bwMode="auto">
              <a:xfrm>
                <a:off x="0" y="-1"/>
                <a:ext cx="709376" cy="620572"/>
                <a:chOff x="0" y="0"/>
                <a:chExt cx="709375" cy="620570"/>
              </a:xfrm>
            </p:grpSpPr>
            <p:sp>
              <p:nvSpPr>
                <p:cNvPr id="835" name="Straight Connector 593">
                  <a:extLst>
                    <a:ext uri="{FF2B5EF4-FFF2-40B4-BE49-F238E27FC236}">
                      <a16:creationId xmlns:a16="http://schemas.microsoft.com/office/drawing/2014/main" id="{F2502B60-6EB5-77FA-2480-DEB127DCF883}"/>
                    </a:ext>
                  </a:extLst>
                </p:cNvPr>
                <p:cNvSpPr/>
                <p:nvPr/>
              </p:nvSpPr>
              <p:spPr>
                <a:xfrm flipV="1">
                  <a:off x="55928" y="462414"/>
                  <a:ext cx="355533" cy="139876"/>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36" name="Straight Connector 594">
                  <a:extLst>
                    <a:ext uri="{FF2B5EF4-FFF2-40B4-BE49-F238E27FC236}">
                      <a16:creationId xmlns:a16="http://schemas.microsoft.com/office/drawing/2014/main" id="{C77CF3AE-D602-A473-CE03-BD70591AFA92}"/>
                    </a:ext>
                  </a:extLst>
                </p:cNvPr>
                <p:cNvSpPr/>
                <p:nvPr/>
              </p:nvSpPr>
              <p:spPr>
                <a:xfrm flipV="1">
                  <a:off x="904" y="326775"/>
                  <a:ext cx="351301" cy="135639"/>
                </a:xfrm>
                <a:prstGeom prst="line">
                  <a:avLst/>
                </a:prstGeom>
                <a:noFill/>
                <a:ln w="889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37" name="Straight Connector 595">
                  <a:extLst>
                    <a:ext uri="{FF2B5EF4-FFF2-40B4-BE49-F238E27FC236}">
                      <a16:creationId xmlns:a16="http://schemas.microsoft.com/office/drawing/2014/main" id="{76735F82-9B63-5AF3-E22D-4C345EA96CE6}"/>
                    </a:ext>
                  </a:extLst>
                </p:cNvPr>
                <p:cNvSpPr/>
                <p:nvPr/>
              </p:nvSpPr>
              <p:spPr>
                <a:xfrm flipV="1">
                  <a:off x="339506" y="392"/>
                  <a:ext cx="135441" cy="339098"/>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38" name="Straight Connector 596">
                  <a:extLst>
                    <a:ext uri="{FF2B5EF4-FFF2-40B4-BE49-F238E27FC236}">
                      <a16:creationId xmlns:a16="http://schemas.microsoft.com/office/drawing/2014/main" id="{1BF8CDB9-3688-A83B-B82E-F2B7764EE77E}"/>
                    </a:ext>
                  </a:extLst>
                </p:cNvPr>
                <p:cNvSpPr/>
                <p:nvPr/>
              </p:nvSpPr>
              <p:spPr>
                <a:xfrm>
                  <a:off x="381832" y="462414"/>
                  <a:ext cx="325906" cy="156831"/>
                </a:xfrm>
                <a:prstGeom prst="line">
                  <a:avLst/>
                </a:prstGeom>
                <a:noFill/>
                <a:ln w="76200" cap="flat">
                  <a:solidFill>
                    <a:srgbClr val="839E4D"/>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40" name="Straight Connector 591">
                <a:extLst>
                  <a:ext uri="{FF2B5EF4-FFF2-40B4-BE49-F238E27FC236}">
                    <a16:creationId xmlns:a16="http://schemas.microsoft.com/office/drawing/2014/main" id="{038877C1-EC94-22F8-9FAD-9742A492342F}"/>
                  </a:ext>
                </a:extLst>
              </p:cNvPr>
              <p:cNvSpPr/>
              <p:nvPr/>
            </p:nvSpPr>
            <p:spPr>
              <a:xfrm flipV="1">
                <a:off x="182904" y="364924"/>
                <a:ext cx="279347" cy="11020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41" name="Straight Connector 592">
                <a:extLst>
                  <a:ext uri="{FF2B5EF4-FFF2-40B4-BE49-F238E27FC236}">
                    <a16:creationId xmlns:a16="http://schemas.microsoft.com/office/drawing/2014/main" id="{01E17B96-FE80-847D-FEDF-5768B5622C27}"/>
                  </a:ext>
                </a:extLst>
              </p:cNvPr>
              <p:cNvSpPr/>
              <p:nvPr/>
            </p:nvSpPr>
            <p:spPr>
              <a:xfrm flipH="1">
                <a:off x="26299" y="432744"/>
                <a:ext cx="283581" cy="11444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51" name="Group 1457">
              <a:extLst>
                <a:ext uri="{FF2B5EF4-FFF2-40B4-BE49-F238E27FC236}">
                  <a16:creationId xmlns:a16="http://schemas.microsoft.com/office/drawing/2014/main" id="{2659669A-02CD-CABE-CB7E-F49FE48376DF}"/>
                </a:ext>
              </a:extLst>
            </p:cNvPr>
            <p:cNvGrpSpPr>
              <a:grpSpLocks/>
            </p:cNvGrpSpPr>
            <p:nvPr/>
          </p:nvGrpSpPr>
          <p:grpSpPr bwMode="auto">
            <a:xfrm>
              <a:off x="1665923" y="0"/>
              <a:ext cx="642078" cy="668444"/>
              <a:chOff x="0" y="0"/>
              <a:chExt cx="642076" cy="668443"/>
            </a:xfrm>
          </p:grpSpPr>
          <p:grpSp>
            <p:nvGrpSpPr>
              <p:cNvPr id="69676" name="Group 1458">
                <a:extLst>
                  <a:ext uri="{FF2B5EF4-FFF2-40B4-BE49-F238E27FC236}">
                    <a16:creationId xmlns:a16="http://schemas.microsoft.com/office/drawing/2014/main" id="{76DD958E-41F1-3A54-0C66-DCA8F9BF05F2}"/>
                  </a:ext>
                </a:extLst>
              </p:cNvPr>
              <p:cNvGrpSpPr>
                <a:grpSpLocks/>
              </p:cNvGrpSpPr>
              <p:nvPr/>
            </p:nvGrpSpPr>
            <p:grpSpPr bwMode="auto">
              <a:xfrm>
                <a:off x="-1" y="0"/>
                <a:ext cx="631627" cy="668444"/>
                <a:chOff x="0" y="0"/>
                <a:chExt cx="631625" cy="668443"/>
              </a:xfrm>
            </p:grpSpPr>
            <p:sp>
              <p:nvSpPr>
                <p:cNvPr id="843" name="Straight Connector 586">
                  <a:extLst>
                    <a:ext uri="{FF2B5EF4-FFF2-40B4-BE49-F238E27FC236}">
                      <a16:creationId xmlns:a16="http://schemas.microsoft.com/office/drawing/2014/main" id="{7438FB13-C532-F962-CB46-9867A1A3E5B2}"/>
                    </a:ext>
                  </a:extLst>
                </p:cNvPr>
                <p:cNvSpPr/>
                <p:nvPr/>
              </p:nvSpPr>
              <p:spPr>
                <a:xfrm flipH="1">
                  <a:off x="242947" y="258562"/>
                  <a:ext cx="385156" cy="4240"/>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44" name="Straight Connector 587">
                  <a:extLst>
                    <a:ext uri="{FF2B5EF4-FFF2-40B4-BE49-F238E27FC236}">
                      <a16:creationId xmlns:a16="http://schemas.microsoft.com/office/drawing/2014/main" id="{067C0C5C-49EC-A51A-F8AD-C1CBD3420A3F}"/>
                    </a:ext>
                  </a:extLst>
                </p:cNvPr>
                <p:cNvSpPr/>
                <p:nvPr/>
              </p:nvSpPr>
              <p:spPr>
                <a:xfrm flipH="1">
                  <a:off x="242947" y="406920"/>
                  <a:ext cx="389390" cy="4237"/>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45" name="Straight Connector 588">
                  <a:extLst>
                    <a:ext uri="{FF2B5EF4-FFF2-40B4-BE49-F238E27FC236}">
                      <a16:creationId xmlns:a16="http://schemas.microsoft.com/office/drawing/2014/main" id="{1C7E808A-DA9B-3CDF-852E-F50CD9D878C3}"/>
                    </a:ext>
                  </a:extLst>
                </p:cNvPr>
                <p:cNvSpPr/>
                <p:nvPr/>
              </p:nvSpPr>
              <p:spPr>
                <a:xfrm flipH="1">
                  <a:off x="18623" y="402680"/>
                  <a:ext cx="249719" cy="267042"/>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46" name="Straight Connector 589">
                  <a:extLst>
                    <a:ext uri="{FF2B5EF4-FFF2-40B4-BE49-F238E27FC236}">
                      <a16:creationId xmlns:a16="http://schemas.microsoft.com/office/drawing/2014/main" id="{F5A3540E-DADA-4C3C-AA42-CE5895E83D08}"/>
                    </a:ext>
                  </a:extLst>
                </p:cNvPr>
                <p:cNvSpPr/>
                <p:nvPr/>
              </p:nvSpPr>
              <p:spPr>
                <a:xfrm flipH="1" flipV="1">
                  <a:off x="1693" y="0"/>
                  <a:ext cx="266649" cy="267040"/>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48" name="Straight Connector 584">
                <a:extLst>
                  <a:ext uri="{FF2B5EF4-FFF2-40B4-BE49-F238E27FC236}">
                    <a16:creationId xmlns:a16="http://schemas.microsoft.com/office/drawing/2014/main" id="{3B63A811-FDBE-9B64-B1BA-635765AD34AC}"/>
                  </a:ext>
                </a:extLst>
              </p:cNvPr>
              <p:cNvSpPr/>
              <p:nvPr/>
            </p:nvSpPr>
            <p:spPr>
              <a:xfrm flipH="1">
                <a:off x="149832" y="351815"/>
                <a:ext cx="296276" cy="4240"/>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49" name="Straight Connector 585">
                <a:extLst>
                  <a:ext uri="{FF2B5EF4-FFF2-40B4-BE49-F238E27FC236}">
                    <a16:creationId xmlns:a16="http://schemas.microsoft.com/office/drawing/2014/main" id="{E62C485B-FA76-85CF-6B5F-B6810D867E6E}"/>
                  </a:ext>
                </a:extLst>
              </p:cNvPr>
              <p:cNvSpPr/>
              <p:nvPr/>
            </p:nvSpPr>
            <p:spPr>
              <a:xfrm flipV="1">
                <a:off x="331829" y="343337"/>
                <a:ext cx="308975" cy="4240"/>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52" name="Group 1465">
              <a:extLst>
                <a:ext uri="{FF2B5EF4-FFF2-40B4-BE49-F238E27FC236}">
                  <a16:creationId xmlns:a16="http://schemas.microsoft.com/office/drawing/2014/main" id="{655CAB5C-1298-0FF8-04C0-D076B9409EE6}"/>
                </a:ext>
              </a:extLst>
            </p:cNvPr>
            <p:cNvGrpSpPr>
              <a:grpSpLocks/>
            </p:cNvGrpSpPr>
            <p:nvPr/>
          </p:nvGrpSpPr>
          <p:grpSpPr bwMode="auto">
            <a:xfrm>
              <a:off x="-1" y="61781"/>
              <a:ext cx="616643" cy="659372"/>
              <a:chOff x="0" y="0"/>
              <a:chExt cx="616641" cy="659371"/>
            </a:xfrm>
          </p:grpSpPr>
          <p:grpSp>
            <p:nvGrpSpPr>
              <p:cNvPr id="69669" name="Group 1466">
                <a:extLst>
                  <a:ext uri="{FF2B5EF4-FFF2-40B4-BE49-F238E27FC236}">
                    <a16:creationId xmlns:a16="http://schemas.microsoft.com/office/drawing/2014/main" id="{05ADA312-6A5D-5EBD-1D0F-FC938EA1CAC1}"/>
                  </a:ext>
                </a:extLst>
              </p:cNvPr>
              <p:cNvGrpSpPr>
                <a:grpSpLocks/>
              </p:cNvGrpSpPr>
              <p:nvPr/>
            </p:nvGrpSpPr>
            <p:grpSpPr bwMode="auto">
              <a:xfrm>
                <a:off x="-1" y="0"/>
                <a:ext cx="616643" cy="659372"/>
                <a:chOff x="0" y="0"/>
                <a:chExt cx="616641" cy="659371"/>
              </a:xfrm>
            </p:grpSpPr>
            <p:sp>
              <p:nvSpPr>
                <p:cNvPr id="851" name="Straight Connector 579">
                  <a:extLst>
                    <a:ext uri="{FF2B5EF4-FFF2-40B4-BE49-F238E27FC236}">
                      <a16:creationId xmlns:a16="http://schemas.microsoft.com/office/drawing/2014/main" id="{4CFDFDF0-A2FE-4900-C0EA-65579D75554C}"/>
                    </a:ext>
                  </a:extLst>
                </p:cNvPr>
                <p:cNvSpPr/>
                <p:nvPr/>
              </p:nvSpPr>
              <p:spPr>
                <a:xfrm flipV="1">
                  <a:off x="4234" y="400241"/>
                  <a:ext cx="380925" cy="8477"/>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52" name="Straight Connector 580">
                  <a:extLst>
                    <a:ext uri="{FF2B5EF4-FFF2-40B4-BE49-F238E27FC236}">
                      <a16:creationId xmlns:a16="http://schemas.microsoft.com/office/drawing/2014/main" id="{B62C2C17-5519-3765-D6E7-DC665383AD57}"/>
                    </a:ext>
                  </a:extLst>
                </p:cNvPr>
                <p:cNvSpPr/>
                <p:nvPr/>
              </p:nvSpPr>
              <p:spPr>
                <a:xfrm flipV="1">
                  <a:off x="0" y="260364"/>
                  <a:ext cx="372460" cy="8477"/>
                </a:xfrm>
                <a:prstGeom prst="line">
                  <a:avLst/>
                </a:prstGeom>
                <a:noFill/>
                <a:ln w="889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53" name="Straight Connector 581">
                  <a:extLst>
                    <a:ext uri="{FF2B5EF4-FFF2-40B4-BE49-F238E27FC236}">
                      <a16:creationId xmlns:a16="http://schemas.microsoft.com/office/drawing/2014/main" id="{957D8456-A572-6696-8E69-4BCAC7AD1693}"/>
                    </a:ext>
                  </a:extLst>
                </p:cNvPr>
                <p:cNvSpPr/>
                <p:nvPr/>
              </p:nvSpPr>
              <p:spPr>
                <a:xfrm flipV="1">
                  <a:off x="355530" y="1800"/>
                  <a:ext cx="245485" cy="271279"/>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54" name="Straight Connector 582">
                  <a:extLst>
                    <a:ext uri="{FF2B5EF4-FFF2-40B4-BE49-F238E27FC236}">
                      <a16:creationId xmlns:a16="http://schemas.microsoft.com/office/drawing/2014/main" id="{C9FAA105-2F87-4654-85C6-300E26C27E9E}"/>
                    </a:ext>
                  </a:extLst>
                </p:cNvPr>
                <p:cNvSpPr/>
                <p:nvPr/>
              </p:nvSpPr>
              <p:spPr>
                <a:xfrm>
                  <a:off x="359764" y="400241"/>
                  <a:ext cx="258181" cy="258564"/>
                </a:xfrm>
                <a:prstGeom prst="line">
                  <a:avLst/>
                </a:prstGeom>
                <a:noFill/>
                <a:ln w="76200" cap="flat">
                  <a:solidFill>
                    <a:srgbClr val="456FA1"/>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56" name="Straight Connector 577">
                <a:extLst>
                  <a:ext uri="{FF2B5EF4-FFF2-40B4-BE49-F238E27FC236}">
                    <a16:creationId xmlns:a16="http://schemas.microsoft.com/office/drawing/2014/main" id="{FCAE132D-DCD1-2EB0-EB37-26A26F094AA1}"/>
                  </a:ext>
                </a:extLst>
              </p:cNvPr>
              <p:cNvSpPr/>
              <p:nvPr/>
            </p:nvSpPr>
            <p:spPr>
              <a:xfrm flipV="1">
                <a:off x="173535" y="323944"/>
                <a:ext cx="300507" cy="847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57" name="Straight Connector 578">
                <a:extLst>
                  <a:ext uri="{FF2B5EF4-FFF2-40B4-BE49-F238E27FC236}">
                    <a16:creationId xmlns:a16="http://schemas.microsoft.com/office/drawing/2014/main" id="{05091E2C-484E-AA59-74CB-98714ADAE594}"/>
                  </a:ext>
                </a:extLst>
              </p:cNvPr>
              <p:cNvSpPr/>
              <p:nvPr/>
            </p:nvSpPr>
            <p:spPr>
              <a:xfrm flipH="1">
                <a:off x="0" y="328184"/>
                <a:ext cx="308975" cy="847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53" name="Group 1489">
              <a:extLst>
                <a:ext uri="{FF2B5EF4-FFF2-40B4-BE49-F238E27FC236}">
                  <a16:creationId xmlns:a16="http://schemas.microsoft.com/office/drawing/2014/main" id="{AFEE9851-19A7-7257-84B7-33A9B47BB1A5}"/>
                </a:ext>
              </a:extLst>
            </p:cNvPr>
            <p:cNvGrpSpPr>
              <a:grpSpLocks/>
            </p:cNvGrpSpPr>
            <p:nvPr/>
          </p:nvGrpSpPr>
          <p:grpSpPr bwMode="auto">
            <a:xfrm>
              <a:off x="4108049" y="171569"/>
              <a:ext cx="725618" cy="654986"/>
              <a:chOff x="0" y="0"/>
              <a:chExt cx="725616" cy="654984"/>
            </a:xfrm>
          </p:grpSpPr>
          <p:grpSp>
            <p:nvGrpSpPr>
              <p:cNvPr id="69662" name="Group 1490">
                <a:extLst>
                  <a:ext uri="{FF2B5EF4-FFF2-40B4-BE49-F238E27FC236}">
                    <a16:creationId xmlns:a16="http://schemas.microsoft.com/office/drawing/2014/main" id="{32036238-FCF1-81D8-7667-FC2948B7289C}"/>
                  </a:ext>
                </a:extLst>
              </p:cNvPr>
              <p:cNvGrpSpPr>
                <a:grpSpLocks/>
              </p:cNvGrpSpPr>
              <p:nvPr/>
            </p:nvGrpSpPr>
            <p:grpSpPr bwMode="auto">
              <a:xfrm>
                <a:off x="-1" y="0"/>
                <a:ext cx="725618" cy="654985"/>
                <a:chOff x="0" y="0"/>
                <a:chExt cx="725616" cy="654984"/>
              </a:xfrm>
            </p:grpSpPr>
            <p:sp>
              <p:nvSpPr>
                <p:cNvPr id="859" name="Straight Connector 572">
                  <a:extLst>
                    <a:ext uri="{FF2B5EF4-FFF2-40B4-BE49-F238E27FC236}">
                      <a16:creationId xmlns:a16="http://schemas.microsoft.com/office/drawing/2014/main" id="{0EBB4366-30CB-DE07-38F4-0936AB0EA6FD}"/>
                    </a:ext>
                  </a:extLst>
                </p:cNvPr>
                <p:cNvSpPr/>
                <p:nvPr/>
              </p:nvSpPr>
              <p:spPr>
                <a:xfrm flipH="1">
                  <a:off x="323409" y="-2019"/>
                  <a:ext cx="325902" cy="194982"/>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0" name="Straight Connector 573">
                  <a:extLst>
                    <a:ext uri="{FF2B5EF4-FFF2-40B4-BE49-F238E27FC236}">
                      <a16:creationId xmlns:a16="http://schemas.microsoft.com/office/drawing/2014/main" id="{E2E19FD4-4C35-789D-1656-926A90054A17}"/>
                    </a:ext>
                  </a:extLst>
                </p:cNvPr>
                <p:cNvSpPr/>
                <p:nvPr/>
              </p:nvSpPr>
              <p:spPr>
                <a:xfrm flipH="1">
                  <a:off x="403825" y="120903"/>
                  <a:ext cx="321671" cy="190744"/>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1" name="Straight Connector 574">
                  <a:extLst>
                    <a:ext uri="{FF2B5EF4-FFF2-40B4-BE49-F238E27FC236}">
                      <a16:creationId xmlns:a16="http://schemas.microsoft.com/office/drawing/2014/main" id="{F6631F07-F3DA-D4FE-33FC-2C3578800269}"/>
                    </a:ext>
                  </a:extLst>
                </p:cNvPr>
                <p:cNvSpPr/>
                <p:nvPr/>
              </p:nvSpPr>
              <p:spPr>
                <a:xfrm flipH="1">
                  <a:off x="327640" y="298930"/>
                  <a:ext cx="80419" cy="356054"/>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2" name="Straight Connector 575">
                  <a:extLst>
                    <a:ext uri="{FF2B5EF4-FFF2-40B4-BE49-F238E27FC236}">
                      <a16:creationId xmlns:a16="http://schemas.microsoft.com/office/drawing/2014/main" id="{DF0E579B-0DCA-3758-1EA2-1A92E5ED6F1A}"/>
                    </a:ext>
                  </a:extLst>
                </p:cNvPr>
                <p:cNvSpPr/>
                <p:nvPr/>
              </p:nvSpPr>
              <p:spPr>
                <a:xfrm flipH="1" flipV="1">
                  <a:off x="1738" y="82756"/>
                  <a:ext cx="351297" cy="97490"/>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64" name="Straight Connector 570">
                <a:extLst>
                  <a:ext uri="{FF2B5EF4-FFF2-40B4-BE49-F238E27FC236}">
                    <a16:creationId xmlns:a16="http://schemas.microsoft.com/office/drawing/2014/main" id="{2B4EF46A-BD94-3660-DD00-B2B6D5FCEC4A}"/>
                  </a:ext>
                </a:extLst>
              </p:cNvPr>
              <p:cNvSpPr/>
              <p:nvPr/>
            </p:nvSpPr>
            <p:spPr>
              <a:xfrm flipH="1">
                <a:off x="302246" y="163291"/>
                <a:ext cx="253951" cy="14835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5" name="Straight Connector 571">
                <a:extLst>
                  <a:ext uri="{FF2B5EF4-FFF2-40B4-BE49-F238E27FC236}">
                    <a16:creationId xmlns:a16="http://schemas.microsoft.com/office/drawing/2014/main" id="{AD730C64-C14A-812E-23BA-09C747893789}"/>
                  </a:ext>
                </a:extLst>
              </p:cNvPr>
              <p:cNvSpPr/>
              <p:nvPr/>
            </p:nvSpPr>
            <p:spPr>
              <a:xfrm flipV="1">
                <a:off x="441921" y="57324"/>
                <a:ext cx="258183" cy="156832"/>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nvGrpSpPr>
            <p:cNvPr id="69654" name="Group 1497">
              <a:extLst>
                <a:ext uri="{FF2B5EF4-FFF2-40B4-BE49-F238E27FC236}">
                  <a16:creationId xmlns:a16="http://schemas.microsoft.com/office/drawing/2014/main" id="{097262F8-8E7D-28A9-825E-9BEF99A6BC19}"/>
                </a:ext>
              </a:extLst>
            </p:cNvPr>
            <p:cNvGrpSpPr>
              <a:grpSpLocks/>
            </p:cNvGrpSpPr>
            <p:nvPr/>
          </p:nvGrpSpPr>
          <p:grpSpPr bwMode="auto">
            <a:xfrm>
              <a:off x="2710464" y="65865"/>
              <a:ext cx="720623" cy="727048"/>
              <a:chOff x="0" y="0"/>
              <a:chExt cx="720622" cy="727047"/>
            </a:xfrm>
          </p:grpSpPr>
          <p:grpSp>
            <p:nvGrpSpPr>
              <p:cNvPr id="69655" name="Group 1498">
                <a:extLst>
                  <a:ext uri="{FF2B5EF4-FFF2-40B4-BE49-F238E27FC236}">
                    <a16:creationId xmlns:a16="http://schemas.microsoft.com/office/drawing/2014/main" id="{3AC45C93-1D05-323F-606E-6FC81D5A9D61}"/>
                  </a:ext>
                </a:extLst>
              </p:cNvPr>
              <p:cNvGrpSpPr>
                <a:grpSpLocks/>
              </p:cNvGrpSpPr>
              <p:nvPr/>
            </p:nvGrpSpPr>
            <p:grpSpPr bwMode="auto">
              <a:xfrm>
                <a:off x="0" y="-1"/>
                <a:ext cx="720623" cy="727049"/>
                <a:chOff x="0" y="0"/>
                <a:chExt cx="720622" cy="727047"/>
              </a:xfrm>
            </p:grpSpPr>
            <p:sp>
              <p:nvSpPr>
                <p:cNvPr id="867" name="Straight Connector 565">
                  <a:extLst>
                    <a:ext uri="{FF2B5EF4-FFF2-40B4-BE49-F238E27FC236}">
                      <a16:creationId xmlns:a16="http://schemas.microsoft.com/office/drawing/2014/main" id="{8677E2ED-D9AA-EA33-0E02-2D658EB83111}"/>
                    </a:ext>
                  </a:extLst>
                </p:cNvPr>
                <p:cNvSpPr/>
                <p:nvPr/>
              </p:nvSpPr>
              <p:spPr>
                <a:xfrm>
                  <a:off x="-1645" y="107921"/>
                  <a:ext cx="275115" cy="271278"/>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8" name="Straight Connector 566">
                  <a:extLst>
                    <a:ext uri="{FF2B5EF4-FFF2-40B4-BE49-F238E27FC236}">
                      <a16:creationId xmlns:a16="http://schemas.microsoft.com/office/drawing/2014/main" id="{46C3897F-68B5-5658-411E-FEC739739856}"/>
                    </a:ext>
                  </a:extLst>
                </p:cNvPr>
                <p:cNvSpPr/>
                <p:nvPr/>
              </p:nvSpPr>
              <p:spPr>
                <a:xfrm>
                  <a:off x="99936" y="1954"/>
                  <a:ext cx="279347" cy="267038"/>
                </a:xfrm>
                <a:prstGeom prst="line">
                  <a:avLst/>
                </a:prstGeom>
                <a:noFill/>
                <a:ln w="889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69" name="Straight Connector 567">
                  <a:extLst>
                    <a:ext uri="{FF2B5EF4-FFF2-40B4-BE49-F238E27FC236}">
                      <a16:creationId xmlns:a16="http://schemas.microsoft.com/office/drawing/2014/main" id="{675F5367-A14A-9C91-3221-1FB728FB7989}"/>
                    </a:ext>
                  </a:extLst>
                </p:cNvPr>
                <p:cNvSpPr/>
                <p:nvPr/>
              </p:nvSpPr>
              <p:spPr>
                <a:xfrm flipV="1">
                  <a:off x="353887" y="256278"/>
                  <a:ext cx="368231" cy="12715"/>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70" name="Straight Connector 568">
                  <a:extLst>
                    <a:ext uri="{FF2B5EF4-FFF2-40B4-BE49-F238E27FC236}">
                      <a16:creationId xmlns:a16="http://schemas.microsoft.com/office/drawing/2014/main" id="{66083E24-D4A8-8B61-272A-729BBD77A1AD}"/>
                    </a:ext>
                  </a:extLst>
                </p:cNvPr>
                <p:cNvSpPr/>
                <p:nvPr/>
              </p:nvSpPr>
              <p:spPr>
                <a:xfrm flipH="1">
                  <a:off x="260771" y="362245"/>
                  <a:ext cx="4234" cy="364530"/>
                </a:xfrm>
                <a:prstGeom prst="line">
                  <a:avLst/>
                </a:prstGeom>
                <a:noFill/>
                <a:ln w="76200" cap="flat">
                  <a:solidFill>
                    <a:srgbClr val="AF5E5C"/>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sp>
            <p:nvSpPr>
              <p:cNvPr id="872" name="Straight Connector 563">
                <a:extLst>
                  <a:ext uri="{FF2B5EF4-FFF2-40B4-BE49-F238E27FC236}">
                    <a16:creationId xmlns:a16="http://schemas.microsoft.com/office/drawing/2014/main" id="{FFC1D355-151E-29FC-46ED-A739252DFB82}"/>
                  </a:ext>
                </a:extLst>
              </p:cNvPr>
              <p:cNvSpPr/>
              <p:nvPr/>
            </p:nvSpPr>
            <p:spPr>
              <a:xfrm>
                <a:off x="180355" y="188459"/>
                <a:ext cx="211626" cy="207697"/>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873" name="Straight Connector 564">
                <a:extLst>
                  <a:ext uri="{FF2B5EF4-FFF2-40B4-BE49-F238E27FC236}">
                    <a16:creationId xmlns:a16="http://schemas.microsoft.com/office/drawing/2014/main" id="{70E7C78A-1D5F-8A56-4D70-0C59A74485D9}"/>
                  </a:ext>
                </a:extLst>
              </p:cNvPr>
              <p:cNvSpPr/>
              <p:nvPr/>
            </p:nvSpPr>
            <p:spPr>
              <a:xfrm flipH="1" flipV="1">
                <a:off x="36449" y="52819"/>
                <a:ext cx="224322" cy="216174"/>
              </a:xfrm>
              <a:prstGeom prst="line">
                <a:avLst/>
              </a:prstGeom>
              <a:noFill/>
              <a:ln w="57150" cap="flat">
                <a:solidFill>
                  <a:srgbClr val="FFFFFF"/>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grpSp>
      </p:grpSp>
      <p:sp>
        <p:nvSpPr>
          <p:cNvPr id="877" name="TextBox 604">
            <a:extLst>
              <a:ext uri="{FF2B5EF4-FFF2-40B4-BE49-F238E27FC236}">
                <a16:creationId xmlns:a16="http://schemas.microsoft.com/office/drawing/2014/main" id="{A4ED7F46-0DEB-E3EC-968A-4D9E0B579E23}"/>
              </a:ext>
            </a:extLst>
          </p:cNvPr>
          <p:cNvSpPr txBox="1"/>
          <p:nvPr/>
        </p:nvSpPr>
        <p:spPr>
          <a:xfrm>
            <a:off x="7265988" y="1912938"/>
            <a:ext cx="842962" cy="300037"/>
          </a:xfrm>
          <a:prstGeom prst="rect">
            <a:avLst/>
          </a:prstGeom>
          <a:ln w="12700">
            <a:miter lim="400000"/>
          </a:ln>
        </p:spPr>
        <p:txBody>
          <a:bodyPr wrap="none" lIns="17145" rIns="17145">
            <a:spAutoFit/>
          </a:bodyPr>
          <a:lstStyle>
            <a:lvl1pPr defTabSz="914400">
              <a:lnSpc>
                <a:spcPct val="100000"/>
              </a:lnSpc>
              <a:spcBef>
                <a:spcPts val="0"/>
              </a:spcBef>
              <a:defRPr sz="3600">
                <a:latin typeface="Arial"/>
                <a:ea typeface="Arial"/>
                <a:cs typeface="Arial"/>
                <a:sym typeface="Arial"/>
              </a:defRPr>
            </a:lvl1pPr>
          </a:lstStyle>
          <a:p>
            <a:pPr defTabSz="342900" eaLnBrk="1" fontAlgn="auto">
              <a:spcAft>
                <a:spcPts val="0"/>
              </a:spcAft>
              <a:defRPr/>
            </a:pPr>
            <a:r>
              <a:rPr sz="1350" kern="0" dirty="0">
                <a:solidFill>
                  <a:srgbClr val="000000"/>
                </a:solidFill>
              </a:rPr>
              <a:t>Antibodies</a:t>
            </a:r>
          </a:p>
        </p:txBody>
      </p:sp>
      <p:sp>
        <p:nvSpPr>
          <p:cNvPr id="878" name="TextBox 605">
            <a:extLst>
              <a:ext uri="{FF2B5EF4-FFF2-40B4-BE49-F238E27FC236}">
                <a16:creationId xmlns:a16="http://schemas.microsoft.com/office/drawing/2014/main" id="{D64EE7F8-B082-334D-AA2B-7878C86A0745}"/>
              </a:ext>
            </a:extLst>
          </p:cNvPr>
          <p:cNvSpPr txBox="1"/>
          <p:nvPr/>
        </p:nvSpPr>
        <p:spPr>
          <a:xfrm>
            <a:off x="7277100" y="3049588"/>
            <a:ext cx="1755775" cy="300037"/>
          </a:xfrm>
          <a:prstGeom prst="rect">
            <a:avLst/>
          </a:prstGeom>
          <a:ln w="12700">
            <a:miter lim="400000"/>
          </a:ln>
        </p:spPr>
        <p:txBody>
          <a:bodyPr wrap="none" lIns="17145" rIns="17145">
            <a:spAutoFit/>
          </a:bodyPr>
          <a:lstStyle>
            <a:lvl1pPr defTabSz="914400">
              <a:lnSpc>
                <a:spcPct val="100000"/>
              </a:lnSpc>
              <a:spcBef>
                <a:spcPts val="0"/>
              </a:spcBef>
              <a:defRPr sz="3600">
                <a:latin typeface="Arial"/>
                <a:ea typeface="Arial"/>
                <a:cs typeface="Arial"/>
                <a:sym typeface="Arial"/>
              </a:defRPr>
            </a:lvl1pPr>
          </a:lstStyle>
          <a:p>
            <a:pPr defTabSz="342900" eaLnBrk="1" fontAlgn="auto">
              <a:spcAft>
                <a:spcPts val="0"/>
              </a:spcAft>
              <a:defRPr/>
            </a:pPr>
            <a:r>
              <a:rPr sz="1350" kern="0">
                <a:solidFill>
                  <a:srgbClr val="000000"/>
                </a:solidFill>
              </a:rPr>
              <a:t>T Cell Receptor (TCR)</a:t>
            </a:r>
          </a:p>
        </p:txBody>
      </p:sp>
      <p:sp>
        <p:nvSpPr>
          <p:cNvPr id="879" name="TextBox 606">
            <a:extLst>
              <a:ext uri="{FF2B5EF4-FFF2-40B4-BE49-F238E27FC236}">
                <a16:creationId xmlns:a16="http://schemas.microsoft.com/office/drawing/2014/main" id="{C5D05994-1128-3742-FD11-B6E1CD1035F5}"/>
              </a:ext>
            </a:extLst>
          </p:cNvPr>
          <p:cNvSpPr txBox="1"/>
          <p:nvPr/>
        </p:nvSpPr>
        <p:spPr>
          <a:xfrm>
            <a:off x="7240588" y="1228725"/>
            <a:ext cx="1776412" cy="300038"/>
          </a:xfrm>
          <a:prstGeom prst="rect">
            <a:avLst/>
          </a:prstGeom>
          <a:ln w="12700">
            <a:miter lim="400000"/>
          </a:ln>
        </p:spPr>
        <p:txBody>
          <a:bodyPr wrap="none" lIns="17145" rIns="17145">
            <a:spAutoFit/>
          </a:bodyPr>
          <a:lstStyle>
            <a:lvl1pPr defTabSz="914400">
              <a:lnSpc>
                <a:spcPct val="100000"/>
              </a:lnSpc>
              <a:spcBef>
                <a:spcPts val="0"/>
              </a:spcBef>
              <a:defRPr sz="3600">
                <a:latin typeface="Arial"/>
                <a:ea typeface="Arial"/>
                <a:cs typeface="Arial"/>
                <a:sym typeface="Arial"/>
              </a:defRPr>
            </a:lvl1pPr>
          </a:lstStyle>
          <a:p>
            <a:pPr defTabSz="342900" eaLnBrk="1" fontAlgn="auto">
              <a:spcAft>
                <a:spcPts val="0"/>
              </a:spcAft>
              <a:defRPr/>
            </a:pPr>
            <a:r>
              <a:rPr sz="1350" kern="0">
                <a:solidFill>
                  <a:srgbClr val="000000"/>
                </a:solidFill>
              </a:rPr>
              <a:t>B Cell Receptor (BCR)</a:t>
            </a:r>
          </a:p>
        </p:txBody>
      </p:sp>
      <p:sp>
        <p:nvSpPr>
          <p:cNvPr id="880" name="Enter text here for short item/explainer on multiple lines">
            <a:extLst>
              <a:ext uri="{FF2B5EF4-FFF2-40B4-BE49-F238E27FC236}">
                <a16:creationId xmlns:a16="http://schemas.microsoft.com/office/drawing/2014/main" id="{4F20960C-DB0A-D4E5-C44A-D4D23D846ACF}"/>
              </a:ext>
            </a:extLst>
          </p:cNvPr>
          <p:cNvSpPr txBox="1"/>
          <p:nvPr/>
        </p:nvSpPr>
        <p:spPr>
          <a:xfrm>
            <a:off x="215900" y="3103563"/>
            <a:ext cx="1471613" cy="1458912"/>
          </a:xfrm>
          <a:prstGeom prst="rect">
            <a:avLst/>
          </a:prstGeom>
          <a:ln w="12700">
            <a:miter lim="400000"/>
          </a:ln>
        </p:spPr>
        <p:txBody>
          <a:bodyPr lIns="19050" tIns="19050" rIns="19050" bIns="19050">
            <a:spAutoFit/>
          </a:bodyPr>
          <a:lstStyle/>
          <a:p>
            <a:pPr marL="0" lvl="1" eaLnBrk="1" fontAlgn="auto">
              <a:spcBef>
                <a:spcPts val="375"/>
              </a:spcBef>
              <a:spcAft>
                <a:spcPts val="0"/>
              </a:spcAft>
              <a:defRPr sz="4100" spc="-123">
                <a:solidFill>
                  <a:srgbClr val="929292"/>
                </a:solidFill>
                <a:latin typeface="Arial"/>
                <a:ea typeface="Arial"/>
                <a:cs typeface="Arial"/>
                <a:sym typeface="Arial"/>
              </a:defRPr>
            </a:pPr>
            <a:r>
              <a:rPr sz="1538" kern="0" spc="-46">
                <a:solidFill>
                  <a:srgbClr val="929292"/>
                </a:solidFill>
                <a:latin typeface="Arial"/>
                <a:ea typeface="Arial"/>
                <a:cs typeface="Arial"/>
                <a:sym typeface="Arial"/>
              </a:rPr>
              <a:t>Antibodies and TCR recognize antigens by fundamentally different mechanisms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0" grpId="0" animBg="1"/>
      <p:bldP spid="877" grpId="0" animBg="1"/>
      <p:bldP spid="8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TripleClickToEdit">
            <a:extLst>
              <a:ext uri="{FF2B5EF4-FFF2-40B4-BE49-F238E27FC236}">
                <a16:creationId xmlns:a16="http://schemas.microsoft.com/office/drawing/2014/main" id="{8681F4A2-1715-41A9-1E52-2A8C98C6AC2D}"/>
              </a:ext>
            </a:extLst>
          </p:cNvPr>
          <p:cNvSpPr txBox="1"/>
          <p:nvPr/>
        </p:nvSpPr>
        <p:spPr>
          <a:xfrm>
            <a:off x="173038" y="76200"/>
            <a:ext cx="2562225" cy="350837"/>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Immune receptors</a:t>
            </a:r>
          </a:p>
        </p:txBody>
      </p:sp>
      <p:pic>
        <p:nvPicPr>
          <p:cNvPr id="70659" name="Picture 4" descr="Picture 4">
            <a:extLst>
              <a:ext uri="{FF2B5EF4-FFF2-40B4-BE49-F238E27FC236}">
                <a16:creationId xmlns:a16="http://schemas.microsoft.com/office/drawing/2014/main" id="{445E84BD-FD25-3808-F605-0855322CA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87" t="2718" r="25986" b="1900"/>
          <a:stretch>
            <a:fillRect/>
          </a:stretch>
        </p:blipFill>
        <p:spPr bwMode="auto">
          <a:xfrm>
            <a:off x="927100" y="1066800"/>
            <a:ext cx="24018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84" name="TextBox 4">
            <a:extLst>
              <a:ext uri="{FF2B5EF4-FFF2-40B4-BE49-F238E27FC236}">
                <a16:creationId xmlns:a16="http://schemas.microsoft.com/office/drawing/2014/main" id="{4A712B31-2922-F9F6-3880-061C2F34E406}"/>
              </a:ext>
            </a:extLst>
          </p:cNvPr>
          <p:cNvSpPr txBox="1"/>
          <p:nvPr/>
        </p:nvSpPr>
        <p:spPr>
          <a:xfrm>
            <a:off x="0" y="2147887"/>
            <a:ext cx="1020763" cy="438150"/>
          </a:xfrm>
          <a:prstGeom prst="rect">
            <a:avLst/>
          </a:prstGeom>
          <a:ln w="12700">
            <a:miter lim="400000"/>
          </a:ln>
        </p:spPr>
        <p:txBody>
          <a:bodyPr wrap="none" lIns="17145" rIns="17145">
            <a:spAutoFit/>
          </a:bodyPr>
          <a:lstStyle/>
          <a:p>
            <a:pPr algn="ctr" defTabSz="342900" eaLnBrk="1" fontAlgn="auto">
              <a:spcBef>
                <a:spcPts val="0"/>
              </a:spcBef>
              <a:spcAft>
                <a:spcPts val="0"/>
              </a:spcAft>
              <a:defRPr sz="3000" b="1">
                <a:latin typeface="Arial"/>
                <a:ea typeface="Arial"/>
                <a:cs typeface="Arial"/>
                <a:sym typeface="Arial"/>
              </a:defRPr>
            </a:pPr>
            <a:r>
              <a:rPr sz="1125" b="1" kern="0" dirty="0">
                <a:solidFill>
                  <a:srgbClr val="000000"/>
                </a:solidFill>
                <a:latin typeface="Arial"/>
                <a:ea typeface="Arial"/>
                <a:cs typeface="Arial"/>
                <a:sym typeface="Arial"/>
              </a:rPr>
              <a:t>T cell receptor</a:t>
            </a:r>
            <a:br>
              <a:rPr sz="1125" b="1" kern="0" dirty="0">
                <a:solidFill>
                  <a:srgbClr val="000000"/>
                </a:solidFill>
                <a:latin typeface="Arial"/>
                <a:ea typeface="Arial"/>
                <a:cs typeface="Arial"/>
                <a:sym typeface="Arial"/>
              </a:rPr>
            </a:br>
            <a:r>
              <a:rPr sz="1125" b="1" kern="0" dirty="0">
                <a:solidFill>
                  <a:srgbClr val="000000"/>
                </a:solidFill>
                <a:latin typeface="Arial"/>
                <a:ea typeface="Arial"/>
                <a:cs typeface="Arial"/>
                <a:sym typeface="Arial"/>
              </a:rPr>
              <a:t>(TCR)</a:t>
            </a:r>
          </a:p>
        </p:txBody>
      </p:sp>
      <p:sp>
        <p:nvSpPr>
          <p:cNvPr id="885" name="TextBox 5">
            <a:extLst>
              <a:ext uri="{FF2B5EF4-FFF2-40B4-BE49-F238E27FC236}">
                <a16:creationId xmlns:a16="http://schemas.microsoft.com/office/drawing/2014/main" id="{EF5DE4F3-18BA-6253-D914-0EF5CCE41F46}"/>
              </a:ext>
            </a:extLst>
          </p:cNvPr>
          <p:cNvSpPr txBox="1"/>
          <p:nvPr/>
        </p:nvSpPr>
        <p:spPr>
          <a:xfrm>
            <a:off x="182563" y="3076575"/>
            <a:ext cx="644525" cy="271462"/>
          </a:xfrm>
          <a:prstGeom prst="rect">
            <a:avLst/>
          </a:prstGeom>
          <a:ln w="12700">
            <a:miter lim="400000"/>
          </a:ln>
        </p:spPr>
        <p:txBody>
          <a:bodyPr lIns="17145" rIns="17145">
            <a:spAutoFit/>
          </a:bodyPr>
          <a:lstStyle>
            <a:lvl1pPr algn="r" defTabSz="914400">
              <a:lnSpc>
                <a:spcPct val="100000"/>
              </a:lnSpc>
              <a:spcBef>
                <a:spcPts val="0"/>
              </a:spcBef>
              <a:defRPr sz="3100">
                <a:latin typeface="Arial"/>
                <a:ea typeface="Arial"/>
                <a:cs typeface="Arial"/>
                <a:sym typeface="Arial"/>
              </a:defRPr>
            </a:lvl1pPr>
          </a:lstStyle>
          <a:p>
            <a:pPr defTabSz="342900" eaLnBrk="1" fontAlgn="auto">
              <a:spcAft>
                <a:spcPts val="0"/>
              </a:spcAft>
              <a:defRPr/>
            </a:pPr>
            <a:r>
              <a:rPr sz="1163" kern="0">
                <a:solidFill>
                  <a:srgbClr val="000000"/>
                </a:solidFill>
              </a:rPr>
              <a:t>T cell</a:t>
            </a:r>
          </a:p>
        </p:txBody>
      </p:sp>
      <p:sp>
        <p:nvSpPr>
          <p:cNvPr id="886" name="TextBox 6">
            <a:extLst>
              <a:ext uri="{FF2B5EF4-FFF2-40B4-BE49-F238E27FC236}">
                <a16:creationId xmlns:a16="http://schemas.microsoft.com/office/drawing/2014/main" id="{D075F2CB-EB38-318A-32DB-42BC47D6E3AF}"/>
              </a:ext>
            </a:extLst>
          </p:cNvPr>
          <p:cNvSpPr txBox="1"/>
          <p:nvPr/>
        </p:nvSpPr>
        <p:spPr>
          <a:xfrm>
            <a:off x="95250" y="1036637"/>
            <a:ext cx="749300" cy="628650"/>
          </a:xfrm>
          <a:prstGeom prst="rect">
            <a:avLst/>
          </a:prstGeom>
          <a:ln w="12700">
            <a:miter lim="400000"/>
          </a:ln>
        </p:spPr>
        <p:txBody>
          <a:bodyPr lIns="17145" rIns="17145">
            <a:spAutoFit/>
          </a:bodyPr>
          <a:lstStyle>
            <a:lvl1pPr algn="r" defTabSz="914400">
              <a:lnSpc>
                <a:spcPct val="100000"/>
              </a:lnSpc>
              <a:spcBef>
                <a:spcPts val="0"/>
              </a:spcBef>
              <a:defRPr sz="3100">
                <a:latin typeface="Arial"/>
                <a:ea typeface="Arial"/>
                <a:cs typeface="Arial"/>
                <a:sym typeface="Arial"/>
              </a:defRPr>
            </a:lvl1pPr>
          </a:lstStyle>
          <a:p>
            <a:pPr defTabSz="342900" eaLnBrk="1" fontAlgn="auto">
              <a:spcAft>
                <a:spcPts val="0"/>
              </a:spcAft>
              <a:defRPr/>
            </a:pPr>
            <a:r>
              <a:rPr sz="1163" kern="0" dirty="0">
                <a:solidFill>
                  <a:srgbClr val="000000"/>
                </a:solidFill>
              </a:rPr>
              <a:t>Antigen Presenting Cell</a:t>
            </a:r>
          </a:p>
        </p:txBody>
      </p:sp>
      <p:sp>
        <p:nvSpPr>
          <p:cNvPr id="70663" name="TextBox 7">
            <a:extLst>
              <a:ext uri="{FF2B5EF4-FFF2-40B4-BE49-F238E27FC236}">
                <a16:creationId xmlns:a16="http://schemas.microsoft.com/office/drawing/2014/main" id="{A820F439-1945-589C-E49C-06333BF3FADF}"/>
              </a:ext>
            </a:extLst>
          </p:cNvPr>
          <p:cNvSpPr txBox="1">
            <a:spLocks noChangeArrowheads="1"/>
          </p:cNvSpPr>
          <p:nvPr/>
        </p:nvSpPr>
        <p:spPr bwMode="auto">
          <a:xfrm>
            <a:off x="1868488" y="3678237"/>
            <a:ext cx="40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7145" rIns="17145">
            <a:spAutoFit/>
          </a:bodyPr>
          <a:lstStyle>
            <a:lvl1pPr defTabSz="342900">
              <a:defRPr>
                <a:solidFill>
                  <a:schemeClr val="tx1"/>
                </a:solidFill>
                <a:latin typeface="Arial" panose="020B0604020202020204" pitchFamily="34" charset="0"/>
                <a:ea typeface="ＭＳ Ｐゴシック" panose="020B0600070205080204" pitchFamily="34" charset="-128"/>
              </a:defRPr>
            </a:lvl1pPr>
            <a:lvl2pPr marL="742950" indent="-285750" defTabSz="342900">
              <a:defRPr>
                <a:solidFill>
                  <a:schemeClr val="tx1"/>
                </a:solidFill>
                <a:latin typeface="Arial" panose="020B0604020202020204" pitchFamily="34" charset="0"/>
                <a:ea typeface="ＭＳ Ｐゴシック" panose="020B0600070205080204" pitchFamily="34" charset="-128"/>
              </a:defRPr>
            </a:lvl2pPr>
            <a:lvl3pPr marL="1143000" indent="-228600" defTabSz="342900">
              <a:defRPr>
                <a:solidFill>
                  <a:schemeClr val="tx1"/>
                </a:solidFill>
                <a:latin typeface="Arial" panose="020B0604020202020204" pitchFamily="34" charset="0"/>
                <a:ea typeface="ＭＳ Ｐゴシック" panose="020B0600070205080204" pitchFamily="34" charset="-128"/>
              </a:defRPr>
            </a:lvl3pPr>
            <a:lvl4pPr marL="1600200" indent="-228600" defTabSz="342900">
              <a:defRPr>
                <a:solidFill>
                  <a:schemeClr val="tx1"/>
                </a:solidFill>
                <a:latin typeface="Arial" panose="020B0604020202020204" pitchFamily="34" charset="0"/>
                <a:ea typeface="ＭＳ Ｐゴシック" panose="020B0600070205080204" pitchFamily="34" charset="-128"/>
              </a:defRPr>
            </a:lvl4pPr>
            <a:lvl5pPr marL="2057400" indent="-228600" defTabSz="342900">
              <a:defRPr>
                <a:solidFill>
                  <a:schemeClr val="tx1"/>
                </a:solidFill>
                <a:latin typeface="Arial" panose="020B0604020202020204" pitchFamily="34" charset="0"/>
                <a:ea typeface="ＭＳ Ｐゴシック" panose="020B0600070205080204" pitchFamily="34" charset="-128"/>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a:r>
              <a:rPr lang="en-US" altLang="en-US" sz="1200">
                <a:solidFill>
                  <a:srgbClr val="000000"/>
                </a:solidFill>
                <a:cs typeface="Arial" panose="020B0604020202020204" pitchFamily="34" charset="0"/>
                <a:sym typeface="Arial" panose="020B0604020202020204" pitchFamily="34" charset="0"/>
              </a:rPr>
              <a:t>CD3ζ</a:t>
            </a:r>
          </a:p>
        </p:txBody>
      </p:sp>
      <p:grpSp>
        <p:nvGrpSpPr>
          <p:cNvPr id="890" name="Group">
            <a:extLst>
              <a:ext uri="{FF2B5EF4-FFF2-40B4-BE49-F238E27FC236}">
                <a16:creationId xmlns:a16="http://schemas.microsoft.com/office/drawing/2014/main" id="{D70D18FA-FF35-FF16-0B24-7421698B6A28}"/>
              </a:ext>
            </a:extLst>
          </p:cNvPr>
          <p:cNvGrpSpPr>
            <a:grpSpLocks/>
          </p:cNvGrpSpPr>
          <p:nvPr/>
        </p:nvGrpSpPr>
        <p:grpSpPr bwMode="auto">
          <a:xfrm>
            <a:off x="6316663" y="649287"/>
            <a:ext cx="2667000" cy="3054350"/>
            <a:chOff x="0" y="0"/>
            <a:chExt cx="7114616" cy="8143959"/>
          </a:xfrm>
        </p:grpSpPr>
        <p:sp>
          <p:nvSpPr>
            <p:cNvPr id="888" name="TextBox 10">
              <a:extLst>
                <a:ext uri="{FF2B5EF4-FFF2-40B4-BE49-F238E27FC236}">
                  <a16:creationId xmlns:a16="http://schemas.microsoft.com/office/drawing/2014/main" id="{47CE78BF-35D2-25EB-82F7-BAEE34373EB0}"/>
                </a:ext>
              </a:extLst>
            </p:cNvPr>
            <p:cNvSpPr txBox="1"/>
            <p:nvPr/>
          </p:nvSpPr>
          <p:spPr>
            <a:xfrm>
              <a:off x="1736305" y="0"/>
              <a:ext cx="3642006" cy="1037044"/>
            </a:xfrm>
            <a:prstGeom prst="rect">
              <a:avLst/>
            </a:prstGeom>
            <a:noFill/>
            <a:ln w="12700" cap="flat">
              <a:noFill/>
              <a:miter lim="400000"/>
            </a:ln>
            <a:effectLst/>
          </p:spPr>
          <p:txBody>
            <a:bodyPr lIns="17145" tIns="17145" rIns="17145" bIns="17145"/>
            <a:lstStyle>
              <a:lvl1pPr algn="ctr" defTabSz="914400">
                <a:lnSpc>
                  <a:spcPct val="100000"/>
                </a:lnSpc>
                <a:spcBef>
                  <a:spcPts val="0"/>
                </a:spcBef>
                <a:defRPr sz="3000" b="1">
                  <a:latin typeface="Arial"/>
                  <a:ea typeface="Arial"/>
                  <a:cs typeface="Arial"/>
                  <a:sym typeface="Arial"/>
                </a:defRPr>
              </a:lvl1pPr>
            </a:lstStyle>
            <a:p>
              <a:pPr defTabSz="342900" eaLnBrk="1" fontAlgn="auto">
                <a:spcAft>
                  <a:spcPts val="0"/>
                </a:spcAft>
                <a:defRPr/>
              </a:pPr>
              <a:r>
                <a:rPr sz="1125" kern="0">
                  <a:solidFill>
                    <a:srgbClr val="000000"/>
                  </a:solidFill>
                </a:rPr>
                <a:t>B cell receptor (BCR) Antibody</a:t>
              </a:r>
            </a:p>
          </p:txBody>
        </p:sp>
        <p:pic>
          <p:nvPicPr>
            <p:cNvPr id="70667" name="Picture 11" descr="Picture 11">
              <a:extLst>
                <a:ext uri="{FF2B5EF4-FFF2-40B4-BE49-F238E27FC236}">
                  <a16:creationId xmlns:a16="http://schemas.microsoft.com/office/drawing/2014/main" id="{95CFDED0-6FA5-19F3-73FA-CE24C43C0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3"/>
            <a:stretch>
              <a:fillRect/>
            </a:stretch>
          </p:blipFill>
          <p:spPr bwMode="auto">
            <a:xfrm>
              <a:off x="0" y="1061809"/>
              <a:ext cx="7114617" cy="70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891" name="Picture 4" descr="Picture 4">
            <a:extLst>
              <a:ext uri="{FF2B5EF4-FFF2-40B4-BE49-F238E27FC236}">
                <a16:creationId xmlns:a16="http://schemas.microsoft.com/office/drawing/2014/main" id="{4DB62EE4-6137-2CD5-9B0D-0CC9F127F7AB}"/>
              </a:ext>
            </a:extLst>
          </p:cNvPr>
          <p:cNvPicPr>
            <a:picLocks noChangeArrowheads="1"/>
          </p:cNvPicPr>
          <p:nvPr/>
        </p:nvPicPr>
        <p:blipFill>
          <a:blip r:embed="rId5">
            <a:extLst>
              <a:ext uri="{28A0092B-C50C-407E-A947-70E740481C1C}">
                <a14:useLocalDpi xmlns:a14="http://schemas.microsoft.com/office/drawing/2010/main" val="0"/>
              </a:ext>
            </a:extLst>
          </a:blip>
          <a:srcRect r="3181" b="4459"/>
          <a:stretch>
            <a:fillRect/>
          </a:stretch>
        </p:blipFill>
        <p:spPr bwMode="auto">
          <a:xfrm>
            <a:off x="3500438" y="985837"/>
            <a:ext cx="27384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icture 2">
            <a:extLst>
              <a:ext uri="{FF2B5EF4-FFF2-40B4-BE49-F238E27FC236}">
                <a16:creationId xmlns:a16="http://schemas.microsoft.com/office/drawing/2014/main" id="{CF86F358-EB85-E871-04D7-DF247C3A4345}"/>
              </a:ext>
            </a:extLst>
          </p:cNvPr>
          <p:cNvPicPr>
            <a:picLocks noChangeAspect="1"/>
          </p:cNvPicPr>
          <p:nvPr/>
        </p:nvPicPr>
        <p:blipFill>
          <a:blip r:embed="rId6"/>
          <a:stretch>
            <a:fillRect/>
          </a:stretch>
        </p:blipFill>
        <p:spPr>
          <a:xfrm>
            <a:off x="6019800" y="3733800"/>
            <a:ext cx="2971800" cy="2971800"/>
          </a:xfrm>
          <a:prstGeom prst="rect">
            <a:avLst/>
          </a:prstGeom>
        </p:spPr>
      </p:pic>
      <p:pic>
        <p:nvPicPr>
          <p:cNvPr id="4" name="Picture 3">
            <a:extLst>
              <a:ext uri="{FF2B5EF4-FFF2-40B4-BE49-F238E27FC236}">
                <a16:creationId xmlns:a16="http://schemas.microsoft.com/office/drawing/2014/main" id="{276A8A93-019D-1FED-4BFA-78AE032ECEE7}"/>
              </a:ext>
            </a:extLst>
          </p:cNvPr>
          <p:cNvPicPr>
            <a:picLocks noChangeAspect="1"/>
          </p:cNvPicPr>
          <p:nvPr/>
        </p:nvPicPr>
        <p:blipFill>
          <a:blip r:embed="rId7"/>
          <a:stretch>
            <a:fillRect/>
          </a:stretch>
        </p:blipFill>
        <p:spPr>
          <a:xfrm>
            <a:off x="228600" y="4038600"/>
            <a:ext cx="3562226" cy="2584564"/>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885" grpId="0" animBg="1"/>
      <p:bldP spid="886" grpId="0" animBg="1"/>
      <p:bldP spid="70663" grpId="0"/>
      <p:bldP spid="89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icture 2">
            <a:extLst>
              <a:ext uri="{FF2B5EF4-FFF2-40B4-BE49-F238E27FC236}">
                <a16:creationId xmlns:a16="http://schemas.microsoft.com/office/drawing/2014/main" id="{25850E0A-3624-5DE8-1EDF-47A7BC1BB39E}"/>
              </a:ext>
            </a:extLst>
          </p:cNvPr>
          <p:cNvPicPr>
            <a:picLocks noChangeArrowheads="1"/>
          </p:cNvPicPr>
          <p:nvPr/>
        </p:nvPicPr>
        <p:blipFill>
          <a:blip r:embed="rId3">
            <a:extLst>
              <a:ext uri="{28A0092B-C50C-407E-A947-70E740481C1C}">
                <a14:useLocalDpi xmlns:a14="http://schemas.microsoft.com/office/drawing/2010/main" val="0"/>
              </a:ext>
            </a:extLst>
          </a:blip>
          <a:srcRect l="7191" t="11681" r="5652" b="5121"/>
          <a:stretch>
            <a:fillRect/>
          </a:stretch>
        </p:blipFill>
        <p:spPr bwMode="auto">
          <a:xfrm>
            <a:off x="2932113" y="963612"/>
            <a:ext cx="5246687"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94" name="TripleClickToEdit">
            <a:extLst>
              <a:ext uri="{FF2B5EF4-FFF2-40B4-BE49-F238E27FC236}">
                <a16:creationId xmlns:a16="http://schemas.microsoft.com/office/drawing/2014/main" id="{559D9B04-F9A8-B438-E27B-B6EDE95C6B46}"/>
              </a:ext>
            </a:extLst>
          </p:cNvPr>
          <p:cNvSpPr txBox="1"/>
          <p:nvPr/>
        </p:nvSpPr>
        <p:spPr>
          <a:xfrm>
            <a:off x="214313" y="1960563"/>
            <a:ext cx="1768475" cy="974725"/>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Immune receptor diversity</a:t>
            </a:r>
          </a:p>
        </p:txBody>
      </p:sp>
      <p:sp>
        <p:nvSpPr>
          <p:cNvPr id="895" name="Oval 6">
            <a:extLst>
              <a:ext uri="{FF2B5EF4-FFF2-40B4-BE49-F238E27FC236}">
                <a16:creationId xmlns:a16="http://schemas.microsoft.com/office/drawing/2014/main" id="{41DACF5D-B1B9-A948-0DE2-DD0CF98E8614}"/>
              </a:ext>
            </a:extLst>
          </p:cNvPr>
          <p:cNvSpPr/>
          <p:nvPr/>
        </p:nvSpPr>
        <p:spPr>
          <a:xfrm>
            <a:off x="5435600" y="4221162"/>
            <a:ext cx="592138" cy="309563"/>
          </a:xfrm>
          <a:prstGeom prst="ellipse">
            <a:avLst/>
          </a:prstGeom>
          <a:ln w="63500">
            <a:solidFill>
              <a:srgbClr val="FF0000"/>
            </a:solidFill>
            <a:custDash>
              <a:ds d="200000" sp="200000"/>
            </a:custDash>
            <a:miter lim="400000"/>
          </a:ln>
        </p:spPr>
        <p:txBody>
          <a:bodyPr lIns="19050" tIns="19050" rIns="19050" bIns="19050" anchor="ctr"/>
          <a:lstStyle/>
          <a:p>
            <a:pPr algn="ctr" defTabSz="342900" eaLnBrk="1" fontAlgn="auto">
              <a:spcBef>
                <a:spcPts val="0"/>
              </a:spcBef>
              <a:spcAft>
                <a:spcPts val="0"/>
              </a:spcAft>
              <a:defRPr sz="1800">
                <a:solidFill>
                  <a:srgbClr val="FFFFFF"/>
                </a:solidFill>
                <a:latin typeface="Calibri"/>
                <a:ea typeface="Calibri"/>
                <a:cs typeface="Calibri"/>
                <a:sym typeface="Calibri"/>
              </a:defRPr>
            </a:pPr>
            <a:endParaRPr sz="675" kern="0">
              <a:solidFill>
                <a:srgbClr val="FFFFFF"/>
              </a:solidFill>
              <a:latin typeface="Calibri"/>
              <a:ea typeface="Calibri"/>
              <a:cs typeface="Calibri"/>
              <a:sym typeface="Calibri"/>
            </a:endParaRPr>
          </a:p>
        </p:txBody>
      </p:sp>
      <p:sp>
        <p:nvSpPr>
          <p:cNvPr id="896" name="Oval 10">
            <a:extLst>
              <a:ext uri="{FF2B5EF4-FFF2-40B4-BE49-F238E27FC236}">
                <a16:creationId xmlns:a16="http://schemas.microsoft.com/office/drawing/2014/main" id="{F213A0F7-F63A-AFF9-8D6A-2AA7B8A04943}"/>
              </a:ext>
            </a:extLst>
          </p:cNvPr>
          <p:cNvSpPr/>
          <p:nvPr/>
        </p:nvSpPr>
        <p:spPr>
          <a:xfrm>
            <a:off x="7027863" y="4221162"/>
            <a:ext cx="592137" cy="309563"/>
          </a:xfrm>
          <a:prstGeom prst="ellipse">
            <a:avLst/>
          </a:prstGeom>
          <a:ln w="63500">
            <a:solidFill>
              <a:srgbClr val="FF0000"/>
            </a:solidFill>
            <a:custDash>
              <a:ds d="200000" sp="200000"/>
            </a:custDash>
            <a:miter lim="400000"/>
          </a:ln>
        </p:spPr>
        <p:txBody>
          <a:bodyPr lIns="19050" tIns="19050" rIns="19050" bIns="19050" anchor="ctr"/>
          <a:lstStyle/>
          <a:p>
            <a:pPr algn="ctr" defTabSz="342900" eaLnBrk="1" fontAlgn="auto">
              <a:spcBef>
                <a:spcPts val="0"/>
              </a:spcBef>
              <a:spcAft>
                <a:spcPts val="0"/>
              </a:spcAft>
              <a:defRPr sz="1800">
                <a:solidFill>
                  <a:srgbClr val="FFFFFF"/>
                </a:solidFill>
                <a:latin typeface="Calibri"/>
                <a:ea typeface="Calibri"/>
                <a:cs typeface="Calibri"/>
                <a:sym typeface="Calibri"/>
              </a:defRPr>
            </a:pPr>
            <a:endParaRPr sz="675" kern="0">
              <a:solidFill>
                <a:srgbClr val="FFFFFF"/>
              </a:solidFill>
              <a:latin typeface="Calibri"/>
              <a:ea typeface="Calibri"/>
              <a:cs typeface="Calibri"/>
              <a:sym typeface="Calibri"/>
            </a:endParaRPr>
          </a:p>
        </p:txBody>
      </p:sp>
      <p:sp>
        <p:nvSpPr>
          <p:cNvPr id="897" name="TextBox 11">
            <a:extLst>
              <a:ext uri="{FF2B5EF4-FFF2-40B4-BE49-F238E27FC236}">
                <a16:creationId xmlns:a16="http://schemas.microsoft.com/office/drawing/2014/main" id="{2330D45C-D660-4BB3-45C6-A2E78C26161B}"/>
              </a:ext>
            </a:extLst>
          </p:cNvPr>
          <p:cNvSpPr txBox="1"/>
          <p:nvPr/>
        </p:nvSpPr>
        <p:spPr>
          <a:xfrm>
            <a:off x="5386388" y="762000"/>
            <a:ext cx="709612" cy="261937"/>
          </a:xfrm>
          <a:prstGeom prst="rect">
            <a:avLst/>
          </a:prstGeom>
          <a:ln w="12700">
            <a:miter lim="400000"/>
          </a:ln>
        </p:spPr>
        <p:txBody>
          <a:bodyPr lIns="17145" rIns="17145"/>
          <a:lstStyle>
            <a:lvl1pPr algn="ctr" defTabSz="914400">
              <a:lnSpc>
                <a:spcPct val="100000"/>
              </a:lnSpc>
              <a:spcBef>
                <a:spcPts val="0"/>
              </a:spcBef>
              <a:defRPr sz="4000" b="1">
                <a:latin typeface="Arial"/>
                <a:ea typeface="Arial"/>
                <a:cs typeface="Arial"/>
                <a:sym typeface="Arial"/>
              </a:defRPr>
            </a:lvl1pPr>
          </a:lstStyle>
          <a:p>
            <a:pPr defTabSz="342900" eaLnBrk="1" fontAlgn="auto">
              <a:spcAft>
                <a:spcPts val="0"/>
              </a:spcAft>
              <a:defRPr/>
            </a:pPr>
            <a:r>
              <a:rPr sz="1500" kern="0">
                <a:solidFill>
                  <a:srgbClr val="000000"/>
                </a:solidFill>
              </a:rPr>
              <a:t>B cells</a:t>
            </a:r>
          </a:p>
        </p:txBody>
      </p:sp>
      <p:sp>
        <p:nvSpPr>
          <p:cNvPr id="898" name="TextBox 12">
            <a:extLst>
              <a:ext uri="{FF2B5EF4-FFF2-40B4-BE49-F238E27FC236}">
                <a16:creationId xmlns:a16="http://schemas.microsoft.com/office/drawing/2014/main" id="{99F9690D-07CF-4909-FADB-473F5D220256}"/>
              </a:ext>
            </a:extLst>
          </p:cNvPr>
          <p:cNvSpPr txBox="1"/>
          <p:nvPr/>
        </p:nvSpPr>
        <p:spPr>
          <a:xfrm>
            <a:off x="6980238" y="762000"/>
            <a:ext cx="687387" cy="261937"/>
          </a:xfrm>
          <a:prstGeom prst="rect">
            <a:avLst/>
          </a:prstGeom>
          <a:ln w="12700">
            <a:miter lim="400000"/>
          </a:ln>
        </p:spPr>
        <p:txBody>
          <a:bodyPr lIns="17145" rIns="17145"/>
          <a:lstStyle>
            <a:lvl1pPr algn="ctr" defTabSz="914400">
              <a:lnSpc>
                <a:spcPct val="100000"/>
              </a:lnSpc>
              <a:spcBef>
                <a:spcPts val="0"/>
              </a:spcBef>
              <a:defRPr sz="4000" b="1">
                <a:latin typeface="Arial"/>
                <a:ea typeface="Arial"/>
                <a:cs typeface="Arial"/>
                <a:sym typeface="Arial"/>
              </a:defRPr>
            </a:lvl1pPr>
          </a:lstStyle>
          <a:p>
            <a:pPr defTabSz="342900" eaLnBrk="1" fontAlgn="auto">
              <a:spcAft>
                <a:spcPts val="0"/>
              </a:spcAft>
              <a:defRPr/>
            </a:pPr>
            <a:r>
              <a:rPr sz="1500" kern="0">
                <a:solidFill>
                  <a:srgbClr val="000000"/>
                </a:solidFill>
              </a:rPr>
              <a:t>T cells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ripleClickToEdit">
            <a:extLst>
              <a:ext uri="{FF2B5EF4-FFF2-40B4-BE49-F238E27FC236}">
                <a16:creationId xmlns:a16="http://schemas.microsoft.com/office/drawing/2014/main" id="{2D2E6853-E933-FEA4-9DC4-98641E5594F8}"/>
              </a:ext>
            </a:extLst>
          </p:cNvPr>
          <p:cNvSpPr txBox="1"/>
          <p:nvPr/>
        </p:nvSpPr>
        <p:spPr>
          <a:xfrm>
            <a:off x="214313" y="1122363"/>
            <a:ext cx="5465762" cy="974725"/>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T cells activated by antigen give rise to clones of antigen-specific effector T cells that eliminate target cells</a:t>
            </a:r>
          </a:p>
        </p:txBody>
      </p:sp>
      <p:sp>
        <p:nvSpPr>
          <p:cNvPr id="901" name="TextBox 5">
            <a:extLst>
              <a:ext uri="{FF2B5EF4-FFF2-40B4-BE49-F238E27FC236}">
                <a16:creationId xmlns:a16="http://schemas.microsoft.com/office/drawing/2014/main" id="{BFCCEEDF-8348-D99E-8543-66576AC79DF9}"/>
              </a:ext>
            </a:extLst>
          </p:cNvPr>
          <p:cNvSpPr txBox="1"/>
          <p:nvPr/>
        </p:nvSpPr>
        <p:spPr>
          <a:xfrm>
            <a:off x="207963" y="4514850"/>
            <a:ext cx="1804987" cy="357188"/>
          </a:xfrm>
          <a:prstGeom prst="rect">
            <a:avLst/>
          </a:prstGeom>
          <a:ln w="12700">
            <a:miter lim="400000"/>
          </a:ln>
        </p:spPr>
        <p:txBody>
          <a:bodyPr lIns="45719" tIns="45719" rIns="45719" bIns="45719" anchor="b">
            <a:spAutoFit/>
          </a:bodyPr>
          <a:lstStyle>
            <a:lvl1pPr defTabSz="1828800">
              <a:lnSpc>
                <a:spcPct val="100000"/>
              </a:lnSpc>
              <a:spcBef>
                <a:spcPts val="0"/>
              </a:spcBef>
              <a:defRPr sz="2300">
                <a:latin typeface="Arial"/>
                <a:ea typeface="Arial"/>
                <a:cs typeface="Arial"/>
                <a:sym typeface="Arial"/>
              </a:defRPr>
            </a:lvl1pPr>
          </a:lstStyle>
          <a:p>
            <a:pPr defTabSz="685800" eaLnBrk="1" fontAlgn="auto">
              <a:spcAft>
                <a:spcPts val="0"/>
              </a:spcAft>
              <a:defRPr/>
            </a:pPr>
            <a:r>
              <a:rPr sz="863" kern="0">
                <a:solidFill>
                  <a:srgbClr val="000000"/>
                </a:solidFill>
              </a:rPr>
              <a:t>Figure 1.9 The Immune System, 4th ed. (© Garland Science 2015)</a:t>
            </a:r>
          </a:p>
        </p:txBody>
      </p:sp>
      <p:grpSp>
        <p:nvGrpSpPr>
          <p:cNvPr id="72708" name="Group">
            <a:extLst>
              <a:ext uri="{FF2B5EF4-FFF2-40B4-BE49-F238E27FC236}">
                <a16:creationId xmlns:a16="http://schemas.microsoft.com/office/drawing/2014/main" id="{7E8094AC-00B7-EFD1-41AE-A0AD2FE4D2CD}"/>
              </a:ext>
            </a:extLst>
          </p:cNvPr>
          <p:cNvGrpSpPr>
            <a:grpSpLocks/>
          </p:cNvGrpSpPr>
          <p:nvPr/>
        </p:nvGrpSpPr>
        <p:grpSpPr bwMode="auto">
          <a:xfrm>
            <a:off x="271463" y="2425700"/>
            <a:ext cx="8601075" cy="1514475"/>
            <a:chOff x="0" y="0"/>
            <a:chExt cx="22940007" cy="4039226"/>
          </a:xfrm>
        </p:grpSpPr>
        <p:pic>
          <p:nvPicPr>
            <p:cNvPr id="72711" name="Picture 1" descr="Picture 1">
              <a:extLst>
                <a:ext uri="{FF2B5EF4-FFF2-40B4-BE49-F238E27FC236}">
                  <a16:creationId xmlns:a16="http://schemas.microsoft.com/office/drawing/2014/main" id="{01220104-198D-F699-910F-5CAAE4872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5350"/>
            <a:stretch>
              <a:fillRect/>
            </a:stretch>
          </p:blipFill>
          <p:spPr bwMode="auto">
            <a:xfrm>
              <a:off x="0" y="0"/>
              <a:ext cx="6024732" cy="394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2" name="Picture 1" descr="Picture 1">
              <a:extLst>
                <a:ext uri="{FF2B5EF4-FFF2-40B4-BE49-F238E27FC236}">
                  <a16:creationId xmlns:a16="http://schemas.microsoft.com/office/drawing/2014/main" id="{4D0D6928-43E9-210D-C037-B3DB30FE8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915" b="35225"/>
            <a:stretch>
              <a:fillRect/>
            </a:stretch>
          </p:blipFill>
          <p:spPr bwMode="auto">
            <a:xfrm>
              <a:off x="7430786" y="22519"/>
              <a:ext cx="7183273" cy="39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3" name="Picture 1" descr="Picture 1">
              <a:extLst>
                <a:ext uri="{FF2B5EF4-FFF2-40B4-BE49-F238E27FC236}">
                  <a16:creationId xmlns:a16="http://schemas.microsoft.com/office/drawing/2014/main" id="{56956305-FA06-C479-4544-B49043735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865" b="3323"/>
            <a:stretch>
              <a:fillRect/>
            </a:stretch>
          </p:blipFill>
          <p:spPr bwMode="auto">
            <a:xfrm>
              <a:off x="16020080" y="9708"/>
              <a:ext cx="6919928" cy="402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906" name="Line">
            <a:extLst>
              <a:ext uri="{FF2B5EF4-FFF2-40B4-BE49-F238E27FC236}">
                <a16:creationId xmlns:a16="http://schemas.microsoft.com/office/drawing/2014/main" id="{FE4B6B2F-FE15-4214-8480-951C2F97EB1F}"/>
              </a:ext>
            </a:extLst>
          </p:cNvPr>
          <p:cNvSpPr/>
          <p:nvPr/>
        </p:nvSpPr>
        <p:spPr>
          <a:xfrm>
            <a:off x="2586038" y="3182938"/>
            <a:ext cx="398462" cy="0"/>
          </a:xfrm>
          <a:prstGeom prst="line">
            <a:avLst/>
          </a:prstGeom>
          <a:ln w="76200">
            <a:solidFill>
              <a:srgbClr val="919191"/>
            </a:solidFill>
            <a:custDash>
              <a:ds d="200000" sp="200000"/>
            </a:custDash>
            <a:miter lim="400000"/>
            <a:tailEnd type="triangle"/>
          </a:ln>
        </p:spPr>
        <p:txBody>
          <a:bodyPr lIns="19050" tIns="19050" rIns="19050" bIns="19050" anchor="ctr"/>
          <a:lstStyle/>
          <a:p>
            <a:pPr defTabSz="914377"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07" name="Line">
            <a:extLst>
              <a:ext uri="{FF2B5EF4-FFF2-40B4-BE49-F238E27FC236}">
                <a16:creationId xmlns:a16="http://schemas.microsoft.com/office/drawing/2014/main" id="{37418796-4EE7-5B51-BF64-15C76D79A24B}"/>
              </a:ext>
            </a:extLst>
          </p:cNvPr>
          <p:cNvSpPr/>
          <p:nvPr/>
        </p:nvSpPr>
        <p:spPr>
          <a:xfrm>
            <a:off x="5824538" y="3182938"/>
            <a:ext cx="398462" cy="0"/>
          </a:xfrm>
          <a:prstGeom prst="line">
            <a:avLst/>
          </a:prstGeom>
          <a:ln w="76200">
            <a:solidFill>
              <a:srgbClr val="919191"/>
            </a:solidFill>
            <a:custDash>
              <a:ds d="200000" sp="200000"/>
            </a:custDash>
            <a:miter lim="400000"/>
            <a:tailEnd type="triangle"/>
          </a:ln>
        </p:spPr>
        <p:txBody>
          <a:bodyPr lIns="19050" tIns="19050" rIns="19050" bIns="19050" anchor="ctr"/>
          <a:lstStyle/>
          <a:p>
            <a:pPr defTabSz="914377" eaLnBrk="1" fontAlgn="auto">
              <a:lnSpc>
                <a:spcPct val="90000"/>
              </a:lnSpc>
              <a:spcBef>
                <a:spcPts val="1688"/>
              </a:spcBef>
              <a:spcAft>
                <a:spcPts val="0"/>
              </a:spcAft>
              <a:defRPr/>
            </a:pPr>
            <a:endParaRPr kern="0">
              <a:solidFill>
                <a:srgbClr val="000000"/>
              </a:solidFill>
              <a:latin typeface="Helvetica Neue"/>
              <a:sym typeface="Helvetica Neue"/>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TripleClickToEdit">
            <a:extLst>
              <a:ext uri="{FF2B5EF4-FFF2-40B4-BE49-F238E27FC236}">
                <a16:creationId xmlns:a16="http://schemas.microsoft.com/office/drawing/2014/main" id="{53C86B8F-02C5-8CA3-E728-2A276B8F765D}"/>
              </a:ext>
            </a:extLst>
          </p:cNvPr>
          <p:cNvSpPr txBox="1"/>
          <p:nvPr/>
        </p:nvSpPr>
        <p:spPr>
          <a:xfrm>
            <a:off x="214313" y="1122363"/>
            <a:ext cx="1876425" cy="3155950"/>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Antigens (epitopes) have to be presented on MHC molecules on the surface of cells in order to be seen by T cells (TCR)</a:t>
            </a:r>
          </a:p>
        </p:txBody>
      </p:sp>
      <p:pic>
        <p:nvPicPr>
          <p:cNvPr id="73731" name="Picture 1" descr="Picture 1">
            <a:extLst>
              <a:ext uri="{FF2B5EF4-FFF2-40B4-BE49-F238E27FC236}">
                <a16:creationId xmlns:a16="http://schemas.microsoft.com/office/drawing/2014/main" id="{7D712EF7-93E9-D732-0DC1-61D1508EB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44"/>
          <a:stretch>
            <a:fillRect/>
          </a:stretch>
        </p:blipFill>
        <p:spPr bwMode="auto">
          <a:xfrm>
            <a:off x="2560638" y="1081088"/>
            <a:ext cx="64452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11" name="TextBox 5">
            <a:extLst>
              <a:ext uri="{FF2B5EF4-FFF2-40B4-BE49-F238E27FC236}">
                <a16:creationId xmlns:a16="http://schemas.microsoft.com/office/drawing/2014/main" id="{EF1CDE73-21D0-4104-1792-BE62BCB22476}"/>
              </a:ext>
            </a:extLst>
          </p:cNvPr>
          <p:cNvSpPr txBox="1"/>
          <p:nvPr/>
        </p:nvSpPr>
        <p:spPr>
          <a:xfrm>
            <a:off x="207963" y="4514850"/>
            <a:ext cx="2046287" cy="357188"/>
          </a:xfrm>
          <a:prstGeom prst="rect">
            <a:avLst/>
          </a:prstGeom>
          <a:ln w="12700">
            <a:miter lim="400000"/>
          </a:ln>
        </p:spPr>
        <p:txBody>
          <a:bodyPr lIns="45719" tIns="45719" rIns="45719" bIns="45719" anchor="b">
            <a:spAutoFit/>
          </a:bodyPr>
          <a:lstStyle>
            <a:lvl1pPr defTabSz="1828800">
              <a:lnSpc>
                <a:spcPct val="100000"/>
              </a:lnSpc>
              <a:spcBef>
                <a:spcPts val="0"/>
              </a:spcBef>
              <a:defRPr sz="2300">
                <a:latin typeface="Arial"/>
                <a:ea typeface="Arial"/>
                <a:cs typeface="Arial"/>
                <a:sym typeface="Arial"/>
              </a:defRPr>
            </a:lvl1pPr>
          </a:lstStyle>
          <a:p>
            <a:pPr defTabSz="685800" eaLnBrk="1" fontAlgn="auto">
              <a:spcAft>
                <a:spcPts val="0"/>
              </a:spcAft>
              <a:defRPr/>
            </a:pPr>
            <a:r>
              <a:rPr sz="863" kern="0">
                <a:solidFill>
                  <a:srgbClr val="000000"/>
                </a:solidFill>
              </a:rPr>
              <a:t>Figure 1.15 Janeway’s Immunobiology, 9th ed. (© Garland Science 2017)</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46F77B53-D51D-49C7-A728-9741AE41DD17}"/>
              </a:ext>
            </a:extLst>
          </p:cNvPr>
          <p:cNvSpPr txBox="1"/>
          <p:nvPr/>
        </p:nvSpPr>
        <p:spPr>
          <a:xfrm>
            <a:off x="2098675" y="374650"/>
            <a:ext cx="5053013" cy="461963"/>
          </a:xfrm>
          <a:prstGeom prst="rect">
            <a:avLst/>
          </a:prstGeom>
          <a:noFill/>
        </p:spPr>
        <p:txBody>
          <a:bodyPr wrap="none">
            <a:spAutoFit/>
          </a:bodyPr>
          <a:lstStyle/>
          <a:p>
            <a:pPr eaLnBrk="1" fontAlgn="auto" hangingPunct="1">
              <a:spcBef>
                <a:spcPts val="0"/>
              </a:spcBef>
              <a:spcAft>
                <a:spcPts val="0"/>
              </a:spcAft>
              <a:defRPr/>
            </a:pPr>
            <a:r>
              <a:rPr lang="en-US" sz="2400" b="1" dirty="0">
                <a:ea typeface="+mn-ea"/>
                <a:cs typeface="Arial" panose="020B0604020202020204" pitchFamily="34" charset="0"/>
              </a:rPr>
              <a:t>T cells recognizing their antigens</a:t>
            </a:r>
          </a:p>
        </p:txBody>
      </p:sp>
      <p:pic>
        <p:nvPicPr>
          <p:cNvPr id="74755" name="Picture 5" descr="https://o.quizlet.com/uiWuW7h6CiF2sXiDz01hFw.png">
            <a:extLst>
              <a:ext uri="{FF2B5EF4-FFF2-40B4-BE49-F238E27FC236}">
                <a16:creationId xmlns:a16="http://schemas.microsoft.com/office/drawing/2014/main" id="{3A481F96-4E60-22CF-4E31-97A7A5453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12306" r="3091"/>
          <a:stretch>
            <a:fillRect/>
          </a:stretch>
        </p:blipFill>
        <p:spPr bwMode="auto">
          <a:xfrm>
            <a:off x="733425" y="1214438"/>
            <a:ext cx="77057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50EF8DF7-8BB4-9E13-AA64-2EFD27890A07}"/>
              </a:ext>
            </a:extLst>
          </p:cNvPr>
          <p:cNvSpPr txBox="1"/>
          <p:nvPr/>
        </p:nvSpPr>
        <p:spPr bwMode="auto">
          <a:xfrm>
            <a:off x="5521325" y="4940300"/>
            <a:ext cx="1844675" cy="461963"/>
          </a:xfrm>
          <a:prstGeom prst="rect">
            <a:avLst/>
          </a:prstGeom>
          <a:noFill/>
        </p:spPr>
        <p:txBody>
          <a:bodyPr wrap="none">
            <a:spAutoFit/>
          </a:bodyPr>
          <a:lstStyle/>
          <a:p>
            <a:pPr algn="ctr" eaLnBrk="1" fontAlgn="auto" hangingPunct="1">
              <a:spcBef>
                <a:spcPts val="0"/>
              </a:spcBef>
              <a:spcAft>
                <a:spcPts val="0"/>
              </a:spcAft>
              <a:defRPr/>
            </a:pPr>
            <a:r>
              <a:rPr lang="en-US" sz="2400" b="1" dirty="0">
                <a:solidFill>
                  <a:srgbClr val="9BBB59">
                    <a:lumMod val="50000"/>
                  </a:srgbClr>
                </a:solidFill>
                <a:ea typeface="+mn-ea"/>
                <a:cs typeface="Arial" panose="020B0604020202020204" pitchFamily="34" charset="0"/>
              </a:rPr>
              <a:t>CD4 T cells</a:t>
            </a:r>
          </a:p>
        </p:txBody>
      </p:sp>
      <p:sp>
        <p:nvSpPr>
          <p:cNvPr id="46" name="TextBox 45">
            <a:extLst>
              <a:ext uri="{FF2B5EF4-FFF2-40B4-BE49-F238E27FC236}">
                <a16:creationId xmlns:a16="http://schemas.microsoft.com/office/drawing/2014/main" id="{D553C7F5-2D8A-49D4-C851-250B1A87392B}"/>
              </a:ext>
            </a:extLst>
          </p:cNvPr>
          <p:cNvSpPr txBox="1"/>
          <p:nvPr/>
        </p:nvSpPr>
        <p:spPr bwMode="auto">
          <a:xfrm>
            <a:off x="1717675" y="4933950"/>
            <a:ext cx="1843088" cy="461963"/>
          </a:xfrm>
          <a:prstGeom prst="rect">
            <a:avLst/>
          </a:prstGeom>
          <a:noFill/>
        </p:spPr>
        <p:txBody>
          <a:bodyPr wrap="none">
            <a:spAutoFit/>
          </a:bodyPr>
          <a:lstStyle/>
          <a:p>
            <a:pPr algn="ctr" eaLnBrk="1" fontAlgn="auto" hangingPunct="1">
              <a:spcBef>
                <a:spcPts val="0"/>
              </a:spcBef>
              <a:spcAft>
                <a:spcPts val="0"/>
              </a:spcAft>
              <a:defRPr/>
            </a:pPr>
            <a:r>
              <a:rPr lang="en-US" sz="2400" b="1" dirty="0">
                <a:solidFill>
                  <a:srgbClr val="C00000"/>
                </a:solidFill>
                <a:ea typeface="+mn-ea"/>
                <a:cs typeface="Arial" panose="020B0604020202020204" pitchFamily="34" charset="0"/>
              </a:rPr>
              <a:t>CD8 T cells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FA99315-1B26-6BB9-C0B5-3E6A76037F5F}"/>
              </a:ext>
            </a:extLst>
          </p:cNvPr>
          <p:cNvSpPr txBox="1"/>
          <p:nvPr/>
        </p:nvSpPr>
        <p:spPr bwMode="auto">
          <a:xfrm>
            <a:off x="4957763" y="895350"/>
            <a:ext cx="1843087" cy="461963"/>
          </a:xfrm>
          <a:prstGeom prst="rect">
            <a:avLst/>
          </a:prstGeom>
          <a:noFill/>
        </p:spPr>
        <p:txBody>
          <a:bodyPr wrap="none">
            <a:spAutoFit/>
          </a:bodyPr>
          <a:lstStyle/>
          <a:p>
            <a:pPr algn="ctr" eaLnBrk="1" fontAlgn="auto" hangingPunct="1">
              <a:spcBef>
                <a:spcPts val="0"/>
              </a:spcBef>
              <a:spcAft>
                <a:spcPts val="0"/>
              </a:spcAft>
              <a:defRPr/>
            </a:pPr>
            <a:r>
              <a:rPr lang="en-US" sz="2400" b="1" dirty="0">
                <a:solidFill>
                  <a:srgbClr val="C00000"/>
                </a:solidFill>
                <a:ea typeface="+mn-ea"/>
                <a:cs typeface="Arial" panose="020B0604020202020204" pitchFamily="34" charset="0"/>
              </a:rPr>
              <a:t>CD8 T cells</a:t>
            </a:r>
          </a:p>
        </p:txBody>
      </p:sp>
      <p:sp>
        <p:nvSpPr>
          <p:cNvPr id="55" name="TextBox 54">
            <a:extLst>
              <a:ext uri="{FF2B5EF4-FFF2-40B4-BE49-F238E27FC236}">
                <a16:creationId xmlns:a16="http://schemas.microsoft.com/office/drawing/2014/main" id="{B7BA338B-51A0-20CD-671C-6352D27F70DC}"/>
              </a:ext>
            </a:extLst>
          </p:cNvPr>
          <p:cNvSpPr txBox="1"/>
          <p:nvPr/>
        </p:nvSpPr>
        <p:spPr bwMode="auto">
          <a:xfrm>
            <a:off x="2352675" y="866775"/>
            <a:ext cx="1844675" cy="461963"/>
          </a:xfrm>
          <a:prstGeom prst="rect">
            <a:avLst/>
          </a:prstGeom>
          <a:noFill/>
        </p:spPr>
        <p:txBody>
          <a:bodyPr wrap="none">
            <a:spAutoFit/>
          </a:bodyPr>
          <a:lstStyle/>
          <a:p>
            <a:pPr algn="ctr" eaLnBrk="1" fontAlgn="auto" hangingPunct="1">
              <a:spcBef>
                <a:spcPts val="0"/>
              </a:spcBef>
              <a:spcAft>
                <a:spcPts val="0"/>
              </a:spcAft>
              <a:defRPr/>
            </a:pPr>
            <a:r>
              <a:rPr lang="en-US" sz="2400" b="1" dirty="0">
                <a:solidFill>
                  <a:srgbClr val="9BBB59">
                    <a:lumMod val="50000"/>
                  </a:srgbClr>
                </a:solidFill>
                <a:ea typeface="+mn-ea"/>
                <a:cs typeface="Arial" panose="020B0604020202020204" pitchFamily="34" charset="0"/>
              </a:rPr>
              <a:t>CD4 T cells</a:t>
            </a:r>
          </a:p>
        </p:txBody>
      </p:sp>
      <p:sp>
        <p:nvSpPr>
          <p:cNvPr id="68" name="TextBox 67">
            <a:extLst>
              <a:ext uri="{FF2B5EF4-FFF2-40B4-BE49-F238E27FC236}">
                <a16:creationId xmlns:a16="http://schemas.microsoft.com/office/drawing/2014/main" id="{4EF23E0E-5EB8-C688-D74E-9F29C6239A83}"/>
              </a:ext>
            </a:extLst>
          </p:cNvPr>
          <p:cNvSpPr txBox="1"/>
          <p:nvPr/>
        </p:nvSpPr>
        <p:spPr>
          <a:xfrm>
            <a:off x="795338" y="157163"/>
            <a:ext cx="7551737" cy="461962"/>
          </a:xfrm>
          <a:prstGeom prst="rect">
            <a:avLst/>
          </a:prstGeom>
          <a:noFill/>
        </p:spPr>
        <p:txBody>
          <a:bodyPr wrap="none">
            <a:spAutoFit/>
          </a:bodyPr>
          <a:lstStyle/>
          <a:p>
            <a:pPr eaLnBrk="1" fontAlgn="auto" hangingPunct="1">
              <a:spcBef>
                <a:spcPts val="0"/>
              </a:spcBef>
              <a:spcAft>
                <a:spcPts val="0"/>
              </a:spcAft>
              <a:defRPr/>
            </a:pPr>
            <a:r>
              <a:rPr lang="en-US" sz="2400" b="1" dirty="0">
                <a:ea typeface="+mn-ea"/>
                <a:cs typeface="Arial" panose="020B0604020202020204" pitchFamily="34" charset="0"/>
              </a:rPr>
              <a:t>MHC class I and MHC class II antigen presentation</a:t>
            </a:r>
          </a:p>
        </p:txBody>
      </p:sp>
      <p:pic>
        <p:nvPicPr>
          <p:cNvPr id="75781" name="Picture 1">
            <a:extLst>
              <a:ext uri="{FF2B5EF4-FFF2-40B4-BE49-F238E27FC236}">
                <a16:creationId xmlns:a16="http://schemas.microsoft.com/office/drawing/2014/main" id="{9EF9EC08-76D9-8141-5C42-1ADDE5CF71E8}"/>
              </a:ext>
            </a:extLst>
          </p:cNvPr>
          <p:cNvPicPr>
            <a:picLocks noChangeAspect="1"/>
          </p:cNvPicPr>
          <p:nvPr/>
        </p:nvPicPr>
        <p:blipFill>
          <a:blip r:embed="rId3">
            <a:extLst>
              <a:ext uri="{28A0092B-C50C-407E-A947-70E740481C1C}">
                <a14:useLocalDpi xmlns:a14="http://schemas.microsoft.com/office/drawing/2010/main" val="0"/>
              </a:ext>
            </a:extLst>
          </a:blip>
          <a:srcRect l="8891" t="8839" r="8891"/>
          <a:stretch>
            <a:fillRect/>
          </a:stretch>
        </p:blipFill>
        <p:spPr bwMode="auto">
          <a:xfrm>
            <a:off x="1149350" y="1285875"/>
            <a:ext cx="6665913"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TripleClickToEdit">
            <a:extLst>
              <a:ext uri="{FF2B5EF4-FFF2-40B4-BE49-F238E27FC236}">
                <a16:creationId xmlns:a16="http://schemas.microsoft.com/office/drawing/2014/main" id="{4B986995-6AE5-67D4-F7CF-C7C18A379F07}"/>
              </a:ext>
            </a:extLst>
          </p:cNvPr>
          <p:cNvSpPr txBox="1"/>
          <p:nvPr/>
        </p:nvSpPr>
        <p:spPr>
          <a:xfrm>
            <a:off x="214313" y="1122363"/>
            <a:ext cx="8716962" cy="350837"/>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T cells recognize antigens on MHC molecules:</a:t>
            </a:r>
          </a:p>
        </p:txBody>
      </p:sp>
      <p:sp>
        <p:nvSpPr>
          <p:cNvPr id="951" name="TextBox 2">
            <a:extLst>
              <a:ext uri="{FF2B5EF4-FFF2-40B4-BE49-F238E27FC236}">
                <a16:creationId xmlns:a16="http://schemas.microsoft.com/office/drawing/2014/main" id="{675E83D9-BCBA-2FE6-3A51-6AC574FBAD58}"/>
              </a:ext>
            </a:extLst>
          </p:cNvPr>
          <p:cNvSpPr txBox="1"/>
          <p:nvPr/>
        </p:nvSpPr>
        <p:spPr>
          <a:xfrm>
            <a:off x="501650" y="1906588"/>
            <a:ext cx="1479550" cy="417512"/>
          </a:xfrm>
          <a:prstGeom prst="rect">
            <a:avLst/>
          </a:prstGeom>
          <a:ln w="12700">
            <a:miter lim="400000"/>
          </a:ln>
        </p:spPr>
        <p:txBody>
          <a:bodyPr lIns="17145" rIns="17145"/>
          <a:lstStyle/>
          <a:p>
            <a:pPr algn="ctr" defTabSz="342900" eaLnBrk="1" fontAlgn="auto">
              <a:lnSpc>
                <a:spcPct val="90000"/>
              </a:lnSpc>
              <a:spcBef>
                <a:spcPts val="0"/>
              </a:spcBef>
              <a:spcAft>
                <a:spcPts val="0"/>
              </a:spcAft>
              <a:defRPr sz="3600" b="1">
                <a:latin typeface="Arial"/>
                <a:ea typeface="Arial"/>
                <a:cs typeface="Arial"/>
                <a:sym typeface="Arial"/>
              </a:defRPr>
            </a:pPr>
            <a:r>
              <a:rPr sz="1350" b="1" kern="0">
                <a:solidFill>
                  <a:srgbClr val="000000"/>
                </a:solidFill>
                <a:latin typeface="Arial"/>
                <a:ea typeface="Arial"/>
                <a:cs typeface="Arial"/>
                <a:sym typeface="Arial"/>
              </a:rPr>
              <a:t>CD8 T cells</a:t>
            </a:r>
          </a:p>
          <a:p>
            <a:pPr algn="ctr" defTabSz="342900" eaLnBrk="1" fontAlgn="auto">
              <a:lnSpc>
                <a:spcPct val="90000"/>
              </a:lnSpc>
              <a:spcBef>
                <a:spcPts val="0"/>
              </a:spcBef>
              <a:spcAft>
                <a:spcPts val="0"/>
              </a:spcAft>
              <a:defRPr sz="3600" b="1">
                <a:latin typeface="Arial"/>
                <a:ea typeface="Arial"/>
                <a:cs typeface="Arial"/>
                <a:sym typeface="Arial"/>
              </a:defRPr>
            </a:pPr>
            <a:r>
              <a:rPr sz="1350" b="1" kern="0">
                <a:solidFill>
                  <a:srgbClr val="000000"/>
                </a:solidFill>
                <a:latin typeface="Arial"/>
                <a:ea typeface="Arial"/>
                <a:cs typeface="Arial"/>
                <a:sym typeface="Arial"/>
              </a:rPr>
              <a:t>Cytotoxic T cells </a:t>
            </a:r>
          </a:p>
        </p:txBody>
      </p:sp>
      <p:sp>
        <p:nvSpPr>
          <p:cNvPr id="952" name="Line 241">
            <a:extLst>
              <a:ext uri="{FF2B5EF4-FFF2-40B4-BE49-F238E27FC236}">
                <a16:creationId xmlns:a16="http://schemas.microsoft.com/office/drawing/2014/main" id="{71530622-81CE-78FC-5A7E-21BD09A887F4}"/>
              </a:ext>
            </a:extLst>
          </p:cNvPr>
          <p:cNvSpPr/>
          <p:nvPr/>
        </p:nvSpPr>
        <p:spPr>
          <a:xfrm flipH="1" flipV="1">
            <a:off x="719138" y="3438525"/>
            <a:ext cx="3175" cy="111125"/>
          </a:xfrm>
          <a:prstGeom prst="line">
            <a:avLst/>
          </a:prstGeom>
          <a:ln w="19050">
            <a:solidFill>
              <a:srgbClr val="000000"/>
            </a:solidFill>
          </a:ln>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53" name="Freeform 242">
            <a:extLst>
              <a:ext uri="{FF2B5EF4-FFF2-40B4-BE49-F238E27FC236}">
                <a16:creationId xmlns:a16="http://schemas.microsoft.com/office/drawing/2014/main" id="{F203A3EB-3DB5-32C3-8A11-0DC2593FC208}"/>
              </a:ext>
            </a:extLst>
          </p:cNvPr>
          <p:cNvSpPr/>
          <p:nvPr/>
        </p:nvSpPr>
        <p:spPr>
          <a:xfrm rot="21469766" flipH="1">
            <a:off x="612775" y="3333750"/>
            <a:ext cx="109538" cy="111125"/>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ln w="19050">
            <a:solidFill>
              <a:srgbClr val="0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54" name="Line 243">
            <a:extLst>
              <a:ext uri="{FF2B5EF4-FFF2-40B4-BE49-F238E27FC236}">
                <a16:creationId xmlns:a16="http://schemas.microsoft.com/office/drawing/2014/main" id="{8C4F1EAD-3A61-2EE9-FB00-C8CD5684B51C}"/>
              </a:ext>
            </a:extLst>
          </p:cNvPr>
          <p:cNvSpPr/>
          <p:nvPr/>
        </p:nvSpPr>
        <p:spPr>
          <a:xfrm flipH="1" flipV="1">
            <a:off x="714375" y="3309938"/>
            <a:ext cx="1588" cy="28575"/>
          </a:xfrm>
          <a:prstGeom prst="line">
            <a:avLst/>
          </a:prstGeom>
          <a:ln w="19050">
            <a:solidFill>
              <a:srgbClr val="000000"/>
            </a:solidFill>
          </a:ln>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55" name="Line 244">
            <a:extLst>
              <a:ext uri="{FF2B5EF4-FFF2-40B4-BE49-F238E27FC236}">
                <a16:creationId xmlns:a16="http://schemas.microsoft.com/office/drawing/2014/main" id="{ADC37789-337F-78A0-BC50-B659E4FC2216}"/>
              </a:ext>
            </a:extLst>
          </p:cNvPr>
          <p:cNvSpPr/>
          <p:nvPr/>
        </p:nvSpPr>
        <p:spPr>
          <a:xfrm flipH="1" flipV="1">
            <a:off x="798513" y="3305175"/>
            <a:ext cx="0" cy="23813"/>
          </a:xfrm>
          <a:prstGeom prst="line">
            <a:avLst/>
          </a:prstGeom>
          <a:ln w="19050">
            <a:solidFill>
              <a:srgbClr val="000000"/>
            </a:solidFill>
          </a:ln>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56" name="Freeform 245">
            <a:extLst>
              <a:ext uri="{FF2B5EF4-FFF2-40B4-BE49-F238E27FC236}">
                <a16:creationId xmlns:a16="http://schemas.microsoft.com/office/drawing/2014/main" id="{1CCD5ED6-49B3-D7D8-646D-E6CD8059947E}"/>
              </a:ext>
            </a:extLst>
          </p:cNvPr>
          <p:cNvSpPr/>
          <p:nvPr/>
        </p:nvSpPr>
        <p:spPr>
          <a:xfrm rot="21469766">
            <a:off x="798513" y="3195638"/>
            <a:ext cx="106362" cy="112712"/>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ln w="19050">
            <a:solidFill>
              <a:srgbClr val="0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57" name="Freeform 246">
            <a:extLst>
              <a:ext uri="{FF2B5EF4-FFF2-40B4-BE49-F238E27FC236}">
                <a16:creationId xmlns:a16="http://schemas.microsoft.com/office/drawing/2014/main" id="{9F3D9B05-46DB-C837-130E-93A7A15E8A47}"/>
              </a:ext>
            </a:extLst>
          </p:cNvPr>
          <p:cNvSpPr/>
          <p:nvPr/>
        </p:nvSpPr>
        <p:spPr>
          <a:xfrm rot="21469766" flipH="1">
            <a:off x="614363" y="3197225"/>
            <a:ext cx="103187" cy="112713"/>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ln w="19050">
            <a:solidFill>
              <a:srgbClr val="0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58" name="AutoShape 247">
            <a:extLst>
              <a:ext uri="{FF2B5EF4-FFF2-40B4-BE49-F238E27FC236}">
                <a16:creationId xmlns:a16="http://schemas.microsoft.com/office/drawing/2014/main" id="{17B59281-288B-02D9-19A6-0D7811E81891}"/>
              </a:ext>
            </a:extLst>
          </p:cNvPr>
          <p:cNvSpPr/>
          <p:nvPr/>
        </p:nvSpPr>
        <p:spPr>
          <a:xfrm rot="16140000">
            <a:off x="765176" y="3328987"/>
            <a:ext cx="114300" cy="111125"/>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132" y="0"/>
                </a:lnTo>
                <a:lnTo>
                  <a:pt x="15468" y="0"/>
                </a:lnTo>
                <a:lnTo>
                  <a:pt x="21600" y="6326"/>
                </a:lnTo>
                <a:lnTo>
                  <a:pt x="21600" y="15274"/>
                </a:lnTo>
                <a:lnTo>
                  <a:pt x="15468" y="21600"/>
                </a:lnTo>
                <a:lnTo>
                  <a:pt x="6132" y="21600"/>
                </a:lnTo>
                <a:lnTo>
                  <a:pt x="0" y="15274"/>
                </a:lnTo>
                <a:close/>
              </a:path>
            </a:pathLst>
          </a:custGeom>
          <a:ln w="19050">
            <a:solidFill>
              <a:srgbClr val="000000"/>
            </a:solidFill>
            <a:miter/>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59" name="Rectangle 237">
            <a:extLst>
              <a:ext uri="{FF2B5EF4-FFF2-40B4-BE49-F238E27FC236}">
                <a16:creationId xmlns:a16="http://schemas.microsoft.com/office/drawing/2014/main" id="{FC932195-5211-8126-83A8-B95ADD6C0050}"/>
              </a:ext>
            </a:extLst>
          </p:cNvPr>
          <p:cNvSpPr/>
          <p:nvPr/>
        </p:nvSpPr>
        <p:spPr>
          <a:xfrm>
            <a:off x="679450" y="2820988"/>
            <a:ext cx="127000" cy="254000"/>
          </a:xfrm>
          <a:prstGeom prst="rect">
            <a:avLst/>
          </a:prstGeom>
          <a:solidFill>
            <a:srgbClr val="FF7C80"/>
          </a:solidFill>
          <a:ln>
            <a:solidFill>
              <a:srgbClr val="C00000"/>
            </a:solidFill>
            <a:miter/>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0" name="Oval 238">
            <a:extLst>
              <a:ext uri="{FF2B5EF4-FFF2-40B4-BE49-F238E27FC236}">
                <a16:creationId xmlns:a16="http://schemas.microsoft.com/office/drawing/2014/main" id="{AFED047B-686F-0692-C5FD-9AF4D0E7570D}"/>
              </a:ext>
            </a:extLst>
          </p:cNvPr>
          <p:cNvSpPr/>
          <p:nvPr/>
        </p:nvSpPr>
        <p:spPr>
          <a:xfrm>
            <a:off x="679450" y="3036888"/>
            <a:ext cx="127000" cy="128587"/>
          </a:xfrm>
          <a:prstGeom prst="ellipse">
            <a:avLst/>
          </a:prstGeom>
          <a:solidFill>
            <a:srgbClr val="FFFFFF"/>
          </a:solidFill>
          <a:ln>
            <a:solidFill>
              <a:srgbClr val="FFFFFF"/>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grpSp>
        <p:nvGrpSpPr>
          <p:cNvPr id="77837" name="Group 62">
            <a:extLst>
              <a:ext uri="{FF2B5EF4-FFF2-40B4-BE49-F238E27FC236}">
                <a16:creationId xmlns:a16="http://schemas.microsoft.com/office/drawing/2014/main" id="{729CAC5D-DBC4-3325-3848-A1D7BF4C393C}"/>
              </a:ext>
            </a:extLst>
          </p:cNvPr>
          <p:cNvGrpSpPr>
            <a:grpSpLocks/>
          </p:cNvGrpSpPr>
          <p:nvPr/>
        </p:nvGrpSpPr>
        <p:grpSpPr bwMode="auto">
          <a:xfrm>
            <a:off x="508000" y="2493963"/>
            <a:ext cx="469900" cy="484187"/>
            <a:chOff x="0" y="0"/>
            <a:chExt cx="1253458" cy="1293619"/>
          </a:xfrm>
        </p:grpSpPr>
        <p:sp>
          <p:nvSpPr>
            <p:cNvPr id="961" name="Oval 239">
              <a:extLst>
                <a:ext uri="{FF2B5EF4-FFF2-40B4-BE49-F238E27FC236}">
                  <a16:creationId xmlns:a16="http://schemas.microsoft.com/office/drawing/2014/main" id="{93188F00-EFC0-9AE9-8222-061CF505C7A7}"/>
                </a:ext>
              </a:extLst>
            </p:cNvPr>
            <p:cNvSpPr/>
            <p:nvPr/>
          </p:nvSpPr>
          <p:spPr>
            <a:xfrm>
              <a:off x="0" y="0"/>
              <a:ext cx="1253458" cy="1293619"/>
            </a:xfrm>
            <a:prstGeom prst="ellipse">
              <a:avLst/>
            </a:prstGeom>
            <a:solidFill>
              <a:srgbClr val="FF7C80"/>
            </a:solidFill>
            <a:ln w="12700" cap="flat">
              <a:solidFill>
                <a:srgbClr val="C00000"/>
              </a:solidFill>
              <a:prstDash val="solid"/>
              <a:round/>
            </a:ln>
            <a:effectLst/>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2" name="Oval 240">
              <a:extLst>
                <a:ext uri="{FF2B5EF4-FFF2-40B4-BE49-F238E27FC236}">
                  <a16:creationId xmlns:a16="http://schemas.microsoft.com/office/drawing/2014/main" id="{57B9DFC5-6999-38CC-424F-019250C8C5D7}"/>
                </a:ext>
              </a:extLst>
            </p:cNvPr>
            <p:cNvSpPr/>
            <p:nvPr/>
          </p:nvSpPr>
          <p:spPr>
            <a:xfrm>
              <a:off x="271018" y="453826"/>
              <a:ext cx="736830" cy="750725"/>
            </a:xfrm>
            <a:prstGeom prst="ellipse">
              <a:avLst/>
            </a:prstGeom>
            <a:solidFill>
              <a:srgbClr val="C00000"/>
            </a:solidFill>
            <a:ln w="12700" cap="flat">
              <a:noFill/>
              <a:miter lim="400000"/>
            </a:ln>
            <a:effectLst/>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grpSp>
      <p:sp>
        <p:nvSpPr>
          <p:cNvPr id="964" name="Oval 248">
            <a:extLst>
              <a:ext uri="{FF2B5EF4-FFF2-40B4-BE49-F238E27FC236}">
                <a16:creationId xmlns:a16="http://schemas.microsoft.com/office/drawing/2014/main" id="{26C90F6F-5195-B976-B64E-0A79ABCDDE44}"/>
              </a:ext>
            </a:extLst>
          </p:cNvPr>
          <p:cNvSpPr/>
          <p:nvPr/>
        </p:nvSpPr>
        <p:spPr>
          <a:xfrm rot="21529766">
            <a:off x="687388" y="3070225"/>
            <a:ext cx="123825" cy="115888"/>
          </a:xfrm>
          <a:prstGeom prst="ellipse">
            <a:avLst/>
          </a:prstGeom>
          <a:solidFill>
            <a:srgbClr val="FF7C80"/>
          </a:solidFill>
          <a:ln w="19050">
            <a:solidFill>
              <a:srgbClr val="C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5" name="TextBox 57">
            <a:extLst>
              <a:ext uri="{FF2B5EF4-FFF2-40B4-BE49-F238E27FC236}">
                <a16:creationId xmlns:a16="http://schemas.microsoft.com/office/drawing/2014/main" id="{0293B0F9-97B0-42AE-6950-3B1E22CFD504}"/>
              </a:ext>
            </a:extLst>
          </p:cNvPr>
          <p:cNvSpPr txBox="1"/>
          <p:nvPr/>
        </p:nvSpPr>
        <p:spPr>
          <a:xfrm>
            <a:off x="973138" y="3167063"/>
            <a:ext cx="536575" cy="233362"/>
          </a:xfrm>
          <a:prstGeom prst="rect">
            <a:avLst/>
          </a:prstGeom>
          <a:ln w="12700">
            <a:miter lim="400000"/>
          </a:ln>
        </p:spPr>
        <p:txBody>
          <a:bodyPr lIns="17145" rIns="17145"/>
          <a:lstStyle>
            <a:lvl1pPr algn="ctr" defTabSz="914400">
              <a:lnSpc>
                <a:spcPct val="100000"/>
              </a:lnSpc>
              <a:spcBef>
                <a:spcPts val="0"/>
              </a:spcBef>
              <a:defRPr sz="3600" b="1">
                <a:latin typeface="Arial"/>
                <a:ea typeface="Arial"/>
                <a:cs typeface="Arial"/>
                <a:sym typeface="Arial"/>
              </a:defRPr>
            </a:lvl1pPr>
          </a:lstStyle>
          <a:p>
            <a:pPr defTabSz="342900" eaLnBrk="1" fontAlgn="auto">
              <a:spcAft>
                <a:spcPts val="0"/>
              </a:spcAft>
              <a:defRPr/>
            </a:pPr>
            <a:r>
              <a:rPr sz="1350" kern="0">
                <a:solidFill>
                  <a:srgbClr val="000000"/>
                </a:solidFill>
              </a:rPr>
              <a:t>MHC I</a:t>
            </a:r>
          </a:p>
        </p:txBody>
      </p:sp>
      <p:sp>
        <p:nvSpPr>
          <p:cNvPr id="966" name="Freeform 9">
            <a:extLst>
              <a:ext uri="{FF2B5EF4-FFF2-40B4-BE49-F238E27FC236}">
                <a16:creationId xmlns:a16="http://schemas.microsoft.com/office/drawing/2014/main" id="{F4C3D5CB-BA23-924C-6FE6-E9806E56D759}"/>
              </a:ext>
            </a:extLst>
          </p:cNvPr>
          <p:cNvSpPr/>
          <p:nvPr/>
        </p:nvSpPr>
        <p:spPr>
          <a:xfrm rot="10571139">
            <a:off x="163513" y="3435350"/>
            <a:ext cx="1508125" cy="566738"/>
          </a:xfrm>
          <a:custGeom>
            <a:avLst/>
            <a:gdLst/>
            <a:ahLst/>
            <a:cxnLst>
              <a:cxn ang="0">
                <a:pos x="wd2" y="hd2"/>
              </a:cxn>
              <a:cxn ang="5400000">
                <a:pos x="wd2" y="hd2"/>
              </a:cxn>
              <a:cxn ang="10800000">
                <a:pos x="wd2" y="hd2"/>
              </a:cxn>
              <a:cxn ang="16200000">
                <a:pos x="wd2" y="hd2"/>
              </a:cxn>
            </a:cxnLst>
            <a:rect l="0" t="0" r="r" b="b"/>
            <a:pathLst>
              <a:path w="21009" h="21017" extrusionOk="0">
                <a:moveTo>
                  <a:pt x="8473" y="18433"/>
                </a:moveTo>
                <a:cubicBezTo>
                  <a:pt x="9601" y="18003"/>
                  <a:pt x="11518" y="16899"/>
                  <a:pt x="12533" y="17328"/>
                </a:cubicBezTo>
                <a:cubicBezTo>
                  <a:pt x="13549" y="17758"/>
                  <a:pt x="14056" y="21194"/>
                  <a:pt x="14564" y="21010"/>
                </a:cubicBezTo>
                <a:cubicBezTo>
                  <a:pt x="15071" y="20826"/>
                  <a:pt x="14507" y="17512"/>
                  <a:pt x="15579" y="16224"/>
                </a:cubicBezTo>
                <a:cubicBezTo>
                  <a:pt x="16650" y="14935"/>
                  <a:pt x="20711" y="14014"/>
                  <a:pt x="20993" y="13278"/>
                </a:cubicBezTo>
                <a:cubicBezTo>
                  <a:pt x="21275" y="12542"/>
                  <a:pt x="17722" y="12910"/>
                  <a:pt x="17271" y="11805"/>
                </a:cubicBezTo>
                <a:cubicBezTo>
                  <a:pt x="16820" y="10701"/>
                  <a:pt x="18681" y="7203"/>
                  <a:pt x="18286" y="6651"/>
                </a:cubicBezTo>
                <a:cubicBezTo>
                  <a:pt x="17891" y="6099"/>
                  <a:pt x="16199" y="9596"/>
                  <a:pt x="14902" y="8492"/>
                </a:cubicBezTo>
                <a:cubicBezTo>
                  <a:pt x="13605" y="7387"/>
                  <a:pt x="11293" y="453"/>
                  <a:pt x="10503" y="24"/>
                </a:cubicBezTo>
                <a:cubicBezTo>
                  <a:pt x="9714" y="-406"/>
                  <a:pt x="11124" y="5239"/>
                  <a:pt x="10165" y="5914"/>
                </a:cubicBezTo>
                <a:cubicBezTo>
                  <a:pt x="9206" y="6589"/>
                  <a:pt x="5371" y="3583"/>
                  <a:pt x="4751" y="4074"/>
                </a:cubicBezTo>
                <a:cubicBezTo>
                  <a:pt x="4130" y="4564"/>
                  <a:pt x="7232" y="6896"/>
                  <a:pt x="6443" y="8860"/>
                </a:cubicBezTo>
                <a:cubicBezTo>
                  <a:pt x="5653" y="10824"/>
                  <a:pt x="-325" y="14812"/>
                  <a:pt x="13" y="15855"/>
                </a:cubicBezTo>
                <a:cubicBezTo>
                  <a:pt x="352" y="16899"/>
                  <a:pt x="7514" y="14444"/>
                  <a:pt x="8473" y="15119"/>
                </a:cubicBezTo>
                <a:cubicBezTo>
                  <a:pt x="9432" y="15794"/>
                  <a:pt x="5709" y="19353"/>
                  <a:pt x="5766" y="19905"/>
                </a:cubicBezTo>
                <a:cubicBezTo>
                  <a:pt x="5822" y="20458"/>
                  <a:pt x="7345" y="18862"/>
                  <a:pt x="8473" y="18433"/>
                </a:cubicBezTo>
                <a:close/>
              </a:path>
            </a:pathLst>
          </a:custGeom>
          <a:solidFill>
            <a:srgbClr val="FF9999"/>
          </a:solidFill>
          <a:ln w="12700">
            <a:solidFill>
              <a:srgbClr val="FF505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7" name="Oval 248">
            <a:extLst>
              <a:ext uri="{FF2B5EF4-FFF2-40B4-BE49-F238E27FC236}">
                <a16:creationId xmlns:a16="http://schemas.microsoft.com/office/drawing/2014/main" id="{BBFED269-5A1E-13D3-92E0-E4654FE66FCE}"/>
              </a:ext>
            </a:extLst>
          </p:cNvPr>
          <p:cNvSpPr/>
          <p:nvPr/>
        </p:nvSpPr>
        <p:spPr>
          <a:xfrm rot="21529766">
            <a:off x="858838" y="3563938"/>
            <a:ext cx="74612" cy="68262"/>
          </a:xfrm>
          <a:prstGeom prst="ellipse">
            <a:avLst/>
          </a:prstGeom>
          <a:solidFill>
            <a:srgbClr val="FF9999"/>
          </a:solidFill>
          <a:ln w="19050">
            <a:solidFill>
              <a:srgbClr val="C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8" name="Oval 248">
            <a:extLst>
              <a:ext uri="{FF2B5EF4-FFF2-40B4-BE49-F238E27FC236}">
                <a16:creationId xmlns:a16="http://schemas.microsoft.com/office/drawing/2014/main" id="{4B79975B-797E-3292-F046-C5EBAD6E9949}"/>
              </a:ext>
            </a:extLst>
          </p:cNvPr>
          <p:cNvSpPr/>
          <p:nvPr/>
        </p:nvSpPr>
        <p:spPr>
          <a:xfrm rot="21529766">
            <a:off x="733425" y="3643313"/>
            <a:ext cx="76200" cy="69850"/>
          </a:xfrm>
          <a:prstGeom prst="ellipse">
            <a:avLst/>
          </a:prstGeom>
          <a:solidFill>
            <a:srgbClr val="FF9999"/>
          </a:solidFill>
          <a:ln w="19050">
            <a:solidFill>
              <a:srgbClr val="C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69" name="Oval 248">
            <a:extLst>
              <a:ext uri="{FF2B5EF4-FFF2-40B4-BE49-F238E27FC236}">
                <a16:creationId xmlns:a16="http://schemas.microsoft.com/office/drawing/2014/main" id="{AD451D3C-6CAF-4D01-E434-139928763925}"/>
              </a:ext>
            </a:extLst>
          </p:cNvPr>
          <p:cNvSpPr/>
          <p:nvPr/>
        </p:nvSpPr>
        <p:spPr>
          <a:xfrm rot="21529766">
            <a:off x="723900" y="3806825"/>
            <a:ext cx="76200" cy="69850"/>
          </a:xfrm>
          <a:prstGeom prst="ellipse">
            <a:avLst/>
          </a:prstGeom>
          <a:solidFill>
            <a:srgbClr val="FF9999"/>
          </a:solidFill>
          <a:ln w="19050">
            <a:solidFill>
              <a:srgbClr val="C00000"/>
            </a:solidFill>
          </a:ln>
        </p:spPr>
        <p:txBody>
          <a:bodyPr lIns="19050" tIns="19050" rIns="19050" bIns="19050" anchor="ctr"/>
          <a:lstStyle/>
          <a:p>
            <a:pPr algn="ctr" defTabSz="342900" eaLnBrk="1" fontAlgn="auto">
              <a:spcBef>
                <a:spcPts val="0"/>
              </a:spcBef>
              <a:spcAft>
                <a:spcPts val="0"/>
              </a:spcAft>
              <a:defRPr sz="3600">
                <a:latin typeface="Corbel"/>
                <a:ea typeface="Corbel"/>
                <a:cs typeface="Corbel"/>
                <a:sym typeface="Corbel"/>
              </a:defRPr>
            </a:pPr>
            <a:endParaRPr sz="1350" kern="0">
              <a:solidFill>
                <a:srgbClr val="000000"/>
              </a:solidFill>
              <a:latin typeface="Corbel"/>
              <a:ea typeface="Corbel"/>
              <a:cs typeface="Corbel"/>
              <a:sym typeface="Corbel"/>
            </a:endParaRPr>
          </a:p>
        </p:txBody>
      </p:sp>
      <p:sp>
        <p:nvSpPr>
          <p:cNvPr id="970" name="Freeform 62">
            <a:extLst>
              <a:ext uri="{FF2B5EF4-FFF2-40B4-BE49-F238E27FC236}">
                <a16:creationId xmlns:a16="http://schemas.microsoft.com/office/drawing/2014/main" id="{EC265B95-7E2F-3C8E-5D6C-EADA68667070}"/>
              </a:ext>
            </a:extLst>
          </p:cNvPr>
          <p:cNvSpPr/>
          <p:nvPr/>
        </p:nvSpPr>
        <p:spPr>
          <a:xfrm rot="14062506">
            <a:off x="616744" y="3615531"/>
            <a:ext cx="158750" cy="122238"/>
          </a:xfrm>
          <a:custGeom>
            <a:avLst/>
            <a:gdLst/>
            <a:ahLst/>
            <a:cxnLst>
              <a:cxn ang="0">
                <a:pos x="wd2" y="hd2"/>
              </a:cxn>
              <a:cxn ang="5400000">
                <a:pos x="wd2" y="hd2"/>
              </a:cxn>
              <a:cxn ang="10800000">
                <a:pos x="wd2" y="hd2"/>
              </a:cxn>
              <a:cxn ang="16200000">
                <a:pos x="wd2" y="hd2"/>
              </a:cxn>
            </a:cxnLst>
            <a:rect l="0" t="0" r="r" b="b"/>
            <a:pathLst>
              <a:path w="21600" h="20363" extrusionOk="0">
                <a:moveTo>
                  <a:pt x="0" y="11723"/>
                </a:moveTo>
                <a:cubicBezTo>
                  <a:pt x="4745" y="5243"/>
                  <a:pt x="9491" y="-1237"/>
                  <a:pt x="13091" y="203"/>
                </a:cubicBezTo>
                <a:cubicBezTo>
                  <a:pt x="16691" y="1643"/>
                  <a:pt x="19145" y="11003"/>
                  <a:pt x="21600" y="20363"/>
                </a:cubicBezTo>
              </a:path>
            </a:pathLst>
          </a:custGeom>
          <a:ln w="28575">
            <a:solidFill>
              <a:srgbClr val="000000"/>
            </a:solidFill>
            <a:tailEnd type="triangle"/>
          </a:ln>
        </p:spPr>
        <p:txBody>
          <a:bodyPr lIns="19050" tIns="19050" rIns="19050" bIns="19050" anchor="ctr"/>
          <a:lstStyle/>
          <a:p>
            <a:pPr algn="ctr" defTabSz="342900" eaLnBrk="1" fontAlgn="auto">
              <a:spcBef>
                <a:spcPts val="0"/>
              </a:spcBef>
              <a:spcAft>
                <a:spcPts val="0"/>
              </a:spcAft>
              <a:defRPr sz="3600">
                <a:latin typeface="Calibri"/>
                <a:ea typeface="Calibri"/>
                <a:cs typeface="Calibri"/>
                <a:sym typeface="Calibri"/>
              </a:defRPr>
            </a:pPr>
            <a:endParaRPr sz="1350" kern="0">
              <a:solidFill>
                <a:srgbClr val="000000"/>
              </a:solidFill>
              <a:latin typeface="Calibri"/>
              <a:ea typeface="Calibri"/>
              <a:cs typeface="Calibri"/>
              <a:sym typeface="Calibri"/>
            </a:endParaRPr>
          </a:p>
        </p:txBody>
      </p:sp>
      <p:grpSp>
        <p:nvGrpSpPr>
          <p:cNvPr id="77845" name="Group 63">
            <a:extLst>
              <a:ext uri="{FF2B5EF4-FFF2-40B4-BE49-F238E27FC236}">
                <a16:creationId xmlns:a16="http://schemas.microsoft.com/office/drawing/2014/main" id="{9FCE5BE2-45A9-D8FB-C3EA-D60F732EAB96}"/>
              </a:ext>
            </a:extLst>
          </p:cNvPr>
          <p:cNvGrpSpPr>
            <a:grpSpLocks/>
          </p:cNvGrpSpPr>
          <p:nvPr/>
        </p:nvGrpSpPr>
        <p:grpSpPr bwMode="auto">
          <a:xfrm>
            <a:off x="1682750" y="3475038"/>
            <a:ext cx="527050" cy="422275"/>
            <a:chOff x="0" y="0"/>
            <a:chExt cx="1405279" cy="1125891"/>
          </a:xfrm>
        </p:grpSpPr>
        <p:sp>
          <p:nvSpPr>
            <p:cNvPr id="971" name="Freeform 163">
              <a:extLst>
                <a:ext uri="{FF2B5EF4-FFF2-40B4-BE49-F238E27FC236}">
                  <a16:creationId xmlns:a16="http://schemas.microsoft.com/office/drawing/2014/main" id="{38398CA6-2BDE-126B-BFE1-92B80857C294}"/>
                </a:ext>
              </a:extLst>
            </p:cNvPr>
            <p:cNvSpPr/>
            <p:nvPr/>
          </p:nvSpPr>
          <p:spPr>
            <a:xfrm rot="6749019">
              <a:off x="996817" y="772463"/>
              <a:ext cx="71954" cy="50793"/>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807" y="14736"/>
                    <a:pt x="4819" y="16749"/>
                    <a:pt x="2831" y="18808"/>
                  </a:cubicBezTo>
                  <a:cubicBezTo>
                    <a:pt x="2831" y="18808"/>
                    <a:pt x="2831" y="18808"/>
                    <a:pt x="2831" y="18808"/>
                  </a:cubicBezTo>
                  <a:cubicBezTo>
                    <a:pt x="5290" y="18259"/>
                    <a:pt x="7851" y="18122"/>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2" name="Freeform 164">
              <a:extLst>
                <a:ext uri="{FF2B5EF4-FFF2-40B4-BE49-F238E27FC236}">
                  <a16:creationId xmlns:a16="http://schemas.microsoft.com/office/drawing/2014/main" id="{B6D11E7A-03E3-E3ED-78AE-4C7E5747FE95}"/>
                </a:ext>
              </a:extLst>
            </p:cNvPr>
            <p:cNvSpPr/>
            <p:nvPr/>
          </p:nvSpPr>
          <p:spPr>
            <a:xfrm rot="6749019">
              <a:off x="939675" y="770346"/>
              <a:ext cx="71954" cy="55027"/>
            </a:xfrm>
            <a:custGeom>
              <a:avLst/>
              <a:gdLst/>
              <a:ahLst/>
              <a:cxnLst>
                <a:cxn ang="0">
                  <a:pos x="wd2" y="hd2"/>
                </a:cxn>
                <a:cxn ang="5400000">
                  <a:pos x="wd2" y="hd2"/>
                </a:cxn>
                <a:cxn ang="10800000">
                  <a:pos x="wd2" y="hd2"/>
                </a:cxn>
                <a:cxn ang="16200000">
                  <a:pos x="wd2" y="hd2"/>
                </a:cxn>
              </a:cxnLst>
              <a:rect l="0" t="0" r="r" b="b"/>
              <a:pathLst>
                <a:path w="21600" h="21600" extrusionOk="0">
                  <a:moveTo>
                    <a:pt x="0" y="18189"/>
                  </a:moveTo>
                  <a:cubicBezTo>
                    <a:pt x="15318" y="0"/>
                    <a:pt x="15318" y="0"/>
                    <a:pt x="15318" y="0"/>
                  </a:cubicBezTo>
                  <a:cubicBezTo>
                    <a:pt x="16360" y="3411"/>
                    <a:pt x="16360" y="3411"/>
                    <a:pt x="16360" y="3411"/>
                  </a:cubicBezTo>
                  <a:cubicBezTo>
                    <a:pt x="8936" y="12187"/>
                    <a:pt x="8936" y="12187"/>
                    <a:pt x="8936" y="12187"/>
                  </a:cubicBezTo>
                  <a:cubicBezTo>
                    <a:pt x="6786" y="14733"/>
                    <a:pt x="4804" y="16780"/>
                    <a:pt x="2822" y="18826"/>
                  </a:cubicBezTo>
                  <a:cubicBezTo>
                    <a:pt x="2822" y="18826"/>
                    <a:pt x="2822" y="18826"/>
                    <a:pt x="2822" y="18826"/>
                  </a:cubicBezTo>
                  <a:cubicBezTo>
                    <a:pt x="5308" y="18326"/>
                    <a:pt x="7861" y="18189"/>
                    <a:pt x="10447" y="18053"/>
                  </a:cubicBezTo>
                  <a:cubicBezTo>
                    <a:pt x="20659" y="17189"/>
                    <a:pt x="20659" y="17189"/>
                    <a:pt x="20659" y="17189"/>
                  </a:cubicBezTo>
                  <a:cubicBezTo>
                    <a:pt x="21600" y="20236"/>
                    <a:pt x="21600" y="20236"/>
                    <a:pt x="21600" y="20236"/>
                  </a:cubicBezTo>
                  <a:cubicBezTo>
                    <a:pt x="1075" y="21600"/>
                    <a:pt x="1075" y="21600"/>
                    <a:pt x="1075" y="21600"/>
                  </a:cubicBezTo>
                  <a:lnTo>
                    <a:pt x="0" y="1818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3" name="Freeform 165">
              <a:extLst>
                <a:ext uri="{FF2B5EF4-FFF2-40B4-BE49-F238E27FC236}">
                  <a16:creationId xmlns:a16="http://schemas.microsoft.com/office/drawing/2014/main" id="{1A95CF6E-936A-E4AD-410C-3CD58FBBE4CF}"/>
                </a:ext>
              </a:extLst>
            </p:cNvPr>
            <p:cNvSpPr/>
            <p:nvPr/>
          </p:nvSpPr>
          <p:spPr>
            <a:xfrm rot="6749019">
              <a:off x="884651" y="770346"/>
              <a:ext cx="71954" cy="55025"/>
            </a:xfrm>
            <a:custGeom>
              <a:avLst/>
              <a:gdLst/>
              <a:ahLst/>
              <a:cxnLst>
                <a:cxn ang="0">
                  <a:pos x="wd2" y="hd2"/>
                </a:cxn>
                <a:cxn ang="5400000">
                  <a:pos x="wd2" y="hd2"/>
                </a:cxn>
                <a:cxn ang="10800000">
                  <a:pos x="wd2" y="hd2"/>
                </a:cxn>
                <a:cxn ang="16200000">
                  <a:pos x="wd2" y="hd2"/>
                </a:cxn>
              </a:cxnLst>
              <a:rect l="0" t="0" r="r" b="b"/>
              <a:pathLst>
                <a:path w="21600" h="21600" extrusionOk="0">
                  <a:moveTo>
                    <a:pt x="0" y="18206"/>
                  </a:moveTo>
                  <a:cubicBezTo>
                    <a:pt x="15328" y="0"/>
                    <a:pt x="15328" y="0"/>
                    <a:pt x="15328" y="0"/>
                  </a:cubicBezTo>
                  <a:cubicBezTo>
                    <a:pt x="16368" y="3394"/>
                    <a:pt x="16368" y="3394"/>
                    <a:pt x="16368" y="3394"/>
                  </a:cubicBezTo>
                  <a:cubicBezTo>
                    <a:pt x="8922" y="12153"/>
                    <a:pt x="8922" y="12153"/>
                    <a:pt x="8922" y="12153"/>
                  </a:cubicBezTo>
                  <a:cubicBezTo>
                    <a:pt x="6775" y="14721"/>
                    <a:pt x="4796" y="16785"/>
                    <a:pt x="2784" y="18803"/>
                  </a:cubicBezTo>
                  <a:cubicBezTo>
                    <a:pt x="2784" y="18803"/>
                    <a:pt x="2784" y="18803"/>
                    <a:pt x="2784" y="18803"/>
                  </a:cubicBezTo>
                  <a:cubicBezTo>
                    <a:pt x="5266" y="18298"/>
                    <a:pt x="7815" y="18115"/>
                    <a:pt x="10398" y="17977"/>
                  </a:cubicBezTo>
                  <a:cubicBezTo>
                    <a:pt x="20560" y="17014"/>
                    <a:pt x="20560" y="17014"/>
                    <a:pt x="20560" y="17014"/>
                  </a:cubicBezTo>
                  <a:cubicBezTo>
                    <a:pt x="21600" y="20408"/>
                    <a:pt x="21600" y="20408"/>
                    <a:pt x="21600" y="20408"/>
                  </a:cubicBezTo>
                  <a:cubicBezTo>
                    <a:pt x="1040" y="21600"/>
                    <a:pt x="1040" y="21600"/>
                    <a:pt x="1040" y="21600"/>
                  </a:cubicBezTo>
                  <a:lnTo>
                    <a:pt x="0" y="1820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4" name="Freeform 166">
              <a:extLst>
                <a:ext uri="{FF2B5EF4-FFF2-40B4-BE49-F238E27FC236}">
                  <a16:creationId xmlns:a16="http://schemas.microsoft.com/office/drawing/2014/main" id="{9ABE1451-87FE-3F69-3140-83A984465BF6}"/>
                </a:ext>
              </a:extLst>
            </p:cNvPr>
            <p:cNvSpPr/>
            <p:nvPr/>
          </p:nvSpPr>
          <p:spPr>
            <a:xfrm rot="6749019">
              <a:off x="827506" y="772463"/>
              <a:ext cx="71954" cy="50793"/>
            </a:xfrm>
            <a:custGeom>
              <a:avLst/>
              <a:gdLst/>
              <a:ahLst/>
              <a:cxnLst>
                <a:cxn ang="0">
                  <a:pos x="wd2" y="hd2"/>
                </a:cxn>
                <a:cxn ang="5400000">
                  <a:pos x="wd2" y="hd2"/>
                </a:cxn>
                <a:cxn ang="10800000">
                  <a:pos x="wd2" y="hd2"/>
                </a:cxn>
                <a:cxn ang="16200000">
                  <a:pos x="wd2" y="hd2"/>
                </a:cxn>
              </a:cxnLst>
              <a:rect l="0" t="0" r="r" b="b"/>
              <a:pathLst>
                <a:path w="21600" h="21600" extrusionOk="0">
                  <a:moveTo>
                    <a:pt x="0" y="17910"/>
                  </a:moveTo>
                  <a:cubicBezTo>
                    <a:pt x="15294" y="0"/>
                    <a:pt x="15294" y="0"/>
                    <a:pt x="15294" y="0"/>
                  </a:cubicBezTo>
                  <a:cubicBezTo>
                    <a:pt x="16368" y="3420"/>
                    <a:pt x="16368" y="3420"/>
                    <a:pt x="16368" y="3420"/>
                  </a:cubicBezTo>
                  <a:cubicBezTo>
                    <a:pt x="8922" y="11970"/>
                    <a:pt x="8922" y="11970"/>
                    <a:pt x="8922" y="11970"/>
                  </a:cubicBezTo>
                  <a:cubicBezTo>
                    <a:pt x="6775" y="14490"/>
                    <a:pt x="4763" y="16470"/>
                    <a:pt x="2817" y="18450"/>
                  </a:cubicBezTo>
                  <a:cubicBezTo>
                    <a:pt x="2817" y="18450"/>
                    <a:pt x="2817" y="18450"/>
                    <a:pt x="2817" y="18450"/>
                  </a:cubicBezTo>
                  <a:cubicBezTo>
                    <a:pt x="5232" y="18000"/>
                    <a:pt x="7848" y="17820"/>
                    <a:pt x="10398" y="17640"/>
                  </a:cubicBezTo>
                  <a:cubicBezTo>
                    <a:pt x="20527" y="16740"/>
                    <a:pt x="20527" y="16740"/>
                    <a:pt x="20527" y="16740"/>
                  </a:cubicBezTo>
                  <a:cubicBezTo>
                    <a:pt x="21600" y="20070"/>
                    <a:pt x="21600" y="20070"/>
                    <a:pt x="21600" y="20070"/>
                  </a:cubicBezTo>
                  <a:cubicBezTo>
                    <a:pt x="1140" y="21600"/>
                    <a:pt x="1140" y="21600"/>
                    <a:pt x="1140" y="21600"/>
                  </a:cubicBezTo>
                  <a:lnTo>
                    <a:pt x="0" y="1791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5" name="Freeform 167">
              <a:extLst>
                <a:ext uri="{FF2B5EF4-FFF2-40B4-BE49-F238E27FC236}">
                  <a16:creationId xmlns:a16="http://schemas.microsoft.com/office/drawing/2014/main" id="{5697A933-A17E-D7E5-65B0-FA06A0E1C188}"/>
                </a:ext>
              </a:extLst>
            </p:cNvPr>
            <p:cNvSpPr/>
            <p:nvPr/>
          </p:nvSpPr>
          <p:spPr>
            <a:xfrm rot="6749019">
              <a:off x="770365" y="770346"/>
              <a:ext cx="71954" cy="55027"/>
            </a:xfrm>
            <a:custGeom>
              <a:avLst/>
              <a:gdLst/>
              <a:ahLst/>
              <a:cxnLst>
                <a:cxn ang="0">
                  <a:pos x="wd2" y="hd2"/>
                </a:cxn>
                <a:cxn ang="5400000">
                  <a:pos x="wd2" y="hd2"/>
                </a:cxn>
                <a:cxn ang="10800000">
                  <a:pos x="wd2" y="hd2"/>
                </a:cxn>
                <a:cxn ang="16200000">
                  <a:pos x="wd2" y="hd2"/>
                </a:cxn>
              </a:cxnLst>
              <a:rect l="0" t="0" r="r" b="b"/>
              <a:pathLst>
                <a:path w="21600" h="21600" extrusionOk="0">
                  <a:moveTo>
                    <a:pt x="0" y="17836"/>
                  </a:moveTo>
                  <a:cubicBezTo>
                    <a:pt x="15180" y="0"/>
                    <a:pt x="15180" y="0"/>
                    <a:pt x="15180" y="0"/>
                  </a:cubicBezTo>
                  <a:cubicBezTo>
                    <a:pt x="16250" y="3316"/>
                    <a:pt x="16250" y="3316"/>
                    <a:pt x="16250" y="3316"/>
                  </a:cubicBezTo>
                  <a:cubicBezTo>
                    <a:pt x="8894" y="11920"/>
                    <a:pt x="8894" y="11920"/>
                    <a:pt x="8894" y="11920"/>
                  </a:cubicBezTo>
                  <a:cubicBezTo>
                    <a:pt x="6754" y="14520"/>
                    <a:pt x="4882" y="16850"/>
                    <a:pt x="2809" y="18463"/>
                  </a:cubicBezTo>
                  <a:cubicBezTo>
                    <a:pt x="2809" y="18463"/>
                    <a:pt x="2809" y="18463"/>
                    <a:pt x="2809" y="18463"/>
                  </a:cubicBezTo>
                  <a:cubicBezTo>
                    <a:pt x="5216" y="18015"/>
                    <a:pt x="7824" y="17836"/>
                    <a:pt x="10365" y="17746"/>
                  </a:cubicBezTo>
                  <a:cubicBezTo>
                    <a:pt x="20530" y="16850"/>
                    <a:pt x="20530" y="16850"/>
                    <a:pt x="20530" y="16850"/>
                  </a:cubicBezTo>
                  <a:cubicBezTo>
                    <a:pt x="21600" y="20256"/>
                    <a:pt x="21600" y="20256"/>
                    <a:pt x="21600" y="20256"/>
                  </a:cubicBezTo>
                  <a:cubicBezTo>
                    <a:pt x="1137" y="21600"/>
                    <a:pt x="1137" y="21600"/>
                    <a:pt x="1137" y="21600"/>
                  </a:cubicBezTo>
                  <a:lnTo>
                    <a:pt x="0" y="1783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6" name="Freeform 168">
              <a:extLst>
                <a:ext uri="{FF2B5EF4-FFF2-40B4-BE49-F238E27FC236}">
                  <a16:creationId xmlns:a16="http://schemas.microsoft.com/office/drawing/2014/main" id="{B0CA67AD-5886-1D2E-3F03-0F631287C7E3}"/>
                </a:ext>
              </a:extLst>
            </p:cNvPr>
            <p:cNvSpPr/>
            <p:nvPr/>
          </p:nvSpPr>
          <p:spPr>
            <a:xfrm rot="6749019">
              <a:off x="713223" y="772463"/>
              <a:ext cx="76188" cy="55025"/>
            </a:xfrm>
            <a:custGeom>
              <a:avLst/>
              <a:gdLst/>
              <a:ahLst/>
              <a:cxnLst>
                <a:cxn ang="0">
                  <a:pos x="wd2" y="hd2"/>
                </a:cxn>
                <a:cxn ang="5400000">
                  <a:pos x="wd2" y="hd2"/>
                </a:cxn>
                <a:cxn ang="10800000">
                  <a:pos x="wd2" y="hd2"/>
                </a:cxn>
                <a:cxn ang="16200000">
                  <a:pos x="wd2" y="hd2"/>
                </a:cxn>
              </a:cxnLst>
              <a:rect l="0" t="0" r="r" b="b"/>
              <a:pathLst>
                <a:path w="21600" h="21600" extrusionOk="0">
                  <a:moveTo>
                    <a:pt x="0" y="18284"/>
                  </a:moveTo>
                  <a:cubicBezTo>
                    <a:pt x="15160" y="0"/>
                    <a:pt x="15160" y="0"/>
                    <a:pt x="15160" y="0"/>
                  </a:cubicBezTo>
                  <a:cubicBezTo>
                    <a:pt x="16234" y="3316"/>
                    <a:pt x="16234" y="3316"/>
                    <a:pt x="16234" y="3316"/>
                  </a:cubicBezTo>
                  <a:cubicBezTo>
                    <a:pt x="8922" y="12368"/>
                    <a:pt x="8922" y="12368"/>
                    <a:pt x="8922" y="12368"/>
                  </a:cubicBezTo>
                  <a:cubicBezTo>
                    <a:pt x="6708" y="14520"/>
                    <a:pt x="4830" y="16850"/>
                    <a:pt x="2683" y="18463"/>
                  </a:cubicBezTo>
                  <a:cubicBezTo>
                    <a:pt x="2817" y="18911"/>
                    <a:pt x="2817" y="18911"/>
                    <a:pt x="2817" y="18911"/>
                  </a:cubicBezTo>
                  <a:cubicBezTo>
                    <a:pt x="5165" y="18015"/>
                    <a:pt x="7781" y="17836"/>
                    <a:pt x="10330" y="17746"/>
                  </a:cubicBezTo>
                  <a:cubicBezTo>
                    <a:pt x="20527" y="16850"/>
                    <a:pt x="20527" y="16850"/>
                    <a:pt x="20527" y="16850"/>
                  </a:cubicBezTo>
                  <a:cubicBezTo>
                    <a:pt x="21600" y="20256"/>
                    <a:pt x="21600" y="20256"/>
                    <a:pt x="21600" y="20256"/>
                  </a:cubicBezTo>
                  <a:cubicBezTo>
                    <a:pt x="1073" y="21600"/>
                    <a:pt x="1073" y="21600"/>
                    <a:pt x="1073" y="21600"/>
                  </a:cubicBezTo>
                  <a:lnTo>
                    <a:pt x="0" y="1828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7" name="Freeform 169">
              <a:extLst>
                <a:ext uri="{FF2B5EF4-FFF2-40B4-BE49-F238E27FC236}">
                  <a16:creationId xmlns:a16="http://schemas.microsoft.com/office/drawing/2014/main" id="{C7A3CC95-F4C1-08E3-ED27-5DD104C75D04}"/>
                </a:ext>
              </a:extLst>
            </p:cNvPr>
            <p:cNvSpPr/>
            <p:nvPr/>
          </p:nvSpPr>
          <p:spPr>
            <a:xfrm rot="6749019">
              <a:off x="658196" y="772463"/>
              <a:ext cx="76188" cy="55027"/>
            </a:xfrm>
            <a:custGeom>
              <a:avLst/>
              <a:gdLst/>
              <a:ahLst/>
              <a:cxnLst>
                <a:cxn ang="0">
                  <a:pos x="wd2" y="hd2"/>
                </a:cxn>
                <a:cxn ang="5400000">
                  <a:pos x="wd2" y="hd2"/>
                </a:cxn>
                <a:cxn ang="10800000">
                  <a:pos x="wd2" y="hd2"/>
                </a:cxn>
                <a:cxn ang="16200000">
                  <a:pos x="wd2" y="hd2"/>
                </a:cxn>
              </a:cxnLst>
              <a:rect l="0" t="0" r="r" b="b"/>
              <a:pathLst>
                <a:path w="21600" h="21600" extrusionOk="0">
                  <a:moveTo>
                    <a:pt x="0" y="18256"/>
                  </a:moveTo>
                  <a:cubicBezTo>
                    <a:pt x="15275" y="0"/>
                    <a:pt x="15275" y="0"/>
                    <a:pt x="15275" y="0"/>
                  </a:cubicBezTo>
                  <a:cubicBezTo>
                    <a:pt x="16419" y="3705"/>
                    <a:pt x="16419" y="3705"/>
                    <a:pt x="16419" y="3705"/>
                  </a:cubicBezTo>
                  <a:cubicBezTo>
                    <a:pt x="8950" y="12291"/>
                    <a:pt x="8950" y="12291"/>
                    <a:pt x="8950" y="12291"/>
                  </a:cubicBezTo>
                  <a:cubicBezTo>
                    <a:pt x="6729" y="14460"/>
                    <a:pt x="4845" y="16900"/>
                    <a:pt x="2692" y="18527"/>
                  </a:cubicBezTo>
                  <a:cubicBezTo>
                    <a:pt x="2826" y="18889"/>
                    <a:pt x="2826" y="18889"/>
                    <a:pt x="2826" y="18889"/>
                  </a:cubicBezTo>
                  <a:cubicBezTo>
                    <a:pt x="5316" y="18346"/>
                    <a:pt x="7738" y="17804"/>
                    <a:pt x="10363" y="17714"/>
                  </a:cubicBezTo>
                  <a:cubicBezTo>
                    <a:pt x="20523" y="16720"/>
                    <a:pt x="20523" y="16720"/>
                    <a:pt x="20523" y="16720"/>
                  </a:cubicBezTo>
                  <a:cubicBezTo>
                    <a:pt x="21600" y="20064"/>
                    <a:pt x="21600" y="20064"/>
                    <a:pt x="21600" y="20064"/>
                  </a:cubicBezTo>
                  <a:cubicBezTo>
                    <a:pt x="1077" y="21600"/>
                    <a:pt x="1077" y="21600"/>
                    <a:pt x="1077" y="21600"/>
                  </a:cubicBezTo>
                  <a:lnTo>
                    <a:pt x="0" y="182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8" name="Freeform 170">
              <a:extLst>
                <a:ext uri="{FF2B5EF4-FFF2-40B4-BE49-F238E27FC236}">
                  <a16:creationId xmlns:a16="http://schemas.microsoft.com/office/drawing/2014/main" id="{1ACC1604-C665-6D8E-45C7-C6290D25F41F}"/>
                </a:ext>
              </a:extLst>
            </p:cNvPr>
            <p:cNvSpPr/>
            <p:nvPr/>
          </p:nvSpPr>
          <p:spPr>
            <a:xfrm rot="6749019">
              <a:off x="598937" y="772463"/>
              <a:ext cx="76188" cy="55027"/>
            </a:xfrm>
            <a:custGeom>
              <a:avLst/>
              <a:gdLst/>
              <a:ahLst/>
              <a:cxnLst>
                <a:cxn ang="0">
                  <a:pos x="wd2" y="hd2"/>
                </a:cxn>
                <a:cxn ang="5400000">
                  <a:pos x="wd2" y="hd2"/>
                </a:cxn>
                <a:cxn ang="10800000">
                  <a:pos x="wd2" y="hd2"/>
                </a:cxn>
                <a:cxn ang="16200000">
                  <a:pos x="wd2" y="hd2"/>
                </a:cxn>
              </a:cxnLst>
              <a:rect l="0" t="0" r="r" b="b"/>
              <a:pathLst>
                <a:path w="21600" h="21600" extrusionOk="0">
                  <a:moveTo>
                    <a:pt x="0" y="18122"/>
                  </a:moveTo>
                  <a:cubicBezTo>
                    <a:pt x="15409" y="0"/>
                    <a:pt x="15409" y="0"/>
                    <a:pt x="15409" y="0"/>
                  </a:cubicBezTo>
                  <a:cubicBezTo>
                    <a:pt x="16419" y="3386"/>
                    <a:pt x="16419" y="3386"/>
                    <a:pt x="16419" y="3386"/>
                  </a:cubicBezTo>
                  <a:cubicBezTo>
                    <a:pt x="8950" y="12173"/>
                    <a:pt x="8950" y="12173"/>
                    <a:pt x="8950" y="12173"/>
                  </a:cubicBezTo>
                  <a:cubicBezTo>
                    <a:pt x="6796" y="14736"/>
                    <a:pt x="4845" y="16749"/>
                    <a:pt x="2826" y="18763"/>
                  </a:cubicBezTo>
                  <a:cubicBezTo>
                    <a:pt x="2826" y="18763"/>
                    <a:pt x="2826" y="18763"/>
                    <a:pt x="2826" y="18763"/>
                  </a:cubicBezTo>
                  <a:cubicBezTo>
                    <a:pt x="5316" y="18214"/>
                    <a:pt x="7738" y="17756"/>
                    <a:pt x="10363" y="17573"/>
                  </a:cubicBezTo>
                  <a:cubicBezTo>
                    <a:pt x="20523" y="16658"/>
                    <a:pt x="20523" y="16658"/>
                    <a:pt x="20523" y="16658"/>
                  </a:cubicBezTo>
                  <a:cubicBezTo>
                    <a:pt x="21600" y="20044"/>
                    <a:pt x="21600" y="20044"/>
                    <a:pt x="21600" y="20044"/>
                  </a:cubicBezTo>
                  <a:cubicBezTo>
                    <a:pt x="1077" y="21600"/>
                    <a:pt x="1077" y="21600"/>
                    <a:pt x="1077" y="21600"/>
                  </a:cubicBezTo>
                  <a:lnTo>
                    <a:pt x="0" y="181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79" name="Freeform 171">
              <a:extLst>
                <a:ext uri="{FF2B5EF4-FFF2-40B4-BE49-F238E27FC236}">
                  <a16:creationId xmlns:a16="http://schemas.microsoft.com/office/drawing/2014/main" id="{7BDF8461-726B-73D5-3A92-F94888495882}"/>
                </a:ext>
              </a:extLst>
            </p:cNvPr>
            <p:cNvSpPr/>
            <p:nvPr/>
          </p:nvSpPr>
          <p:spPr>
            <a:xfrm rot="6749019">
              <a:off x="546029" y="774577"/>
              <a:ext cx="71957" cy="55025"/>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342" y="0"/>
                    <a:pt x="15342" y="0"/>
                    <a:pt x="15342" y="0"/>
                  </a:cubicBezTo>
                  <a:cubicBezTo>
                    <a:pt x="16351" y="3449"/>
                    <a:pt x="16351" y="3449"/>
                    <a:pt x="16351" y="3449"/>
                  </a:cubicBezTo>
                  <a:cubicBezTo>
                    <a:pt x="8950" y="12161"/>
                    <a:pt x="8950" y="12161"/>
                    <a:pt x="8950" y="12161"/>
                  </a:cubicBezTo>
                  <a:cubicBezTo>
                    <a:pt x="6796" y="14703"/>
                    <a:pt x="4778" y="16790"/>
                    <a:pt x="2826" y="18787"/>
                  </a:cubicBezTo>
                  <a:cubicBezTo>
                    <a:pt x="2826" y="18787"/>
                    <a:pt x="2826" y="18787"/>
                    <a:pt x="2826" y="18787"/>
                  </a:cubicBezTo>
                  <a:cubicBezTo>
                    <a:pt x="5249" y="18242"/>
                    <a:pt x="7738" y="17788"/>
                    <a:pt x="10363" y="17607"/>
                  </a:cubicBezTo>
                  <a:cubicBezTo>
                    <a:pt x="20591" y="16790"/>
                    <a:pt x="20591" y="16790"/>
                    <a:pt x="20591" y="16790"/>
                  </a:cubicBezTo>
                  <a:cubicBezTo>
                    <a:pt x="21600" y="20239"/>
                    <a:pt x="21600" y="20239"/>
                    <a:pt x="21600" y="20239"/>
                  </a:cubicBezTo>
                  <a:cubicBezTo>
                    <a:pt x="1077" y="21600"/>
                    <a:pt x="1077" y="21600"/>
                    <a:pt x="1077"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0" name="Freeform 172">
              <a:extLst>
                <a:ext uri="{FF2B5EF4-FFF2-40B4-BE49-F238E27FC236}">
                  <a16:creationId xmlns:a16="http://schemas.microsoft.com/office/drawing/2014/main" id="{0C59BD6B-0791-3C45-B159-8AB830AABF28}"/>
                </a:ext>
              </a:extLst>
            </p:cNvPr>
            <p:cNvSpPr/>
            <p:nvPr/>
          </p:nvSpPr>
          <p:spPr>
            <a:xfrm rot="6749019">
              <a:off x="491002" y="774577"/>
              <a:ext cx="71957" cy="55027"/>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3" y="16749"/>
                    <a:pt x="2835" y="18763"/>
                  </a:cubicBezTo>
                  <a:cubicBezTo>
                    <a:pt x="2835" y="18763"/>
                    <a:pt x="2835" y="18763"/>
                    <a:pt x="2835" y="18763"/>
                  </a:cubicBezTo>
                  <a:cubicBezTo>
                    <a:pt x="5265" y="18305"/>
                    <a:pt x="7897" y="18122"/>
                    <a:pt x="10328" y="17573"/>
                  </a:cubicBezTo>
                  <a:cubicBezTo>
                    <a:pt x="20588" y="16658"/>
                    <a:pt x="20588" y="16658"/>
                    <a:pt x="20588" y="16658"/>
                  </a:cubicBezTo>
                  <a:cubicBezTo>
                    <a:pt x="21600" y="20044"/>
                    <a:pt x="21600" y="20044"/>
                    <a:pt x="21600" y="20044"/>
                  </a:cubicBezTo>
                  <a:cubicBezTo>
                    <a:pt x="1080" y="21600"/>
                    <a:pt x="1080" y="21600"/>
                    <a:pt x="1080"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1" name="Freeform 173">
              <a:extLst>
                <a:ext uri="{FF2B5EF4-FFF2-40B4-BE49-F238E27FC236}">
                  <a16:creationId xmlns:a16="http://schemas.microsoft.com/office/drawing/2014/main" id="{EBE9633E-8CCF-241F-4537-CAC5F7687853}"/>
                </a:ext>
              </a:extLst>
            </p:cNvPr>
            <p:cNvSpPr/>
            <p:nvPr/>
          </p:nvSpPr>
          <p:spPr>
            <a:xfrm rot="6749019">
              <a:off x="433860" y="776694"/>
              <a:ext cx="71957" cy="50793"/>
            </a:xfrm>
            <a:custGeom>
              <a:avLst/>
              <a:gdLst/>
              <a:ahLst/>
              <a:cxnLst>
                <a:cxn ang="0">
                  <a:pos x="wd2" y="hd2"/>
                </a:cxn>
                <a:cxn ang="5400000">
                  <a:pos x="wd2" y="hd2"/>
                </a:cxn>
                <a:cxn ang="10800000">
                  <a:pos x="wd2" y="hd2"/>
                </a:cxn>
                <a:cxn ang="16200000">
                  <a:pos x="wd2" y="hd2"/>
                </a:cxn>
              </a:cxnLst>
              <a:rect l="0" t="0" r="r" b="b"/>
              <a:pathLst>
                <a:path w="21600" h="21600" extrusionOk="0">
                  <a:moveTo>
                    <a:pt x="0" y="18214"/>
                  </a:moveTo>
                  <a:cubicBezTo>
                    <a:pt x="15390" y="0"/>
                    <a:pt x="15390" y="0"/>
                    <a:pt x="15390" y="0"/>
                  </a:cubicBezTo>
                  <a:cubicBezTo>
                    <a:pt x="16470" y="3386"/>
                    <a:pt x="16470" y="3386"/>
                    <a:pt x="16470" y="3386"/>
                  </a:cubicBezTo>
                  <a:cubicBezTo>
                    <a:pt x="8978" y="12173"/>
                    <a:pt x="8978" y="12173"/>
                    <a:pt x="8978" y="12173"/>
                  </a:cubicBezTo>
                  <a:cubicBezTo>
                    <a:pt x="6818" y="14736"/>
                    <a:pt x="4793" y="16749"/>
                    <a:pt x="2835" y="18763"/>
                  </a:cubicBezTo>
                  <a:cubicBezTo>
                    <a:pt x="2835" y="18763"/>
                    <a:pt x="2835" y="18763"/>
                    <a:pt x="2835" y="18763"/>
                  </a:cubicBezTo>
                  <a:cubicBezTo>
                    <a:pt x="5265" y="18305"/>
                    <a:pt x="7830" y="18122"/>
                    <a:pt x="10463" y="17939"/>
                  </a:cubicBezTo>
                  <a:cubicBezTo>
                    <a:pt x="20655" y="17024"/>
                    <a:pt x="20655" y="17024"/>
                    <a:pt x="20655" y="17024"/>
                  </a:cubicBezTo>
                  <a:cubicBezTo>
                    <a:pt x="21600" y="20044"/>
                    <a:pt x="21600" y="20044"/>
                    <a:pt x="21600" y="20044"/>
                  </a:cubicBezTo>
                  <a:cubicBezTo>
                    <a:pt x="1012" y="21600"/>
                    <a:pt x="1012" y="21600"/>
                    <a:pt x="1012" y="21600"/>
                  </a:cubicBezTo>
                  <a:lnTo>
                    <a:pt x="0" y="1821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2" name="Freeform 174">
              <a:extLst>
                <a:ext uri="{FF2B5EF4-FFF2-40B4-BE49-F238E27FC236}">
                  <a16:creationId xmlns:a16="http://schemas.microsoft.com/office/drawing/2014/main" id="{4B5FA3EE-B1BA-4D8F-E4D8-065C36E7471D}"/>
                </a:ext>
              </a:extLst>
            </p:cNvPr>
            <p:cNvSpPr/>
            <p:nvPr/>
          </p:nvSpPr>
          <p:spPr>
            <a:xfrm rot="6749019">
              <a:off x="378833" y="776694"/>
              <a:ext cx="71957" cy="50793"/>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cubicBezTo>
                    <a:pt x="15294" y="0"/>
                    <a:pt x="15294" y="0"/>
                    <a:pt x="15294" y="0"/>
                  </a:cubicBezTo>
                  <a:cubicBezTo>
                    <a:pt x="16368" y="3449"/>
                    <a:pt x="16368" y="3449"/>
                    <a:pt x="16368" y="3449"/>
                  </a:cubicBezTo>
                  <a:cubicBezTo>
                    <a:pt x="8922" y="12161"/>
                    <a:pt x="8922" y="12161"/>
                    <a:pt x="8922" y="12161"/>
                  </a:cubicBezTo>
                  <a:cubicBezTo>
                    <a:pt x="6775" y="14793"/>
                    <a:pt x="4830" y="16790"/>
                    <a:pt x="2817" y="18787"/>
                  </a:cubicBezTo>
                  <a:cubicBezTo>
                    <a:pt x="2817" y="18787"/>
                    <a:pt x="2817" y="18787"/>
                    <a:pt x="2817" y="18787"/>
                  </a:cubicBezTo>
                  <a:cubicBezTo>
                    <a:pt x="5299" y="18333"/>
                    <a:pt x="7848" y="18151"/>
                    <a:pt x="10465" y="18061"/>
                  </a:cubicBezTo>
                  <a:cubicBezTo>
                    <a:pt x="20661" y="17153"/>
                    <a:pt x="20661" y="17153"/>
                    <a:pt x="20661" y="17153"/>
                  </a:cubicBezTo>
                  <a:cubicBezTo>
                    <a:pt x="21600" y="20239"/>
                    <a:pt x="21600" y="20239"/>
                    <a:pt x="21600" y="20239"/>
                  </a:cubicBezTo>
                  <a:cubicBezTo>
                    <a:pt x="1073" y="21600"/>
                    <a:pt x="1073" y="21600"/>
                    <a:pt x="1073" y="21600"/>
                  </a:cubicBezTo>
                  <a:lnTo>
                    <a:pt x="0" y="181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3" name="Freeform 175">
              <a:extLst>
                <a:ext uri="{FF2B5EF4-FFF2-40B4-BE49-F238E27FC236}">
                  <a16:creationId xmlns:a16="http://schemas.microsoft.com/office/drawing/2014/main" id="{6E3741A4-A426-093A-C46A-0CC1CFA097C8}"/>
                </a:ext>
              </a:extLst>
            </p:cNvPr>
            <p:cNvSpPr/>
            <p:nvPr/>
          </p:nvSpPr>
          <p:spPr>
            <a:xfrm rot="6749019">
              <a:off x="321691" y="774577"/>
              <a:ext cx="71957" cy="55027"/>
            </a:xfrm>
            <a:custGeom>
              <a:avLst/>
              <a:gdLst/>
              <a:ahLst/>
              <a:cxnLst>
                <a:cxn ang="0">
                  <a:pos x="wd2" y="hd2"/>
                </a:cxn>
                <a:cxn ang="5400000">
                  <a:pos x="wd2" y="hd2"/>
                </a:cxn>
                <a:cxn ang="10800000">
                  <a:pos x="wd2" y="hd2"/>
                </a:cxn>
                <a:cxn ang="16200000">
                  <a:pos x="wd2" y="hd2"/>
                </a:cxn>
              </a:cxnLst>
              <a:rect l="0" t="0" r="r" b="b"/>
              <a:pathLst>
                <a:path w="21600" h="21600" extrusionOk="0">
                  <a:moveTo>
                    <a:pt x="0" y="17895"/>
                  </a:moveTo>
                  <a:cubicBezTo>
                    <a:pt x="15294" y="0"/>
                    <a:pt x="15294" y="0"/>
                    <a:pt x="15294" y="0"/>
                  </a:cubicBezTo>
                  <a:cubicBezTo>
                    <a:pt x="16368" y="3344"/>
                    <a:pt x="16368" y="3344"/>
                    <a:pt x="16368" y="3344"/>
                  </a:cubicBezTo>
                  <a:cubicBezTo>
                    <a:pt x="8922" y="11930"/>
                    <a:pt x="8922" y="11930"/>
                    <a:pt x="8922" y="11930"/>
                  </a:cubicBezTo>
                  <a:cubicBezTo>
                    <a:pt x="6775" y="14460"/>
                    <a:pt x="4763" y="16449"/>
                    <a:pt x="2750" y="18527"/>
                  </a:cubicBezTo>
                  <a:cubicBezTo>
                    <a:pt x="2750" y="18527"/>
                    <a:pt x="2750" y="18527"/>
                    <a:pt x="2750" y="18527"/>
                  </a:cubicBezTo>
                  <a:cubicBezTo>
                    <a:pt x="5232" y="17985"/>
                    <a:pt x="7781" y="17804"/>
                    <a:pt x="10398" y="17714"/>
                  </a:cubicBezTo>
                  <a:cubicBezTo>
                    <a:pt x="20527" y="16720"/>
                    <a:pt x="20527" y="16720"/>
                    <a:pt x="20527" y="16720"/>
                  </a:cubicBezTo>
                  <a:cubicBezTo>
                    <a:pt x="21600" y="20064"/>
                    <a:pt x="21600" y="20064"/>
                    <a:pt x="21600" y="20064"/>
                  </a:cubicBezTo>
                  <a:cubicBezTo>
                    <a:pt x="1140" y="21600"/>
                    <a:pt x="1140" y="21600"/>
                    <a:pt x="1140" y="21600"/>
                  </a:cubicBezTo>
                  <a:lnTo>
                    <a:pt x="0" y="1789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4" name="Freeform 176">
              <a:extLst>
                <a:ext uri="{FF2B5EF4-FFF2-40B4-BE49-F238E27FC236}">
                  <a16:creationId xmlns:a16="http://schemas.microsoft.com/office/drawing/2014/main" id="{A6745799-325E-5A28-6CD4-E3CE0E16DB93}"/>
                </a:ext>
              </a:extLst>
            </p:cNvPr>
            <p:cNvSpPr/>
            <p:nvPr/>
          </p:nvSpPr>
          <p:spPr>
            <a:xfrm rot="6749019">
              <a:off x="258198" y="774580"/>
              <a:ext cx="76188" cy="5079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cubicBezTo>
                    <a:pt x="16673" y="0"/>
                    <a:pt x="16673" y="0"/>
                    <a:pt x="16673" y="0"/>
                  </a:cubicBezTo>
                  <a:cubicBezTo>
                    <a:pt x="17753" y="3538"/>
                    <a:pt x="17753" y="3538"/>
                    <a:pt x="17753" y="3538"/>
                  </a:cubicBezTo>
                  <a:cubicBezTo>
                    <a:pt x="9383" y="11638"/>
                    <a:pt x="9383" y="11638"/>
                    <a:pt x="9383" y="11638"/>
                  </a:cubicBezTo>
                  <a:cubicBezTo>
                    <a:pt x="7155" y="13872"/>
                    <a:pt x="4995" y="15548"/>
                    <a:pt x="2902" y="17224"/>
                  </a:cubicBezTo>
                  <a:cubicBezTo>
                    <a:pt x="2902" y="17224"/>
                    <a:pt x="2902" y="17224"/>
                    <a:pt x="2902" y="17224"/>
                  </a:cubicBezTo>
                  <a:cubicBezTo>
                    <a:pt x="5198" y="17317"/>
                    <a:pt x="7830" y="17131"/>
                    <a:pt x="10530" y="17410"/>
                  </a:cubicBezTo>
                  <a:cubicBezTo>
                    <a:pt x="20858" y="17876"/>
                    <a:pt x="20858" y="17876"/>
                    <a:pt x="20858" y="17876"/>
                  </a:cubicBezTo>
                  <a:cubicBezTo>
                    <a:pt x="21600" y="21600"/>
                    <a:pt x="21600" y="21600"/>
                    <a:pt x="21600" y="21600"/>
                  </a:cubicBezTo>
                  <a:cubicBezTo>
                    <a:pt x="877" y="20297"/>
                    <a:pt x="877" y="20297"/>
                    <a:pt x="877" y="20297"/>
                  </a:cubicBezTo>
                  <a:lnTo>
                    <a:pt x="0" y="162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5" name="Freeform 177">
              <a:extLst>
                <a:ext uri="{FF2B5EF4-FFF2-40B4-BE49-F238E27FC236}">
                  <a16:creationId xmlns:a16="http://schemas.microsoft.com/office/drawing/2014/main" id="{0F642DFE-1723-E328-E4CA-F3EAAE88F9E4}"/>
                </a:ext>
              </a:extLst>
            </p:cNvPr>
            <p:cNvSpPr/>
            <p:nvPr/>
          </p:nvSpPr>
          <p:spPr>
            <a:xfrm rot="6749019">
              <a:off x="196825" y="755530"/>
              <a:ext cx="67723" cy="55027"/>
            </a:xfrm>
            <a:custGeom>
              <a:avLst/>
              <a:gdLst/>
              <a:ahLst/>
              <a:cxnLst>
                <a:cxn ang="0">
                  <a:pos x="wd2" y="hd2"/>
                </a:cxn>
                <a:cxn ang="5400000">
                  <a:pos x="wd2" y="hd2"/>
                </a:cxn>
                <a:cxn ang="10800000">
                  <a:pos x="wd2" y="hd2"/>
                </a:cxn>
                <a:cxn ang="16200000">
                  <a:pos x="wd2" y="hd2"/>
                </a:cxn>
              </a:cxnLst>
              <a:rect l="0" t="0" r="r" b="b"/>
              <a:pathLst>
                <a:path w="21600" h="21600" extrusionOk="0">
                  <a:moveTo>
                    <a:pt x="0" y="10342"/>
                  </a:moveTo>
                  <a:cubicBezTo>
                    <a:pt x="20368" y="0"/>
                    <a:pt x="20368" y="0"/>
                    <a:pt x="20368" y="0"/>
                  </a:cubicBezTo>
                  <a:cubicBezTo>
                    <a:pt x="20513" y="3478"/>
                    <a:pt x="20513" y="3478"/>
                    <a:pt x="20513" y="3478"/>
                  </a:cubicBezTo>
                  <a:cubicBezTo>
                    <a:pt x="10655" y="8695"/>
                    <a:pt x="10655" y="8695"/>
                    <a:pt x="10655" y="8695"/>
                  </a:cubicBezTo>
                  <a:cubicBezTo>
                    <a:pt x="7683" y="10342"/>
                    <a:pt x="5146" y="11166"/>
                    <a:pt x="2754" y="12447"/>
                  </a:cubicBezTo>
                  <a:cubicBezTo>
                    <a:pt x="2754" y="12447"/>
                    <a:pt x="2754" y="12447"/>
                    <a:pt x="2754" y="12447"/>
                  </a:cubicBezTo>
                  <a:cubicBezTo>
                    <a:pt x="5364" y="12905"/>
                    <a:pt x="8118" y="13637"/>
                    <a:pt x="10800" y="14461"/>
                  </a:cubicBezTo>
                  <a:cubicBezTo>
                    <a:pt x="21528" y="18122"/>
                    <a:pt x="21528" y="18122"/>
                    <a:pt x="21528" y="18122"/>
                  </a:cubicBezTo>
                  <a:cubicBezTo>
                    <a:pt x="21600" y="21600"/>
                    <a:pt x="21600" y="21600"/>
                    <a:pt x="21600" y="21600"/>
                  </a:cubicBezTo>
                  <a:cubicBezTo>
                    <a:pt x="217" y="14278"/>
                    <a:pt x="217" y="14278"/>
                    <a:pt x="217" y="14278"/>
                  </a:cubicBezTo>
                  <a:lnTo>
                    <a:pt x="0" y="1034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6" name="Freeform 178">
              <a:extLst>
                <a:ext uri="{FF2B5EF4-FFF2-40B4-BE49-F238E27FC236}">
                  <a16:creationId xmlns:a16="http://schemas.microsoft.com/office/drawing/2014/main" id="{89675D20-AF6F-A057-CC8D-619B867BE78C}"/>
                </a:ext>
              </a:extLst>
            </p:cNvPr>
            <p:cNvSpPr/>
            <p:nvPr/>
          </p:nvSpPr>
          <p:spPr>
            <a:xfrm rot="6749019">
              <a:off x="131218" y="728019"/>
              <a:ext cx="67723" cy="50793"/>
            </a:xfrm>
            <a:custGeom>
              <a:avLst/>
              <a:gdLst/>
              <a:ahLst/>
              <a:cxnLst>
                <a:cxn ang="0">
                  <a:pos x="wd2" y="hd2"/>
                </a:cxn>
                <a:cxn ang="5400000">
                  <a:pos x="wd2" y="hd2"/>
                </a:cxn>
                <a:cxn ang="10800000">
                  <a:pos x="wd2" y="hd2"/>
                </a:cxn>
                <a:cxn ang="16200000">
                  <a:pos x="wd2" y="hd2"/>
                </a:cxn>
              </a:cxnLst>
              <a:rect l="0" t="0" r="r" b="b"/>
              <a:pathLst>
                <a:path w="21600" h="21600" extrusionOk="0">
                  <a:moveTo>
                    <a:pt x="488" y="4576"/>
                  </a:moveTo>
                  <a:cubicBezTo>
                    <a:pt x="21600" y="0"/>
                    <a:pt x="21600" y="0"/>
                    <a:pt x="21600" y="0"/>
                  </a:cubicBezTo>
                  <a:cubicBezTo>
                    <a:pt x="21112" y="3844"/>
                    <a:pt x="21112" y="3844"/>
                    <a:pt x="21112" y="3844"/>
                  </a:cubicBezTo>
                  <a:cubicBezTo>
                    <a:pt x="10730" y="5583"/>
                    <a:pt x="10730" y="5583"/>
                    <a:pt x="10730" y="5583"/>
                  </a:cubicBezTo>
                  <a:cubicBezTo>
                    <a:pt x="7874" y="6224"/>
                    <a:pt x="5365" y="6773"/>
                    <a:pt x="2648" y="6956"/>
                  </a:cubicBezTo>
                  <a:cubicBezTo>
                    <a:pt x="2787" y="7322"/>
                    <a:pt x="2787" y="7322"/>
                    <a:pt x="2787" y="7322"/>
                  </a:cubicBezTo>
                  <a:cubicBezTo>
                    <a:pt x="5086" y="8237"/>
                    <a:pt x="7455" y="10068"/>
                    <a:pt x="10034" y="11807"/>
                  </a:cubicBezTo>
                  <a:cubicBezTo>
                    <a:pt x="19301" y="18305"/>
                    <a:pt x="19301" y="18305"/>
                    <a:pt x="19301" y="18305"/>
                  </a:cubicBezTo>
                  <a:cubicBezTo>
                    <a:pt x="18952" y="21600"/>
                    <a:pt x="18952" y="21600"/>
                    <a:pt x="18952" y="21600"/>
                  </a:cubicBezTo>
                  <a:cubicBezTo>
                    <a:pt x="0" y="8420"/>
                    <a:pt x="0" y="8420"/>
                    <a:pt x="0" y="8420"/>
                  </a:cubicBezTo>
                  <a:lnTo>
                    <a:pt x="488" y="457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7" name="Freeform 179">
              <a:extLst>
                <a:ext uri="{FF2B5EF4-FFF2-40B4-BE49-F238E27FC236}">
                  <a16:creationId xmlns:a16="http://schemas.microsoft.com/office/drawing/2014/main" id="{30BF04AD-2242-9CF2-C787-B33B9155582E}"/>
                </a:ext>
              </a:extLst>
            </p:cNvPr>
            <p:cNvSpPr/>
            <p:nvPr/>
          </p:nvSpPr>
          <p:spPr>
            <a:xfrm rot="6749019">
              <a:off x="71959" y="685692"/>
              <a:ext cx="76188" cy="59259"/>
            </a:xfrm>
            <a:custGeom>
              <a:avLst/>
              <a:gdLst/>
              <a:ahLst/>
              <a:cxnLst>
                <a:cxn ang="0">
                  <a:pos x="wd2" y="hd2"/>
                </a:cxn>
                <a:cxn ang="5400000">
                  <a:pos x="wd2" y="hd2"/>
                </a:cxn>
                <a:cxn ang="10800000">
                  <a:pos x="wd2" y="hd2"/>
                </a:cxn>
                <a:cxn ang="16200000">
                  <a:pos x="wd2" y="hd2"/>
                </a:cxn>
              </a:cxnLst>
              <a:rect l="0" t="0" r="r" b="b"/>
              <a:pathLst>
                <a:path w="21600" h="21600" extrusionOk="0">
                  <a:moveTo>
                    <a:pt x="1140" y="0"/>
                  </a:moveTo>
                  <a:cubicBezTo>
                    <a:pt x="21600" y="2784"/>
                    <a:pt x="21600" y="2784"/>
                    <a:pt x="21600" y="2784"/>
                  </a:cubicBezTo>
                  <a:cubicBezTo>
                    <a:pt x="20393" y="5991"/>
                    <a:pt x="20393" y="5991"/>
                    <a:pt x="20393" y="5991"/>
                  </a:cubicBezTo>
                  <a:cubicBezTo>
                    <a:pt x="10465" y="4556"/>
                    <a:pt x="10465" y="4556"/>
                    <a:pt x="10465" y="4556"/>
                  </a:cubicBezTo>
                  <a:cubicBezTo>
                    <a:pt x="7714" y="4050"/>
                    <a:pt x="5299" y="3628"/>
                    <a:pt x="2884" y="3291"/>
                  </a:cubicBezTo>
                  <a:cubicBezTo>
                    <a:pt x="2884" y="3291"/>
                    <a:pt x="2884" y="3291"/>
                    <a:pt x="2884" y="3291"/>
                  </a:cubicBezTo>
                  <a:cubicBezTo>
                    <a:pt x="4830" y="5147"/>
                    <a:pt x="6842" y="7341"/>
                    <a:pt x="8922" y="9619"/>
                  </a:cubicBezTo>
                  <a:cubicBezTo>
                    <a:pt x="16301" y="18056"/>
                    <a:pt x="16301" y="18056"/>
                    <a:pt x="16301" y="18056"/>
                  </a:cubicBezTo>
                  <a:cubicBezTo>
                    <a:pt x="15227" y="21600"/>
                    <a:pt x="15227" y="21600"/>
                    <a:pt x="15227" y="21600"/>
                  </a:cubicBezTo>
                  <a:cubicBezTo>
                    <a:pt x="0" y="3544"/>
                    <a:pt x="0" y="3544"/>
                    <a:pt x="0" y="3544"/>
                  </a:cubicBezTo>
                  <a:lnTo>
                    <a:pt x="114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8" name="Freeform 180">
              <a:extLst>
                <a:ext uri="{FF2B5EF4-FFF2-40B4-BE49-F238E27FC236}">
                  <a16:creationId xmlns:a16="http://schemas.microsoft.com/office/drawing/2014/main" id="{AB6E80F3-7D36-0D54-2054-09B2014F1422}"/>
                </a:ext>
              </a:extLst>
            </p:cNvPr>
            <p:cNvSpPr/>
            <p:nvPr/>
          </p:nvSpPr>
          <p:spPr>
            <a:xfrm rot="6749019">
              <a:off x="38097" y="630666"/>
              <a:ext cx="67723" cy="67724"/>
            </a:xfrm>
            <a:custGeom>
              <a:avLst/>
              <a:gdLst/>
              <a:ahLst/>
              <a:cxnLst>
                <a:cxn ang="0">
                  <a:pos x="wd2" y="hd2"/>
                </a:cxn>
                <a:cxn ang="5400000">
                  <a:pos x="wd2" y="hd2"/>
                </a:cxn>
                <a:cxn ang="10800000">
                  <a:pos x="wd2" y="hd2"/>
                </a:cxn>
                <a:cxn ang="16200000">
                  <a:pos x="wd2" y="hd2"/>
                </a:cxn>
              </a:cxnLst>
              <a:rect l="0" t="0" r="r" b="b"/>
              <a:pathLst>
                <a:path w="21600" h="21600" extrusionOk="0">
                  <a:moveTo>
                    <a:pt x="1817" y="0"/>
                  </a:moveTo>
                  <a:cubicBezTo>
                    <a:pt x="21600" y="8496"/>
                    <a:pt x="21600" y="8496"/>
                    <a:pt x="21600" y="8496"/>
                  </a:cubicBezTo>
                  <a:cubicBezTo>
                    <a:pt x="19783" y="10656"/>
                    <a:pt x="19783" y="10656"/>
                    <a:pt x="19783" y="10656"/>
                  </a:cubicBezTo>
                  <a:cubicBezTo>
                    <a:pt x="10206" y="6480"/>
                    <a:pt x="10206" y="6480"/>
                    <a:pt x="10206" y="6480"/>
                  </a:cubicBezTo>
                  <a:cubicBezTo>
                    <a:pt x="7410" y="5256"/>
                    <a:pt x="5243" y="4104"/>
                    <a:pt x="3076" y="2952"/>
                  </a:cubicBezTo>
                  <a:cubicBezTo>
                    <a:pt x="2796" y="3096"/>
                    <a:pt x="2796" y="3096"/>
                    <a:pt x="2796" y="3096"/>
                  </a:cubicBezTo>
                  <a:cubicBezTo>
                    <a:pt x="4334" y="5184"/>
                    <a:pt x="5592" y="7416"/>
                    <a:pt x="7200" y="9864"/>
                  </a:cubicBezTo>
                  <a:cubicBezTo>
                    <a:pt x="12513" y="19368"/>
                    <a:pt x="12513" y="19368"/>
                    <a:pt x="12513" y="19368"/>
                  </a:cubicBezTo>
                  <a:cubicBezTo>
                    <a:pt x="10695" y="21600"/>
                    <a:pt x="10695" y="21600"/>
                    <a:pt x="10695" y="21600"/>
                  </a:cubicBezTo>
                  <a:cubicBezTo>
                    <a:pt x="0" y="2232"/>
                    <a:pt x="0" y="2232"/>
                    <a:pt x="0" y="2232"/>
                  </a:cubicBezTo>
                  <a:lnTo>
                    <a:pt x="1817"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89" name="Freeform 181">
              <a:extLst>
                <a:ext uri="{FF2B5EF4-FFF2-40B4-BE49-F238E27FC236}">
                  <a16:creationId xmlns:a16="http://schemas.microsoft.com/office/drawing/2014/main" id="{722222C8-C71C-7C08-B6E2-8C4143CDD0D3}"/>
                </a:ext>
              </a:extLst>
            </p:cNvPr>
            <p:cNvSpPr/>
            <p:nvPr/>
          </p:nvSpPr>
          <p:spPr>
            <a:xfrm rot="6749019">
              <a:off x="23280" y="569294"/>
              <a:ext cx="59257" cy="71958"/>
            </a:xfrm>
            <a:custGeom>
              <a:avLst/>
              <a:gdLst/>
              <a:ahLst/>
              <a:cxnLst>
                <a:cxn ang="0">
                  <a:pos x="wd2" y="hd2"/>
                </a:cxn>
                <a:cxn ang="5400000">
                  <a:pos x="wd2" y="hd2"/>
                </a:cxn>
                <a:cxn ang="10800000">
                  <a:pos x="wd2" y="hd2"/>
                </a:cxn>
                <a:cxn ang="16200000">
                  <a:pos x="wd2" y="hd2"/>
                </a:cxn>
              </a:cxnLst>
              <a:rect l="0" t="0" r="r" b="b"/>
              <a:pathLst>
                <a:path w="21600" h="21600" extrusionOk="0">
                  <a:moveTo>
                    <a:pt x="2720" y="0"/>
                  </a:moveTo>
                  <a:cubicBezTo>
                    <a:pt x="21600" y="13107"/>
                    <a:pt x="21600" y="13107"/>
                    <a:pt x="21600" y="13107"/>
                  </a:cubicBezTo>
                  <a:cubicBezTo>
                    <a:pt x="18880" y="14712"/>
                    <a:pt x="18880" y="14712"/>
                    <a:pt x="18880" y="14712"/>
                  </a:cubicBezTo>
                  <a:cubicBezTo>
                    <a:pt x="9680" y="8225"/>
                    <a:pt x="9680" y="8225"/>
                    <a:pt x="9680" y="8225"/>
                  </a:cubicBezTo>
                  <a:cubicBezTo>
                    <a:pt x="7040" y="6219"/>
                    <a:pt x="5120" y="4681"/>
                    <a:pt x="3120" y="3076"/>
                  </a:cubicBezTo>
                  <a:cubicBezTo>
                    <a:pt x="3120" y="3076"/>
                    <a:pt x="3120" y="3076"/>
                    <a:pt x="3120" y="3076"/>
                  </a:cubicBezTo>
                  <a:cubicBezTo>
                    <a:pt x="3760" y="5149"/>
                    <a:pt x="4320" y="7824"/>
                    <a:pt x="5200" y="10432"/>
                  </a:cubicBezTo>
                  <a:cubicBezTo>
                    <a:pt x="7440" y="20396"/>
                    <a:pt x="7440" y="20396"/>
                    <a:pt x="7440" y="20396"/>
                  </a:cubicBezTo>
                  <a:cubicBezTo>
                    <a:pt x="4880" y="21600"/>
                    <a:pt x="4880" y="21600"/>
                    <a:pt x="4880" y="21600"/>
                  </a:cubicBezTo>
                  <a:cubicBezTo>
                    <a:pt x="0" y="1605"/>
                    <a:pt x="0" y="1605"/>
                    <a:pt x="0" y="1605"/>
                  </a:cubicBezTo>
                  <a:lnTo>
                    <a:pt x="2720"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0" name="Freeform 182">
              <a:extLst>
                <a:ext uri="{FF2B5EF4-FFF2-40B4-BE49-F238E27FC236}">
                  <a16:creationId xmlns:a16="http://schemas.microsoft.com/office/drawing/2014/main" id="{262C2901-B868-2E02-DB41-FE977FF99FC7}"/>
                </a:ext>
              </a:extLst>
            </p:cNvPr>
            <p:cNvSpPr/>
            <p:nvPr/>
          </p:nvSpPr>
          <p:spPr>
            <a:xfrm rot="6749019">
              <a:off x="29631" y="499455"/>
              <a:ext cx="55023" cy="71956"/>
            </a:xfrm>
            <a:custGeom>
              <a:avLst/>
              <a:gdLst/>
              <a:ahLst/>
              <a:cxnLst>
                <a:cxn ang="0">
                  <a:pos x="wd2" y="hd2"/>
                </a:cxn>
                <a:cxn ang="5400000">
                  <a:pos x="wd2" y="hd2"/>
                </a:cxn>
                <a:cxn ang="10800000">
                  <a:pos x="wd2" y="hd2"/>
                </a:cxn>
                <a:cxn ang="16200000">
                  <a:pos x="wd2" y="hd2"/>
                </a:cxn>
              </a:cxnLst>
              <a:rect l="0" t="0" r="r" b="b"/>
              <a:pathLst>
                <a:path w="21600" h="21600" extrusionOk="0">
                  <a:moveTo>
                    <a:pt x="7416" y="0"/>
                  </a:moveTo>
                  <a:cubicBezTo>
                    <a:pt x="21600" y="18282"/>
                    <a:pt x="21600" y="18282"/>
                    <a:pt x="21600" y="18282"/>
                  </a:cubicBezTo>
                  <a:cubicBezTo>
                    <a:pt x="18170" y="18621"/>
                    <a:pt x="18170" y="18621"/>
                    <a:pt x="18170" y="18621"/>
                  </a:cubicBezTo>
                  <a:cubicBezTo>
                    <a:pt x="10939" y="9886"/>
                    <a:pt x="10939" y="9886"/>
                    <a:pt x="10939" y="9886"/>
                  </a:cubicBezTo>
                  <a:cubicBezTo>
                    <a:pt x="9085" y="7516"/>
                    <a:pt x="7416" y="5349"/>
                    <a:pt x="6026" y="3115"/>
                  </a:cubicBezTo>
                  <a:cubicBezTo>
                    <a:pt x="6026" y="3115"/>
                    <a:pt x="6026" y="3115"/>
                    <a:pt x="6026" y="3115"/>
                  </a:cubicBezTo>
                  <a:cubicBezTo>
                    <a:pt x="6026" y="5417"/>
                    <a:pt x="5655" y="7855"/>
                    <a:pt x="5099" y="10698"/>
                  </a:cubicBezTo>
                  <a:cubicBezTo>
                    <a:pt x="3615" y="20787"/>
                    <a:pt x="3615" y="20787"/>
                    <a:pt x="3615" y="20787"/>
                  </a:cubicBezTo>
                  <a:cubicBezTo>
                    <a:pt x="0" y="21600"/>
                    <a:pt x="0" y="21600"/>
                    <a:pt x="0" y="21600"/>
                  </a:cubicBezTo>
                  <a:cubicBezTo>
                    <a:pt x="3245" y="609"/>
                    <a:pt x="3245" y="609"/>
                    <a:pt x="3245" y="609"/>
                  </a:cubicBezTo>
                  <a:lnTo>
                    <a:pt x="7416" y="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1" name="Freeform 183">
              <a:extLst>
                <a:ext uri="{FF2B5EF4-FFF2-40B4-BE49-F238E27FC236}">
                  <a16:creationId xmlns:a16="http://schemas.microsoft.com/office/drawing/2014/main" id="{D850A208-8D84-C870-FAD7-D7B849284918}"/>
                </a:ext>
              </a:extLst>
            </p:cNvPr>
            <p:cNvSpPr/>
            <p:nvPr/>
          </p:nvSpPr>
          <p:spPr>
            <a:xfrm rot="6749019">
              <a:off x="57142" y="429615"/>
              <a:ext cx="55026" cy="67724"/>
            </a:xfrm>
            <a:custGeom>
              <a:avLst/>
              <a:gdLst/>
              <a:ahLst/>
              <a:cxnLst>
                <a:cxn ang="0">
                  <a:pos x="wd2" y="hd2"/>
                </a:cxn>
                <a:cxn ang="5400000">
                  <a:pos x="wd2" y="hd2"/>
                </a:cxn>
                <a:cxn ang="10800000">
                  <a:pos x="wd2" y="hd2"/>
                </a:cxn>
                <a:cxn ang="16200000">
                  <a:pos x="wd2" y="hd2"/>
                </a:cxn>
              </a:cxnLst>
              <a:rect l="0" t="0" r="r" b="b"/>
              <a:pathLst>
                <a:path w="21600" h="21600" extrusionOk="0">
                  <a:moveTo>
                    <a:pt x="15640" y="181"/>
                  </a:moveTo>
                  <a:cubicBezTo>
                    <a:pt x="21600" y="21600"/>
                    <a:pt x="21600" y="21600"/>
                    <a:pt x="21600" y="21600"/>
                  </a:cubicBezTo>
                  <a:cubicBezTo>
                    <a:pt x="17970" y="21419"/>
                    <a:pt x="17970" y="21419"/>
                    <a:pt x="17970" y="21419"/>
                  </a:cubicBezTo>
                  <a:cubicBezTo>
                    <a:pt x="15102" y="10872"/>
                    <a:pt x="15102" y="10872"/>
                    <a:pt x="15102" y="10872"/>
                  </a:cubicBezTo>
                  <a:cubicBezTo>
                    <a:pt x="14430" y="7946"/>
                    <a:pt x="13937" y="5310"/>
                    <a:pt x="13444" y="2673"/>
                  </a:cubicBezTo>
                  <a:cubicBezTo>
                    <a:pt x="13444" y="2673"/>
                    <a:pt x="13444" y="2673"/>
                    <a:pt x="13444" y="2673"/>
                  </a:cubicBezTo>
                  <a:cubicBezTo>
                    <a:pt x="12144" y="5237"/>
                    <a:pt x="10845" y="7766"/>
                    <a:pt x="9500" y="10294"/>
                  </a:cubicBezTo>
                  <a:cubicBezTo>
                    <a:pt x="3630" y="20011"/>
                    <a:pt x="3630" y="20011"/>
                    <a:pt x="3630" y="20011"/>
                  </a:cubicBezTo>
                  <a:cubicBezTo>
                    <a:pt x="0" y="19830"/>
                    <a:pt x="0" y="19830"/>
                    <a:pt x="0" y="19830"/>
                  </a:cubicBezTo>
                  <a:cubicBezTo>
                    <a:pt x="12055" y="0"/>
                    <a:pt x="12055" y="0"/>
                    <a:pt x="12055" y="0"/>
                  </a:cubicBezTo>
                  <a:lnTo>
                    <a:pt x="15640" y="18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2" name="Freeform 184">
              <a:extLst>
                <a:ext uri="{FF2B5EF4-FFF2-40B4-BE49-F238E27FC236}">
                  <a16:creationId xmlns:a16="http://schemas.microsoft.com/office/drawing/2014/main" id="{94D3927B-5A6E-BA2F-FBD0-04D783C20D66}"/>
                </a:ext>
              </a:extLst>
            </p:cNvPr>
            <p:cNvSpPr/>
            <p:nvPr/>
          </p:nvSpPr>
          <p:spPr>
            <a:xfrm rot="6749019">
              <a:off x="97356" y="368240"/>
              <a:ext cx="55026" cy="71956"/>
            </a:xfrm>
            <a:custGeom>
              <a:avLst/>
              <a:gdLst/>
              <a:ahLst/>
              <a:cxnLst>
                <a:cxn ang="0">
                  <a:pos x="wd2" y="hd2"/>
                </a:cxn>
                <a:cxn ang="5400000">
                  <a:pos x="wd2" y="hd2"/>
                </a:cxn>
                <a:cxn ang="10800000">
                  <a:pos x="wd2" y="hd2"/>
                </a:cxn>
                <a:cxn ang="16200000">
                  <a:pos x="wd2" y="hd2"/>
                </a:cxn>
              </a:cxnLst>
              <a:rect l="0" t="0" r="r" b="b"/>
              <a:pathLst>
                <a:path w="21600" h="21600" extrusionOk="0">
                  <a:moveTo>
                    <a:pt x="21600" y="1109"/>
                  </a:moveTo>
                  <a:cubicBezTo>
                    <a:pt x="19701" y="21600"/>
                    <a:pt x="19701" y="21600"/>
                    <a:pt x="19701" y="21600"/>
                  </a:cubicBezTo>
                  <a:cubicBezTo>
                    <a:pt x="16079" y="20491"/>
                    <a:pt x="16079" y="20491"/>
                    <a:pt x="16079" y="20491"/>
                  </a:cubicBezTo>
                  <a:cubicBezTo>
                    <a:pt x="17404" y="10582"/>
                    <a:pt x="17404" y="10582"/>
                    <a:pt x="17404" y="10582"/>
                  </a:cubicBezTo>
                  <a:cubicBezTo>
                    <a:pt x="17492" y="7626"/>
                    <a:pt x="17890" y="5240"/>
                    <a:pt x="18420" y="3091"/>
                  </a:cubicBezTo>
                  <a:cubicBezTo>
                    <a:pt x="18243" y="2822"/>
                    <a:pt x="18243" y="2822"/>
                    <a:pt x="18243" y="2822"/>
                  </a:cubicBezTo>
                  <a:cubicBezTo>
                    <a:pt x="16344" y="4737"/>
                    <a:pt x="14400" y="6685"/>
                    <a:pt x="12103" y="8700"/>
                  </a:cubicBezTo>
                  <a:cubicBezTo>
                    <a:pt x="3136" y="16494"/>
                    <a:pt x="3136" y="16494"/>
                    <a:pt x="3136" y="16494"/>
                  </a:cubicBezTo>
                  <a:cubicBezTo>
                    <a:pt x="0" y="15520"/>
                    <a:pt x="0" y="15520"/>
                    <a:pt x="0" y="15520"/>
                  </a:cubicBezTo>
                  <a:cubicBezTo>
                    <a:pt x="17978" y="0"/>
                    <a:pt x="17978" y="0"/>
                    <a:pt x="17978" y="0"/>
                  </a:cubicBezTo>
                  <a:lnTo>
                    <a:pt x="21600" y="110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3" name="Freeform 185">
              <a:extLst>
                <a:ext uri="{FF2B5EF4-FFF2-40B4-BE49-F238E27FC236}">
                  <a16:creationId xmlns:a16="http://schemas.microsoft.com/office/drawing/2014/main" id="{5B2E1BAE-1413-6373-3B40-788A3E0BE3E5}"/>
                </a:ext>
              </a:extLst>
            </p:cNvPr>
            <p:cNvSpPr/>
            <p:nvPr/>
          </p:nvSpPr>
          <p:spPr>
            <a:xfrm rot="6749019">
              <a:off x="137566" y="328031"/>
              <a:ext cx="67723" cy="71958"/>
            </a:xfrm>
            <a:custGeom>
              <a:avLst/>
              <a:gdLst/>
              <a:ahLst/>
              <a:cxnLst>
                <a:cxn ang="0">
                  <a:pos x="wd2" y="hd2"/>
                </a:cxn>
                <a:cxn ang="5400000">
                  <a:pos x="wd2" y="hd2"/>
                </a:cxn>
                <a:cxn ang="10800000">
                  <a:pos x="wd2" y="hd2"/>
                </a:cxn>
                <a:cxn ang="16200000">
                  <a:pos x="wd2" y="hd2"/>
                </a:cxn>
              </a:cxnLst>
              <a:rect l="0" t="0" r="r" b="b"/>
              <a:pathLst>
                <a:path w="21600" h="21600" extrusionOk="0">
                  <a:moveTo>
                    <a:pt x="21600" y="1763"/>
                  </a:moveTo>
                  <a:cubicBezTo>
                    <a:pt x="14350" y="21600"/>
                    <a:pt x="14350" y="21600"/>
                    <a:pt x="14350" y="21600"/>
                  </a:cubicBezTo>
                  <a:cubicBezTo>
                    <a:pt x="11809" y="19941"/>
                    <a:pt x="11809" y="19941"/>
                    <a:pt x="11809" y="19941"/>
                  </a:cubicBezTo>
                  <a:cubicBezTo>
                    <a:pt x="15621" y="10092"/>
                    <a:pt x="15621" y="10092"/>
                    <a:pt x="15621" y="10092"/>
                  </a:cubicBezTo>
                  <a:cubicBezTo>
                    <a:pt x="16555" y="7396"/>
                    <a:pt x="17639" y="4977"/>
                    <a:pt x="18498" y="2972"/>
                  </a:cubicBezTo>
                  <a:cubicBezTo>
                    <a:pt x="18498" y="2972"/>
                    <a:pt x="18498" y="2972"/>
                    <a:pt x="18498" y="2972"/>
                  </a:cubicBezTo>
                  <a:cubicBezTo>
                    <a:pt x="16630" y="4389"/>
                    <a:pt x="14425" y="5910"/>
                    <a:pt x="11921" y="7534"/>
                  </a:cubicBezTo>
                  <a:cubicBezTo>
                    <a:pt x="2579" y="13202"/>
                    <a:pt x="2579" y="13202"/>
                    <a:pt x="2579" y="13202"/>
                  </a:cubicBezTo>
                  <a:cubicBezTo>
                    <a:pt x="0" y="11543"/>
                    <a:pt x="0" y="11543"/>
                    <a:pt x="0" y="11543"/>
                  </a:cubicBezTo>
                  <a:cubicBezTo>
                    <a:pt x="19320" y="0"/>
                    <a:pt x="19320" y="0"/>
                    <a:pt x="19320" y="0"/>
                  </a:cubicBezTo>
                  <a:lnTo>
                    <a:pt x="21600" y="176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4" name="Freeform 186">
              <a:extLst>
                <a:ext uri="{FF2B5EF4-FFF2-40B4-BE49-F238E27FC236}">
                  <a16:creationId xmlns:a16="http://schemas.microsoft.com/office/drawing/2014/main" id="{B30ED0EB-76E7-BC4F-A803-BBE646A50EBF}"/>
                </a:ext>
              </a:extLst>
            </p:cNvPr>
            <p:cNvSpPr/>
            <p:nvPr/>
          </p:nvSpPr>
          <p:spPr>
            <a:xfrm rot="6749019">
              <a:off x="192591" y="306869"/>
              <a:ext cx="71954" cy="67724"/>
            </a:xfrm>
            <a:custGeom>
              <a:avLst/>
              <a:gdLst/>
              <a:ahLst/>
              <a:cxnLst>
                <a:cxn ang="0">
                  <a:pos x="wd2" y="hd2"/>
                </a:cxn>
                <a:cxn ang="5400000">
                  <a:pos x="wd2" y="hd2"/>
                </a:cxn>
                <a:cxn ang="10800000">
                  <a:pos x="wd2" y="hd2"/>
                </a:cxn>
                <a:cxn ang="16200000">
                  <a:pos x="wd2" y="hd2"/>
                </a:cxn>
              </a:cxnLst>
              <a:rect l="0" t="0" r="r" b="b"/>
              <a:pathLst>
                <a:path w="21600" h="21600" extrusionOk="0">
                  <a:moveTo>
                    <a:pt x="21600" y="2522"/>
                  </a:moveTo>
                  <a:cubicBezTo>
                    <a:pt x="10732" y="21600"/>
                    <a:pt x="10732" y="21600"/>
                    <a:pt x="10732" y="21600"/>
                  </a:cubicBezTo>
                  <a:cubicBezTo>
                    <a:pt x="8790" y="19224"/>
                    <a:pt x="8790" y="19224"/>
                    <a:pt x="8790" y="19224"/>
                  </a:cubicBezTo>
                  <a:cubicBezTo>
                    <a:pt x="14445" y="9758"/>
                    <a:pt x="14445" y="9758"/>
                    <a:pt x="14445" y="9758"/>
                  </a:cubicBezTo>
                  <a:cubicBezTo>
                    <a:pt x="15808" y="7310"/>
                    <a:pt x="17307" y="5190"/>
                    <a:pt x="18806" y="3070"/>
                  </a:cubicBezTo>
                  <a:cubicBezTo>
                    <a:pt x="18806" y="3070"/>
                    <a:pt x="18806" y="3070"/>
                    <a:pt x="18806" y="3070"/>
                  </a:cubicBezTo>
                  <a:cubicBezTo>
                    <a:pt x="16558" y="4093"/>
                    <a:pt x="14003" y="5226"/>
                    <a:pt x="11720" y="6286"/>
                  </a:cubicBezTo>
                  <a:cubicBezTo>
                    <a:pt x="1840" y="10014"/>
                    <a:pt x="1840" y="10014"/>
                    <a:pt x="1840" y="10014"/>
                  </a:cubicBezTo>
                  <a:cubicBezTo>
                    <a:pt x="0" y="7931"/>
                    <a:pt x="0" y="7931"/>
                    <a:pt x="0" y="7931"/>
                  </a:cubicBezTo>
                  <a:cubicBezTo>
                    <a:pt x="19965" y="0"/>
                    <a:pt x="19965" y="0"/>
                    <a:pt x="19965" y="0"/>
                  </a:cubicBezTo>
                  <a:lnTo>
                    <a:pt x="21600" y="252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5" name="Freeform 187">
              <a:extLst>
                <a:ext uri="{FF2B5EF4-FFF2-40B4-BE49-F238E27FC236}">
                  <a16:creationId xmlns:a16="http://schemas.microsoft.com/office/drawing/2014/main" id="{07D878F2-52E7-A028-D476-2597CF7C14BB}"/>
                </a:ext>
              </a:extLst>
            </p:cNvPr>
            <p:cNvSpPr/>
            <p:nvPr/>
          </p:nvSpPr>
          <p:spPr>
            <a:xfrm rot="6749019">
              <a:off x="249736" y="300518"/>
              <a:ext cx="76188" cy="59259"/>
            </a:xfrm>
            <a:custGeom>
              <a:avLst/>
              <a:gdLst/>
              <a:ahLst/>
              <a:cxnLst>
                <a:cxn ang="0">
                  <a:pos x="wd2" y="hd2"/>
                </a:cxn>
                <a:cxn ang="5400000">
                  <a:pos x="wd2" y="hd2"/>
                </a:cxn>
                <a:cxn ang="10800000">
                  <a:pos x="wd2" y="hd2"/>
                </a:cxn>
                <a:cxn ang="16200000">
                  <a:pos x="wd2" y="hd2"/>
                </a:cxn>
              </a:cxnLst>
              <a:rect l="0" t="0" r="r" b="b"/>
              <a:pathLst>
                <a:path w="21600" h="21600" extrusionOk="0">
                  <a:moveTo>
                    <a:pt x="21600" y="3128"/>
                  </a:moveTo>
                  <a:cubicBezTo>
                    <a:pt x="7200" y="21600"/>
                    <a:pt x="7200" y="21600"/>
                    <a:pt x="7200" y="21600"/>
                  </a:cubicBezTo>
                  <a:cubicBezTo>
                    <a:pt x="6143" y="18472"/>
                    <a:pt x="6143" y="18472"/>
                    <a:pt x="6143" y="18472"/>
                  </a:cubicBezTo>
                  <a:cubicBezTo>
                    <a:pt x="13343" y="9638"/>
                    <a:pt x="13343" y="9638"/>
                    <a:pt x="13343" y="9638"/>
                  </a:cubicBezTo>
                  <a:cubicBezTo>
                    <a:pt x="15094" y="7059"/>
                    <a:pt x="16943" y="4819"/>
                    <a:pt x="18661" y="3086"/>
                  </a:cubicBezTo>
                  <a:cubicBezTo>
                    <a:pt x="18661" y="3086"/>
                    <a:pt x="18661" y="3086"/>
                    <a:pt x="18661" y="3086"/>
                  </a:cubicBezTo>
                  <a:cubicBezTo>
                    <a:pt x="16514" y="3424"/>
                    <a:pt x="13772" y="4058"/>
                    <a:pt x="11328" y="4565"/>
                  </a:cubicBezTo>
                  <a:cubicBezTo>
                    <a:pt x="1288" y="6679"/>
                    <a:pt x="1288" y="6679"/>
                    <a:pt x="1288" y="6679"/>
                  </a:cubicBezTo>
                  <a:cubicBezTo>
                    <a:pt x="0" y="3677"/>
                    <a:pt x="0" y="3677"/>
                    <a:pt x="0" y="3677"/>
                  </a:cubicBezTo>
                  <a:cubicBezTo>
                    <a:pt x="20576" y="0"/>
                    <a:pt x="20576" y="0"/>
                    <a:pt x="20576" y="0"/>
                  </a:cubicBezTo>
                  <a:lnTo>
                    <a:pt x="21600" y="312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6" name="Freeform 188">
              <a:extLst>
                <a:ext uri="{FF2B5EF4-FFF2-40B4-BE49-F238E27FC236}">
                  <a16:creationId xmlns:a16="http://schemas.microsoft.com/office/drawing/2014/main" id="{D5DB307B-925F-6F2F-78E5-1E7EBCAEC0B2}"/>
                </a:ext>
              </a:extLst>
            </p:cNvPr>
            <p:cNvSpPr/>
            <p:nvPr/>
          </p:nvSpPr>
          <p:spPr>
            <a:xfrm rot="6749019">
              <a:off x="308994" y="300518"/>
              <a:ext cx="71957"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793" y="6879"/>
                    <a:pt x="16781" y="4815"/>
                    <a:pt x="18769" y="2797"/>
                  </a:cubicBezTo>
                  <a:cubicBezTo>
                    <a:pt x="18769" y="2797"/>
                    <a:pt x="18769" y="2797"/>
                    <a:pt x="18769" y="2797"/>
                  </a:cubicBezTo>
                  <a:cubicBezTo>
                    <a:pt x="16310" y="3302"/>
                    <a:pt x="13749" y="3439"/>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7" name="Freeform 189">
              <a:extLst>
                <a:ext uri="{FF2B5EF4-FFF2-40B4-BE49-F238E27FC236}">
                  <a16:creationId xmlns:a16="http://schemas.microsoft.com/office/drawing/2014/main" id="{C66264D0-AC18-D317-8717-91FB21AE639F}"/>
                </a:ext>
              </a:extLst>
            </p:cNvPr>
            <p:cNvSpPr/>
            <p:nvPr/>
          </p:nvSpPr>
          <p:spPr>
            <a:xfrm rot="6749019">
              <a:off x="366136" y="302635"/>
              <a:ext cx="71957" cy="50793"/>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00" y="21600"/>
                    <a:pt x="6200" y="21600"/>
                    <a:pt x="6200" y="21600"/>
                  </a:cubicBezTo>
                  <a:cubicBezTo>
                    <a:pt x="5156" y="18168"/>
                    <a:pt x="5156" y="18168"/>
                    <a:pt x="5156" y="18168"/>
                  </a:cubicBezTo>
                  <a:cubicBezTo>
                    <a:pt x="12637" y="9427"/>
                    <a:pt x="12637" y="9427"/>
                    <a:pt x="12637" y="9427"/>
                  </a:cubicBezTo>
                  <a:cubicBezTo>
                    <a:pt x="14793" y="6864"/>
                    <a:pt x="16781" y="4851"/>
                    <a:pt x="18769" y="2792"/>
                  </a:cubicBezTo>
                  <a:cubicBezTo>
                    <a:pt x="18769" y="2792"/>
                    <a:pt x="18769" y="2792"/>
                    <a:pt x="18769" y="2792"/>
                  </a:cubicBezTo>
                  <a:cubicBezTo>
                    <a:pt x="16310" y="3341"/>
                    <a:pt x="13749" y="3478"/>
                    <a:pt x="11255"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8" name="Freeform 190">
              <a:extLst>
                <a:ext uri="{FF2B5EF4-FFF2-40B4-BE49-F238E27FC236}">
                  <a16:creationId xmlns:a16="http://schemas.microsoft.com/office/drawing/2014/main" id="{E1E062B7-4D8F-41FF-B5B7-67FD2765CA43}"/>
                </a:ext>
              </a:extLst>
            </p:cNvPr>
            <p:cNvSpPr/>
            <p:nvPr/>
          </p:nvSpPr>
          <p:spPr>
            <a:xfrm rot="6749019">
              <a:off x="423278" y="300518"/>
              <a:ext cx="71957" cy="55027"/>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749" y="3478"/>
                    <a:pt x="11154" y="3615"/>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999" name="Freeform 191">
              <a:extLst>
                <a:ext uri="{FF2B5EF4-FFF2-40B4-BE49-F238E27FC236}">
                  <a16:creationId xmlns:a16="http://schemas.microsoft.com/office/drawing/2014/main" id="{F605411B-BF9A-62CD-90DC-1E80B524B417}"/>
                </a:ext>
              </a:extLst>
            </p:cNvPr>
            <p:cNvSpPr/>
            <p:nvPr/>
          </p:nvSpPr>
          <p:spPr>
            <a:xfrm rot="6749019">
              <a:off x="478305" y="300518"/>
              <a:ext cx="71957"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3449"/>
                  </a:moveTo>
                  <a:cubicBezTo>
                    <a:pt x="6377" y="21600"/>
                    <a:pt x="6377" y="21600"/>
                    <a:pt x="6377" y="21600"/>
                  </a:cubicBezTo>
                  <a:cubicBezTo>
                    <a:pt x="5308" y="18151"/>
                    <a:pt x="5308" y="18151"/>
                    <a:pt x="5308" y="18151"/>
                  </a:cubicBezTo>
                  <a:cubicBezTo>
                    <a:pt x="12720" y="9439"/>
                    <a:pt x="12720" y="9439"/>
                    <a:pt x="12720" y="9439"/>
                  </a:cubicBezTo>
                  <a:cubicBezTo>
                    <a:pt x="14856" y="6852"/>
                    <a:pt x="16826" y="4855"/>
                    <a:pt x="18796" y="2813"/>
                  </a:cubicBezTo>
                  <a:cubicBezTo>
                    <a:pt x="18796" y="2813"/>
                    <a:pt x="18796" y="2813"/>
                    <a:pt x="18796" y="2813"/>
                  </a:cubicBezTo>
                  <a:cubicBezTo>
                    <a:pt x="16359" y="3313"/>
                    <a:pt x="13788" y="3449"/>
                    <a:pt x="11217" y="3585"/>
                  </a:cubicBezTo>
                  <a:cubicBezTo>
                    <a:pt x="1068" y="4447"/>
                    <a:pt x="1068" y="4447"/>
                    <a:pt x="1068" y="4447"/>
                  </a:cubicBezTo>
                  <a:cubicBezTo>
                    <a:pt x="0" y="1044"/>
                    <a:pt x="0" y="1044"/>
                    <a:pt x="0" y="1044"/>
                  </a:cubicBezTo>
                  <a:cubicBezTo>
                    <a:pt x="20532" y="0"/>
                    <a:pt x="20532" y="0"/>
                    <a:pt x="20532" y="0"/>
                  </a:cubicBezTo>
                  <a:lnTo>
                    <a:pt x="21600" y="3449"/>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0" name="Freeform 192">
              <a:extLst>
                <a:ext uri="{FF2B5EF4-FFF2-40B4-BE49-F238E27FC236}">
                  <a16:creationId xmlns:a16="http://schemas.microsoft.com/office/drawing/2014/main" id="{57469B77-C71B-8484-571C-F6DC4404A410}"/>
                </a:ext>
              </a:extLst>
            </p:cNvPr>
            <p:cNvSpPr/>
            <p:nvPr/>
          </p:nvSpPr>
          <p:spPr>
            <a:xfrm rot="6749019">
              <a:off x="533330" y="300518"/>
              <a:ext cx="71957" cy="55027"/>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811" y="5130"/>
                    <a:pt x="18787" y="3150"/>
                  </a:cubicBezTo>
                  <a:cubicBezTo>
                    <a:pt x="18787" y="3150"/>
                    <a:pt x="18787" y="3150"/>
                    <a:pt x="18787" y="3150"/>
                  </a:cubicBezTo>
                  <a:cubicBezTo>
                    <a:pt x="16342" y="3645"/>
                    <a:pt x="13764" y="3780"/>
                    <a:pt x="11219" y="3915"/>
                  </a:cubicBezTo>
                  <a:cubicBezTo>
                    <a:pt x="1038" y="4860"/>
                    <a:pt x="1038" y="4860"/>
                    <a:pt x="1038"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1" name="Freeform 193">
              <a:extLst>
                <a:ext uri="{FF2B5EF4-FFF2-40B4-BE49-F238E27FC236}">
                  <a16:creationId xmlns:a16="http://schemas.microsoft.com/office/drawing/2014/main" id="{37FD2B81-206C-627F-A305-ABBB03D22824}"/>
                </a:ext>
              </a:extLst>
            </p:cNvPr>
            <p:cNvSpPr/>
            <p:nvPr/>
          </p:nvSpPr>
          <p:spPr>
            <a:xfrm rot="6749019">
              <a:off x="588354" y="300521"/>
              <a:ext cx="76188" cy="50793"/>
            </a:xfrm>
            <a:custGeom>
              <a:avLst/>
              <a:gdLst/>
              <a:ahLst/>
              <a:cxnLst>
                <a:cxn ang="0">
                  <a:pos x="wd2" y="hd2"/>
                </a:cxn>
                <a:cxn ang="5400000">
                  <a:pos x="wd2" y="hd2"/>
                </a:cxn>
                <a:cxn ang="10800000">
                  <a:pos x="wd2" y="hd2"/>
                </a:cxn>
                <a:cxn ang="16200000">
                  <a:pos x="wd2" y="hd2"/>
                </a:cxn>
              </a:cxnLst>
              <a:rect l="0" t="0" r="r" b="b"/>
              <a:pathLst>
                <a:path w="21600" h="21600" extrusionOk="0">
                  <a:moveTo>
                    <a:pt x="21600" y="3735"/>
                  </a:moveTo>
                  <a:cubicBezTo>
                    <a:pt x="6296" y="21600"/>
                    <a:pt x="6296" y="21600"/>
                    <a:pt x="6296" y="21600"/>
                  </a:cubicBezTo>
                  <a:cubicBezTo>
                    <a:pt x="5258" y="18225"/>
                    <a:pt x="5258" y="18225"/>
                    <a:pt x="5258" y="18225"/>
                  </a:cubicBezTo>
                  <a:cubicBezTo>
                    <a:pt x="12692" y="9675"/>
                    <a:pt x="12692" y="9675"/>
                    <a:pt x="12692" y="9675"/>
                  </a:cubicBezTo>
                  <a:cubicBezTo>
                    <a:pt x="14835" y="7110"/>
                    <a:pt x="16711" y="4770"/>
                    <a:pt x="18787" y="3150"/>
                  </a:cubicBezTo>
                  <a:cubicBezTo>
                    <a:pt x="18787" y="3150"/>
                    <a:pt x="18787" y="3150"/>
                    <a:pt x="18787" y="3150"/>
                  </a:cubicBezTo>
                  <a:cubicBezTo>
                    <a:pt x="16342" y="3645"/>
                    <a:pt x="13797" y="3780"/>
                    <a:pt x="11219" y="3915"/>
                  </a:cubicBezTo>
                  <a:cubicBezTo>
                    <a:pt x="1072" y="4860"/>
                    <a:pt x="1072" y="4860"/>
                    <a:pt x="1072" y="4860"/>
                  </a:cubicBezTo>
                  <a:cubicBezTo>
                    <a:pt x="0" y="1530"/>
                    <a:pt x="0" y="1530"/>
                    <a:pt x="0" y="1530"/>
                  </a:cubicBezTo>
                  <a:cubicBezTo>
                    <a:pt x="20428" y="0"/>
                    <a:pt x="20428" y="0"/>
                    <a:pt x="20428" y="0"/>
                  </a:cubicBezTo>
                  <a:lnTo>
                    <a:pt x="21600" y="3735"/>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2" name="Freeform 194">
              <a:extLst>
                <a:ext uri="{FF2B5EF4-FFF2-40B4-BE49-F238E27FC236}">
                  <a16:creationId xmlns:a16="http://schemas.microsoft.com/office/drawing/2014/main" id="{8A3E7638-9D9D-BDCD-2E31-6F011FF1C6BD}"/>
                </a:ext>
              </a:extLst>
            </p:cNvPr>
            <p:cNvSpPr/>
            <p:nvPr/>
          </p:nvSpPr>
          <p:spPr>
            <a:xfrm rot="6749019">
              <a:off x="645499" y="298403"/>
              <a:ext cx="76188"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3337"/>
                  </a:moveTo>
                  <a:cubicBezTo>
                    <a:pt x="6335" y="21600"/>
                    <a:pt x="6335" y="21600"/>
                    <a:pt x="6335" y="21600"/>
                  </a:cubicBezTo>
                  <a:cubicBezTo>
                    <a:pt x="5257" y="18263"/>
                    <a:pt x="5257" y="18263"/>
                    <a:pt x="5257" y="18263"/>
                  </a:cubicBezTo>
                  <a:cubicBezTo>
                    <a:pt x="12738" y="9650"/>
                    <a:pt x="12738" y="9650"/>
                    <a:pt x="12738" y="9650"/>
                  </a:cubicBezTo>
                  <a:cubicBezTo>
                    <a:pt x="14894" y="7125"/>
                    <a:pt x="16781" y="4735"/>
                    <a:pt x="18904" y="3111"/>
                  </a:cubicBezTo>
                  <a:cubicBezTo>
                    <a:pt x="18769" y="2751"/>
                    <a:pt x="18769" y="2751"/>
                    <a:pt x="18769" y="2751"/>
                  </a:cubicBezTo>
                  <a:cubicBezTo>
                    <a:pt x="16444" y="3653"/>
                    <a:pt x="13850" y="3788"/>
                    <a:pt x="11255" y="3923"/>
                  </a:cubicBezTo>
                  <a:cubicBezTo>
                    <a:pt x="1045" y="4870"/>
                    <a:pt x="1045" y="4870"/>
                    <a:pt x="1045" y="4870"/>
                  </a:cubicBezTo>
                  <a:cubicBezTo>
                    <a:pt x="0" y="1533"/>
                    <a:pt x="0" y="1533"/>
                    <a:pt x="0" y="1533"/>
                  </a:cubicBezTo>
                  <a:cubicBezTo>
                    <a:pt x="20555" y="0"/>
                    <a:pt x="20555" y="0"/>
                    <a:pt x="20555" y="0"/>
                  </a:cubicBezTo>
                  <a:lnTo>
                    <a:pt x="21600" y="3337"/>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3" name="Freeform 195">
              <a:extLst>
                <a:ext uri="{FF2B5EF4-FFF2-40B4-BE49-F238E27FC236}">
                  <a16:creationId xmlns:a16="http://schemas.microsoft.com/office/drawing/2014/main" id="{8A278A69-4F5C-2EC8-78E5-5B3336BE30FC}"/>
                </a:ext>
              </a:extLst>
            </p:cNvPr>
            <p:cNvSpPr/>
            <p:nvPr/>
          </p:nvSpPr>
          <p:spPr>
            <a:xfrm rot="6749019">
              <a:off x="700523" y="298403"/>
              <a:ext cx="76188" cy="5502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00" y="21600"/>
                    <a:pt x="6200" y="21600"/>
                    <a:pt x="6200" y="21600"/>
                  </a:cubicBezTo>
                  <a:cubicBezTo>
                    <a:pt x="5156" y="18206"/>
                    <a:pt x="5156" y="18206"/>
                    <a:pt x="5156" y="18206"/>
                  </a:cubicBezTo>
                  <a:cubicBezTo>
                    <a:pt x="12637" y="9447"/>
                    <a:pt x="12637" y="9447"/>
                    <a:pt x="12637" y="9447"/>
                  </a:cubicBezTo>
                  <a:cubicBezTo>
                    <a:pt x="14894" y="7246"/>
                    <a:pt x="16781" y="4815"/>
                    <a:pt x="18769" y="2797"/>
                  </a:cubicBezTo>
                  <a:cubicBezTo>
                    <a:pt x="18769" y="2797"/>
                    <a:pt x="18769" y="2797"/>
                    <a:pt x="18769" y="2797"/>
                  </a:cubicBezTo>
                  <a:cubicBezTo>
                    <a:pt x="16310" y="3302"/>
                    <a:pt x="13850" y="3806"/>
                    <a:pt x="11255"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4" name="Freeform 196">
              <a:extLst>
                <a:ext uri="{FF2B5EF4-FFF2-40B4-BE49-F238E27FC236}">
                  <a16:creationId xmlns:a16="http://schemas.microsoft.com/office/drawing/2014/main" id="{BCB461E9-6B86-AD66-1ED2-29C6D32866BD}"/>
                </a:ext>
              </a:extLst>
            </p:cNvPr>
            <p:cNvSpPr/>
            <p:nvPr/>
          </p:nvSpPr>
          <p:spPr>
            <a:xfrm rot="6749019">
              <a:off x="757668" y="296286"/>
              <a:ext cx="71954"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928" y="7246"/>
                    <a:pt x="16781" y="4815"/>
                    <a:pt x="18803" y="2797"/>
                  </a:cubicBezTo>
                  <a:cubicBezTo>
                    <a:pt x="18803" y="2797"/>
                    <a:pt x="18803" y="2797"/>
                    <a:pt x="18803" y="2797"/>
                  </a:cubicBezTo>
                  <a:cubicBezTo>
                    <a:pt x="16343" y="3302"/>
                    <a:pt x="13850" y="3806"/>
                    <a:pt x="11289" y="3990"/>
                  </a:cubicBezTo>
                  <a:cubicBezTo>
                    <a:pt x="1045" y="4953"/>
                    <a:pt x="1045" y="4953"/>
                    <a:pt x="1045" y="4953"/>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5" name="Freeform 197">
              <a:extLst>
                <a:ext uri="{FF2B5EF4-FFF2-40B4-BE49-F238E27FC236}">
                  <a16:creationId xmlns:a16="http://schemas.microsoft.com/office/drawing/2014/main" id="{C9452EB7-918B-CED1-308B-6CA158058E8F}"/>
                </a:ext>
              </a:extLst>
            </p:cNvPr>
            <p:cNvSpPr/>
            <p:nvPr/>
          </p:nvSpPr>
          <p:spPr>
            <a:xfrm rot="6749019">
              <a:off x="814809" y="298404"/>
              <a:ext cx="71954" cy="50793"/>
            </a:xfrm>
            <a:custGeom>
              <a:avLst/>
              <a:gdLst/>
              <a:ahLst/>
              <a:cxnLst>
                <a:cxn ang="0">
                  <a:pos x="wd2" y="hd2"/>
                </a:cxn>
                <a:cxn ang="5400000">
                  <a:pos x="wd2" y="hd2"/>
                </a:cxn>
                <a:cxn ang="10800000">
                  <a:pos x="wd2" y="hd2"/>
                </a:cxn>
                <a:cxn ang="16200000">
                  <a:pos x="wd2" y="hd2"/>
                </a:cxn>
              </a:cxnLst>
              <a:rect l="0" t="0" r="r" b="b"/>
              <a:pathLst>
                <a:path w="21600" h="21600" extrusionOk="0">
                  <a:moveTo>
                    <a:pt x="21600" y="3432"/>
                  </a:moveTo>
                  <a:cubicBezTo>
                    <a:pt x="6234" y="21600"/>
                    <a:pt x="6234" y="21600"/>
                    <a:pt x="6234" y="21600"/>
                  </a:cubicBezTo>
                  <a:cubicBezTo>
                    <a:pt x="5156" y="18168"/>
                    <a:pt x="5156" y="18168"/>
                    <a:pt x="5156" y="18168"/>
                  </a:cubicBezTo>
                  <a:cubicBezTo>
                    <a:pt x="12637" y="9427"/>
                    <a:pt x="12637" y="9427"/>
                    <a:pt x="12637" y="9427"/>
                  </a:cubicBezTo>
                  <a:cubicBezTo>
                    <a:pt x="14793" y="6864"/>
                    <a:pt x="16781" y="4851"/>
                    <a:pt x="18803" y="2792"/>
                  </a:cubicBezTo>
                  <a:cubicBezTo>
                    <a:pt x="18803" y="2792"/>
                    <a:pt x="18803" y="2792"/>
                    <a:pt x="18803" y="2792"/>
                  </a:cubicBezTo>
                  <a:cubicBezTo>
                    <a:pt x="16343" y="3341"/>
                    <a:pt x="13850" y="3844"/>
                    <a:pt x="11289" y="3981"/>
                  </a:cubicBezTo>
                  <a:cubicBezTo>
                    <a:pt x="1045" y="4942"/>
                    <a:pt x="1045" y="4942"/>
                    <a:pt x="1045" y="4942"/>
                  </a:cubicBezTo>
                  <a:cubicBezTo>
                    <a:pt x="0" y="1556"/>
                    <a:pt x="0" y="1556"/>
                    <a:pt x="0" y="1556"/>
                  </a:cubicBezTo>
                  <a:cubicBezTo>
                    <a:pt x="20555" y="0"/>
                    <a:pt x="20555" y="0"/>
                    <a:pt x="20555" y="0"/>
                  </a:cubicBezTo>
                  <a:lnTo>
                    <a:pt x="21600" y="343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6" name="Freeform 198">
              <a:extLst>
                <a:ext uri="{FF2B5EF4-FFF2-40B4-BE49-F238E27FC236}">
                  <a16:creationId xmlns:a16="http://schemas.microsoft.com/office/drawing/2014/main" id="{79D30C84-8403-8F6A-007D-9B71CE57497F}"/>
                </a:ext>
              </a:extLst>
            </p:cNvPr>
            <p:cNvSpPr/>
            <p:nvPr/>
          </p:nvSpPr>
          <p:spPr>
            <a:xfrm rot="6749019">
              <a:off x="871951" y="296286"/>
              <a:ext cx="71954" cy="55027"/>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24" y="21600"/>
                    <a:pt x="6224" y="21600"/>
                    <a:pt x="6224" y="21600"/>
                  </a:cubicBezTo>
                  <a:cubicBezTo>
                    <a:pt x="5181" y="18206"/>
                    <a:pt x="5181" y="18206"/>
                    <a:pt x="5181" y="18206"/>
                  </a:cubicBezTo>
                  <a:cubicBezTo>
                    <a:pt x="12617" y="9447"/>
                    <a:pt x="12617" y="9447"/>
                    <a:pt x="12617" y="9447"/>
                  </a:cubicBezTo>
                  <a:cubicBezTo>
                    <a:pt x="14804" y="6879"/>
                    <a:pt x="16789" y="4815"/>
                    <a:pt x="18774" y="2797"/>
                  </a:cubicBezTo>
                  <a:cubicBezTo>
                    <a:pt x="18774" y="2797"/>
                    <a:pt x="18774" y="2797"/>
                    <a:pt x="18774" y="2797"/>
                  </a:cubicBezTo>
                  <a:cubicBezTo>
                    <a:pt x="16318" y="3302"/>
                    <a:pt x="13727" y="3485"/>
                    <a:pt x="11271" y="3990"/>
                  </a:cubicBezTo>
                  <a:cubicBezTo>
                    <a:pt x="1077" y="4953"/>
                    <a:pt x="1077" y="4953"/>
                    <a:pt x="1077" y="4953"/>
                  </a:cubicBezTo>
                  <a:cubicBezTo>
                    <a:pt x="0" y="1559"/>
                    <a:pt x="0" y="1559"/>
                    <a:pt x="0" y="1559"/>
                  </a:cubicBezTo>
                  <a:cubicBezTo>
                    <a:pt x="20523" y="0"/>
                    <a:pt x="20523" y="0"/>
                    <a:pt x="20523"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7" name="Freeform 199">
              <a:extLst>
                <a:ext uri="{FF2B5EF4-FFF2-40B4-BE49-F238E27FC236}">
                  <a16:creationId xmlns:a16="http://schemas.microsoft.com/office/drawing/2014/main" id="{83E9CFDE-0153-F924-0E83-FA27B9524FBB}"/>
                </a:ext>
              </a:extLst>
            </p:cNvPr>
            <p:cNvSpPr/>
            <p:nvPr/>
          </p:nvSpPr>
          <p:spPr>
            <a:xfrm rot="6749019">
              <a:off x="926978" y="296286"/>
              <a:ext cx="71954"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85"/>
                    <a:pt x="11289" y="3990"/>
                  </a:cubicBezTo>
                  <a:cubicBezTo>
                    <a:pt x="1045" y="4953"/>
                    <a:pt x="1045" y="4953"/>
                    <a:pt x="1045" y="4953"/>
                  </a:cubicBezTo>
                  <a:cubicBezTo>
                    <a:pt x="0" y="1559"/>
                    <a:pt x="0" y="1559"/>
                    <a:pt x="0" y="1559"/>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8" name="Freeform 200">
              <a:extLst>
                <a:ext uri="{FF2B5EF4-FFF2-40B4-BE49-F238E27FC236}">
                  <a16:creationId xmlns:a16="http://schemas.microsoft.com/office/drawing/2014/main" id="{8B01A98A-8F6C-298D-0A0D-986E18718AD2}"/>
                </a:ext>
              </a:extLst>
            </p:cNvPr>
            <p:cNvSpPr/>
            <p:nvPr/>
          </p:nvSpPr>
          <p:spPr>
            <a:xfrm rot="6749019">
              <a:off x="984120" y="298404"/>
              <a:ext cx="71954" cy="50793"/>
            </a:xfrm>
            <a:custGeom>
              <a:avLst/>
              <a:gdLst/>
              <a:ahLst/>
              <a:cxnLst>
                <a:cxn ang="0">
                  <a:pos x="wd2" y="hd2"/>
                </a:cxn>
                <a:cxn ang="5400000">
                  <a:pos x="wd2" y="hd2"/>
                </a:cxn>
                <a:cxn ang="10800000">
                  <a:pos x="wd2" y="hd2"/>
                </a:cxn>
                <a:cxn ang="16200000">
                  <a:pos x="wd2" y="hd2"/>
                </a:cxn>
              </a:cxnLst>
              <a:rect l="0" t="0" r="r" b="b"/>
              <a:pathLst>
                <a:path w="21600" h="21600" extrusionOk="0">
                  <a:moveTo>
                    <a:pt x="21600" y="3394"/>
                  </a:moveTo>
                  <a:cubicBezTo>
                    <a:pt x="6234" y="21600"/>
                    <a:pt x="6234" y="21600"/>
                    <a:pt x="6234" y="21600"/>
                  </a:cubicBezTo>
                  <a:cubicBezTo>
                    <a:pt x="5156" y="18206"/>
                    <a:pt x="5156" y="18206"/>
                    <a:pt x="5156" y="18206"/>
                  </a:cubicBezTo>
                  <a:cubicBezTo>
                    <a:pt x="12637" y="9447"/>
                    <a:pt x="12637" y="9447"/>
                    <a:pt x="12637" y="9447"/>
                  </a:cubicBezTo>
                  <a:cubicBezTo>
                    <a:pt x="14793" y="6879"/>
                    <a:pt x="16781" y="4815"/>
                    <a:pt x="18803" y="2797"/>
                  </a:cubicBezTo>
                  <a:cubicBezTo>
                    <a:pt x="18803" y="2797"/>
                    <a:pt x="18803" y="2797"/>
                    <a:pt x="18803" y="2797"/>
                  </a:cubicBezTo>
                  <a:cubicBezTo>
                    <a:pt x="16343" y="3302"/>
                    <a:pt x="13749" y="3439"/>
                    <a:pt x="11154" y="3577"/>
                  </a:cubicBezTo>
                  <a:cubicBezTo>
                    <a:pt x="944" y="4540"/>
                    <a:pt x="944" y="4540"/>
                    <a:pt x="944" y="4540"/>
                  </a:cubicBezTo>
                  <a:cubicBezTo>
                    <a:pt x="0" y="1513"/>
                    <a:pt x="0" y="1513"/>
                    <a:pt x="0" y="1513"/>
                  </a:cubicBezTo>
                  <a:cubicBezTo>
                    <a:pt x="20555" y="0"/>
                    <a:pt x="20555" y="0"/>
                    <a:pt x="20555" y="0"/>
                  </a:cubicBezTo>
                  <a:lnTo>
                    <a:pt x="21600" y="3394"/>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09" name="Freeform 201">
              <a:extLst>
                <a:ext uri="{FF2B5EF4-FFF2-40B4-BE49-F238E27FC236}">
                  <a16:creationId xmlns:a16="http://schemas.microsoft.com/office/drawing/2014/main" id="{516499DB-C43B-4962-7270-C3AD0A8FE0D2}"/>
                </a:ext>
              </a:extLst>
            </p:cNvPr>
            <p:cNvSpPr/>
            <p:nvPr/>
          </p:nvSpPr>
          <p:spPr>
            <a:xfrm rot="6749019">
              <a:off x="1039145" y="298404"/>
              <a:ext cx="71954" cy="50793"/>
            </a:xfrm>
            <a:custGeom>
              <a:avLst/>
              <a:gdLst/>
              <a:ahLst/>
              <a:cxnLst>
                <a:cxn ang="0">
                  <a:pos x="wd2" y="hd2"/>
                </a:cxn>
                <a:cxn ang="5400000">
                  <a:pos x="wd2" y="hd2"/>
                </a:cxn>
                <a:cxn ang="10800000">
                  <a:pos x="wd2" y="hd2"/>
                </a:cxn>
                <a:cxn ang="16200000">
                  <a:pos x="wd2" y="hd2"/>
                </a:cxn>
              </a:cxnLst>
              <a:rect l="0" t="0" r="r" b="b"/>
              <a:pathLst>
                <a:path w="21600" h="21600" extrusionOk="0">
                  <a:moveTo>
                    <a:pt x="21600" y="3456"/>
                  </a:moveTo>
                  <a:cubicBezTo>
                    <a:pt x="6377" y="21600"/>
                    <a:pt x="6377" y="21600"/>
                    <a:pt x="6377" y="21600"/>
                  </a:cubicBezTo>
                  <a:cubicBezTo>
                    <a:pt x="5308" y="18189"/>
                    <a:pt x="5308" y="18189"/>
                    <a:pt x="5308" y="18189"/>
                  </a:cubicBezTo>
                  <a:cubicBezTo>
                    <a:pt x="12720" y="9459"/>
                    <a:pt x="12720" y="9459"/>
                    <a:pt x="12720" y="9459"/>
                  </a:cubicBezTo>
                  <a:cubicBezTo>
                    <a:pt x="14856" y="6867"/>
                    <a:pt x="16826" y="4820"/>
                    <a:pt x="18796" y="2819"/>
                  </a:cubicBezTo>
                  <a:cubicBezTo>
                    <a:pt x="18796" y="2819"/>
                    <a:pt x="18796" y="2819"/>
                    <a:pt x="18796" y="2819"/>
                  </a:cubicBezTo>
                  <a:cubicBezTo>
                    <a:pt x="16359" y="3320"/>
                    <a:pt x="13788" y="3411"/>
                    <a:pt x="11217" y="3547"/>
                  </a:cubicBezTo>
                  <a:cubicBezTo>
                    <a:pt x="1068" y="4456"/>
                    <a:pt x="1068" y="4456"/>
                    <a:pt x="1068" y="4456"/>
                  </a:cubicBezTo>
                  <a:cubicBezTo>
                    <a:pt x="0" y="1000"/>
                    <a:pt x="0" y="1000"/>
                    <a:pt x="0" y="1000"/>
                  </a:cubicBezTo>
                  <a:cubicBezTo>
                    <a:pt x="20532" y="0"/>
                    <a:pt x="20532" y="0"/>
                    <a:pt x="20532" y="0"/>
                  </a:cubicBezTo>
                  <a:lnTo>
                    <a:pt x="21600" y="3456"/>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0" name="Freeform 202">
              <a:extLst>
                <a:ext uri="{FF2B5EF4-FFF2-40B4-BE49-F238E27FC236}">
                  <a16:creationId xmlns:a16="http://schemas.microsoft.com/office/drawing/2014/main" id="{83425845-07B4-1CB0-09C9-01CE947EABD6}"/>
                </a:ext>
              </a:extLst>
            </p:cNvPr>
            <p:cNvSpPr/>
            <p:nvPr/>
          </p:nvSpPr>
          <p:spPr>
            <a:xfrm rot="6749019">
              <a:off x="1104755" y="304752"/>
              <a:ext cx="71954"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7261"/>
                  </a:moveTo>
                  <a:cubicBezTo>
                    <a:pt x="3425" y="21600"/>
                    <a:pt x="3425" y="21600"/>
                    <a:pt x="3425" y="21600"/>
                  </a:cubicBezTo>
                  <a:cubicBezTo>
                    <a:pt x="2916" y="17901"/>
                    <a:pt x="2916" y="17901"/>
                    <a:pt x="2916" y="17901"/>
                  </a:cubicBezTo>
                  <a:cubicBezTo>
                    <a:pt x="11800" y="11051"/>
                    <a:pt x="11800" y="11051"/>
                    <a:pt x="11800" y="11051"/>
                  </a:cubicBezTo>
                  <a:cubicBezTo>
                    <a:pt x="14208" y="9225"/>
                    <a:pt x="16344" y="7581"/>
                    <a:pt x="18514" y="5937"/>
                  </a:cubicBezTo>
                  <a:cubicBezTo>
                    <a:pt x="18514" y="5937"/>
                    <a:pt x="18514" y="5937"/>
                    <a:pt x="18514" y="5937"/>
                  </a:cubicBezTo>
                  <a:cubicBezTo>
                    <a:pt x="16175" y="5891"/>
                    <a:pt x="13699" y="5526"/>
                    <a:pt x="10986" y="5297"/>
                  </a:cubicBezTo>
                  <a:cubicBezTo>
                    <a:pt x="475" y="3699"/>
                    <a:pt x="475" y="3699"/>
                    <a:pt x="475" y="3699"/>
                  </a:cubicBezTo>
                  <a:cubicBezTo>
                    <a:pt x="0" y="0"/>
                    <a:pt x="0" y="0"/>
                    <a:pt x="0" y="0"/>
                  </a:cubicBezTo>
                  <a:cubicBezTo>
                    <a:pt x="20820" y="3699"/>
                    <a:pt x="20820" y="3699"/>
                    <a:pt x="20820" y="3699"/>
                  </a:cubicBezTo>
                  <a:lnTo>
                    <a:pt x="21600" y="726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1" name="Freeform 203">
              <a:extLst>
                <a:ext uri="{FF2B5EF4-FFF2-40B4-BE49-F238E27FC236}">
                  <a16:creationId xmlns:a16="http://schemas.microsoft.com/office/drawing/2014/main" id="{C164E893-D6F1-F2B7-1A96-431D16C097CF}"/>
                </a:ext>
              </a:extLst>
            </p:cNvPr>
            <p:cNvSpPr/>
            <p:nvPr/>
          </p:nvSpPr>
          <p:spPr>
            <a:xfrm rot="6749019">
              <a:off x="1174596" y="328031"/>
              <a:ext cx="67723" cy="55025"/>
            </a:xfrm>
            <a:custGeom>
              <a:avLst/>
              <a:gdLst/>
              <a:ahLst/>
              <a:cxnLst>
                <a:cxn ang="0">
                  <a:pos x="wd2" y="hd2"/>
                </a:cxn>
                <a:cxn ang="5400000">
                  <a:pos x="wd2" y="hd2"/>
                </a:cxn>
                <a:cxn ang="10800000">
                  <a:pos x="wd2" y="hd2"/>
                </a:cxn>
                <a:cxn ang="16200000">
                  <a:pos x="wd2" y="hd2"/>
                </a:cxn>
              </a:cxnLst>
              <a:rect l="0" t="0" r="r" b="b"/>
              <a:pathLst>
                <a:path w="21600" h="21600" extrusionOk="0">
                  <a:moveTo>
                    <a:pt x="21600" y="13523"/>
                  </a:moveTo>
                  <a:cubicBezTo>
                    <a:pt x="0" y="21600"/>
                    <a:pt x="0" y="21600"/>
                    <a:pt x="0" y="21600"/>
                  </a:cubicBezTo>
                  <a:cubicBezTo>
                    <a:pt x="185" y="17970"/>
                    <a:pt x="185" y="17970"/>
                    <a:pt x="185" y="17970"/>
                  </a:cubicBezTo>
                  <a:cubicBezTo>
                    <a:pt x="10744" y="14294"/>
                    <a:pt x="10744" y="14294"/>
                    <a:pt x="10744" y="14294"/>
                  </a:cubicBezTo>
                  <a:cubicBezTo>
                    <a:pt x="13634" y="13250"/>
                    <a:pt x="16191" y="12343"/>
                    <a:pt x="18747" y="11481"/>
                  </a:cubicBezTo>
                  <a:cubicBezTo>
                    <a:pt x="18747" y="11481"/>
                    <a:pt x="18747" y="11481"/>
                    <a:pt x="18747" y="11481"/>
                  </a:cubicBezTo>
                  <a:cubicBezTo>
                    <a:pt x="16302" y="10528"/>
                    <a:pt x="13375" y="9393"/>
                    <a:pt x="10781" y="8123"/>
                  </a:cubicBezTo>
                  <a:cubicBezTo>
                    <a:pt x="333" y="3857"/>
                    <a:pt x="333" y="3857"/>
                    <a:pt x="333" y="3857"/>
                  </a:cubicBezTo>
                  <a:cubicBezTo>
                    <a:pt x="111" y="0"/>
                    <a:pt x="111" y="0"/>
                    <a:pt x="111" y="0"/>
                  </a:cubicBezTo>
                  <a:cubicBezTo>
                    <a:pt x="21378" y="9666"/>
                    <a:pt x="21378" y="9666"/>
                    <a:pt x="21378" y="9666"/>
                  </a:cubicBezTo>
                  <a:lnTo>
                    <a:pt x="21600" y="135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2" name="Freeform 204">
              <a:extLst>
                <a:ext uri="{FF2B5EF4-FFF2-40B4-BE49-F238E27FC236}">
                  <a16:creationId xmlns:a16="http://schemas.microsoft.com/office/drawing/2014/main" id="{7C3897AA-A77A-CB1B-10ED-BC08CDD45505}"/>
                </a:ext>
              </a:extLst>
            </p:cNvPr>
            <p:cNvSpPr/>
            <p:nvPr/>
          </p:nvSpPr>
          <p:spPr>
            <a:xfrm rot="6749019">
              <a:off x="1233852" y="361892"/>
              <a:ext cx="71957" cy="50793"/>
            </a:xfrm>
            <a:custGeom>
              <a:avLst/>
              <a:gdLst/>
              <a:ahLst/>
              <a:cxnLst>
                <a:cxn ang="0">
                  <a:pos x="wd2" y="hd2"/>
                </a:cxn>
                <a:cxn ang="5400000">
                  <a:pos x="wd2" y="hd2"/>
                </a:cxn>
                <a:cxn ang="10800000">
                  <a:pos x="wd2" y="hd2"/>
                </a:cxn>
                <a:cxn ang="16200000">
                  <a:pos x="wd2" y="hd2"/>
                </a:cxn>
              </a:cxnLst>
              <a:rect l="0" t="0" r="r" b="b"/>
              <a:pathLst>
                <a:path w="21600" h="21600" extrusionOk="0">
                  <a:moveTo>
                    <a:pt x="20756" y="20123"/>
                  </a:moveTo>
                  <a:cubicBezTo>
                    <a:pt x="0" y="21600"/>
                    <a:pt x="0" y="21600"/>
                    <a:pt x="0" y="21600"/>
                  </a:cubicBezTo>
                  <a:cubicBezTo>
                    <a:pt x="844" y="17954"/>
                    <a:pt x="844" y="17954"/>
                    <a:pt x="844" y="17954"/>
                  </a:cubicBezTo>
                  <a:cubicBezTo>
                    <a:pt x="10867" y="17169"/>
                    <a:pt x="10867" y="17169"/>
                    <a:pt x="10867" y="17169"/>
                  </a:cubicBezTo>
                  <a:cubicBezTo>
                    <a:pt x="13871" y="17262"/>
                    <a:pt x="16099" y="16892"/>
                    <a:pt x="18832" y="17123"/>
                  </a:cubicBezTo>
                  <a:cubicBezTo>
                    <a:pt x="18832" y="17123"/>
                    <a:pt x="18832" y="17123"/>
                    <a:pt x="18832" y="17123"/>
                  </a:cubicBezTo>
                  <a:cubicBezTo>
                    <a:pt x="16706" y="15646"/>
                    <a:pt x="14344" y="13338"/>
                    <a:pt x="12082" y="11446"/>
                  </a:cubicBezTo>
                  <a:cubicBezTo>
                    <a:pt x="3409" y="3692"/>
                    <a:pt x="3409" y="3692"/>
                    <a:pt x="3409" y="3692"/>
                  </a:cubicBezTo>
                  <a:cubicBezTo>
                    <a:pt x="4253" y="0"/>
                    <a:pt x="4253" y="0"/>
                    <a:pt x="4253" y="0"/>
                  </a:cubicBezTo>
                  <a:cubicBezTo>
                    <a:pt x="21600" y="16431"/>
                    <a:pt x="21600" y="16431"/>
                    <a:pt x="21600" y="16431"/>
                  </a:cubicBezTo>
                  <a:lnTo>
                    <a:pt x="20756" y="20123"/>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3" name="Freeform 205">
              <a:extLst>
                <a:ext uri="{FF2B5EF4-FFF2-40B4-BE49-F238E27FC236}">
                  <a16:creationId xmlns:a16="http://schemas.microsoft.com/office/drawing/2014/main" id="{42C23533-F961-66CA-FA07-21B66918907E}"/>
                </a:ext>
              </a:extLst>
            </p:cNvPr>
            <p:cNvSpPr/>
            <p:nvPr/>
          </p:nvSpPr>
          <p:spPr>
            <a:xfrm rot="6749019">
              <a:off x="1280414" y="399985"/>
              <a:ext cx="76188" cy="63493"/>
            </a:xfrm>
            <a:custGeom>
              <a:avLst/>
              <a:gdLst/>
              <a:ahLst/>
              <a:cxnLst>
                <a:cxn ang="0">
                  <a:pos x="wd2" y="hd2"/>
                </a:cxn>
                <a:cxn ang="5400000">
                  <a:pos x="wd2" y="hd2"/>
                </a:cxn>
                <a:cxn ang="10800000">
                  <a:pos x="wd2" y="hd2"/>
                </a:cxn>
                <a:cxn ang="16200000">
                  <a:pos x="wd2" y="hd2"/>
                </a:cxn>
              </a:cxnLst>
              <a:rect l="0" t="0" r="r" b="b"/>
              <a:pathLst>
                <a:path w="21600" h="21600" extrusionOk="0">
                  <a:moveTo>
                    <a:pt x="19980" y="21600"/>
                  </a:moveTo>
                  <a:cubicBezTo>
                    <a:pt x="0" y="16471"/>
                    <a:pt x="0" y="16471"/>
                    <a:pt x="0" y="16471"/>
                  </a:cubicBezTo>
                  <a:cubicBezTo>
                    <a:pt x="1620" y="13705"/>
                    <a:pt x="1620" y="13705"/>
                    <a:pt x="1620" y="13705"/>
                  </a:cubicBezTo>
                  <a:cubicBezTo>
                    <a:pt x="11273" y="16230"/>
                    <a:pt x="11273" y="16230"/>
                    <a:pt x="11273" y="16230"/>
                  </a:cubicBezTo>
                  <a:cubicBezTo>
                    <a:pt x="13770" y="16911"/>
                    <a:pt x="16301" y="17593"/>
                    <a:pt x="18529" y="18434"/>
                  </a:cubicBezTo>
                  <a:cubicBezTo>
                    <a:pt x="18529" y="18434"/>
                    <a:pt x="18529" y="18434"/>
                    <a:pt x="18529" y="18434"/>
                  </a:cubicBezTo>
                  <a:cubicBezTo>
                    <a:pt x="16875" y="16551"/>
                    <a:pt x="15120" y="14306"/>
                    <a:pt x="13230" y="11782"/>
                  </a:cubicBezTo>
                  <a:cubicBezTo>
                    <a:pt x="6750" y="2605"/>
                    <a:pt x="6750" y="2605"/>
                    <a:pt x="6750" y="2605"/>
                  </a:cubicBezTo>
                  <a:cubicBezTo>
                    <a:pt x="8066" y="0"/>
                    <a:pt x="8066" y="0"/>
                    <a:pt x="8066" y="0"/>
                  </a:cubicBezTo>
                  <a:cubicBezTo>
                    <a:pt x="21600" y="18835"/>
                    <a:pt x="21600" y="18835"/>
                    <a:pt x="21600" y="18835"/>
                  </a:cubicBezTo>
                  <a:lnTo>
                    <a:pt x="19980"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4" name="Freeform 206">
              <a:extLst>
                <a:ext uri="{FF2B5EF4-FFF2-40B4-BE49-F238E27FC236}">
                  <a16:creationId xmlns:a16="http://schemas.microsoft.com/office/drawing/2014/main" id="{9119ED1E-EEE3-DFC5-F881-0297F8615235}"/>
                </a:ext>
              </a:extLst>
            </p:cNvPr>
            <p:cNvSpPr/>
            <p:nvPr/>
          </p:nvSpPr>
          <p:spPr>
            <a:xfrm rot="6749019">
              <a:off x="1318507" y="450780"/>
              <a:ext cx="63491" cy="67724"/>
            </a:xfrm>
            <a:custGeom>
              <a:avLst/>
              <a:gdLst/>
              <a:ahLst/>
              <a:cxnLst>
                <a:cxn ang="0">
                  <a:pos x="wd2" y="hd2"/>
                </a:cxn>
                <a:cxn ang="5400000">
                  <a:pos x="wd2" y="hd2"/>
                </a:cxn>
                <a:cxn ang="10800000">
                  <a:pos x="wd2" y="hd2"/>
                </a:cxn>
                <a:cxn ang="16200000">
                  <a:pos x="wd2" y="hd2"/>
                </a:cxn>
              </a:cxnLst>
              <a:rect l="0" t="0" r="r" b="b"/>
              <a:pathLst>
                <a:path w="21600" h="21600" extrusionOk="0">
                  <a:moveTo>
                    <a:pt x="19596" y="21600"/>
                  </a:moveTo>
                  <a:cubicBezTo>
                    <a:pt x="0" y="11286"/>
                    <a:pt x="0" y="11286"/>
                    <a:pt x="0" y="11286"/>
                  </a:cubicBezTo>
                  <a:cubicBezTo>
                    <a:pt x="2338" y="9341"/>
                    <a:pt x="2338" y="9341"/>
                    <a:pt x="2338" y="9341"/>
                  </a:cubicBezTo>
                  <a:cubicBezTo>
                    <a:pt x="11765" y="14481"/>
                    <a:pt x="11765" y="14481"/>
                    <a:pt x="11765" y="14481"/>
                  </a:cubicBezTo>
                  <a:cubicBezTo>
                    <a:pt x="14326" y="16217"/>
                    <a:pt x="16590" y="17329"/>
                    <a:pt x="19039" y="18787"/>
                  </a:cubicBezTo>
                  <a:cubicBezTo>
                    <a:pt x="19039" y="18787"/>
                    <a:pt x="19039" y="18787"/>
                    <a:pt x="19039" y="18787"/>
                  </a:cubicBezTo>
                  <a:cubicBezTo>
                    <a:pt x="17666" y="16565"/>
                    <a:pt x="16515" y="13960"/>
                    <a:pt x="15328" y="11356"/>
                  </a:cubicBezTo>
                  <a:cubicBezTo>
                    <a:pt x="10726" y="1945"/>
                    <a:pt x="10726" y="1945"/>
                    <a:pt x="10726" y="1945"/>
                  </a:cubicBezTo>
                  <a:cubicBezTo>
                    <a:pt x="13064" y="0"/>
                    <a:pt x="13064" y="0"/>
                    <a:pt x="13064" y="0"/>
                  </a:cubicBezTo>
                  <a:cubicBezTo>
                    <a:pt x="21600" y="19794"/>
                    <a:pt x="21600" y="19794"/>
                    <a:pt x="21600" y="19794"/>
                  </a:cubicBezTo>
                  <a:lnTo>
                    <a:pt x="19596"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5" name="Freeform 207">
              <a:extLst>
                <a:ext uri="{FF2B5EF4-FFF2-40B4-BE49-F238E27FC236}">
                  <a16:creationId xmlns:a16="http://schemas.microsoft.com/office/drawing/2014/main" id="{D7CFEC29-0CB3-AF8E-19E0-476533072EDD}"/>
                </a:ext>
              </a:extLst>
            </p:cNvPr>
            <p:cNvSpPr/>
            <p:nvPr/>
          </p:nvSpPr>
          <p:spPr>
            <a:xfrm rot="6749019">
              <a:off x="1333324" y="512151"/>
              <a:ext cx="55026" cy="71956"/>
            </a:xfrm>
            <a:custGeom>
              <a:avLst/>
              <a:gdLst/>
              <a:ahLst/>
              <a:cxnLst>
                <a:cxn ang="0">
                  <a:pos x="wd2" y="hd2"/>
                </a:cxn>
                <a:cxn ang="5400000">
                  <a:pos x="wd2" y="hd2"/>
                </a:cxn>
                <a:cxn ang="10800000">
                  <a:pos x="wd2" y="hd2"/>
                </a:cxn>
                <a:cxn ang="16200000">
                  <a:pos x="wd2" y="hd2"/>
                </a:cxn>
              </a:cxnLst>
              <a:rect l="0" t="0" r="r" b="b"/>
              <a:pathLst>
                <a:path w="21600" h="21600" extrusionOk="0">
                  <a:moveTo>
                    <a:pt x="17912" y="21600"/>
                  </a:moveTo>
                  <a:cubicBezTo>
                    <a:pt x="0" y="6636"/>
                    <a:pt x="0" y="6636"/>
                    <a:pt x="0" y="6636"/>
                  </a:cubicBezTo>
                  <a:cubicBezTo>
                    <a:pt x="3293" y="5574"/>
                    <a:pt x="3293" y="5574"/>
                    <a:pt x="3293" y="5574"/>
                  </a:cubicBezTo>
                  <a:cubicBezTo>
                    <a:pt x="12117" y="12774"/>
                    <a:pt x="12117" y="12774"/>
                    <a:pt x="12117" y="12774"/>
                  </a:cubicBezTo>
                  <a:cubicBezTo>
                    <a:pt x="14576" y="14898"/>
                    <a:pt x="16551" y="16855"/>
                    <a:pt x="18351" y="18547"/>
                  </a:cubicBezTo>
                  <a:cubicBezTo>
                    <a:pt x="18351" y="18547"/>
                    <a:pt x="18351" y="18547"/>
                    <a:pt x="18351" y="18547"/>
                  </a:cubicBezTo>
                  <a:cubicBezTo>
                    <a:pt x="18044" y="16391"/>
                    <a:pt x="17912" y="13836"/>
                    <a:pt x="17254" y="11148"/>
                  </a:cubicBezTo>
                  <a:cubicBezTo>
                    <a:pt x="16420" y="1062"/>
                    <a:pt x="16420" y="1062"/>
                    <a:pt x="16420" y="1062"/>
                  </a:cubicBezTo>
                  <a:cubicBezTo>
                    <a:pt x="19712" y="0"/>
                    <a:pt x="19712" y="0"/>
                    <a:pt x="19712" y="0"/>
                  </a:cubicBezTo>
                  <a:cubicBezTo>
                    <a:pt x="21600" y="20439"/>
                    <a:pt x="21600" y="20439"/>
                    <a:pt x="21600" y="20439"/>
                  </a:cubicBezTo>
                  <a:lnTo>
                    <a:pt x="17912"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6" name="Freeform 208">
              <a:extLst>
                <a:ext uri="{FF2B5EF4-FFF2-40B4-BE49-F238E27FC236}">
                  <a16:creationId xmlns:a16="http://schemas.microsoft.com/office/drawing/2014/main" id="{1977A5C9-CDB1-3687-3AA7-AA058C692E6A}"/>
                </a:ext>
              </a:extLst>
            </p:cNvPr>
            <p:cNvSpPr/>
            <p:nvPr/>
          </p:nvSpPr>
          <p:spPr>
            <a:xfrm rot="6749019">
              <a:off x="1316393" y="584108"/>
              <a:ext cx="55023" cy="71956"/>
            </a:xfrm>
            <a:custGeom>
              <a:avLst/>
              <a:gdLst/>
              <a:ahLst/>
              <a:cxnLst>
                <a:cxn ang="0">
                  <a:pos x="wd2" y="hd2"/>
                </a:cxn>
                <a:cxn ang="5400000">
                  <a:pos x="wd2" y="hd2"/>
                </a:cxn>
                <a:cxn ang="10800000">
                  <a:pos x="wd2" y="hd2"/>
                </a:cxn>
                <a:cxn ang="16200000">
                  <a:pos x="wd2" y="hd2"/>
                </a:cxn>
              </a:cxnLst>
              <a:rect l="0" t="0" r="r" b="b"/>
              <a:pathLst>
                <a:path w="21600" h="21600" extrusionOk="0">
                  <a:moveTo>
                    <a:pt x="10489" y="21600"/>
                  </a:moveTo>
                  <a:cubicBezTo>
                    <a:pt x="0" y="1773"/>
                    <a:pt x="0" y="1773"/>
                    <a:pt x="0" y="1773"/>
                  </a:cubicBezTo>
                  <a:cubicBezTo>
                    <a:pt x="3333" y="1348"/>
                    <a:pt x="3333" y="1348"/>
                    <a:pt x="3333" y="1348"/>
                  </a:cubicBezTo>
                  <a:cubicBezTo>
                    <a:pt x="8578" y="11243"/>
                    <a:pt x="8578" y="11243"/>
                    <a:pt x="8578" y="11243"/>
                  </a:cubicBezTo>
                  <a:cubicBezTo>
                    <a:pt x="9956" y="13868"/>
                    <a:pt x="11200" y="16209"/>
                    <a:pt x="12044" y="18692"/>
                  </a:cubicBezTo>
                  <a:cubicBezTo>
                    <a:pt x="12044" y="18692"/>
                    <a:pt x="12044" y="18692"/>
                    <a:pt x="12044" y="18692"/>
                  </a:cubicBezTo>
                  <a:cubicBezTo>
                    <a:pt x="12844" y="15996"/>
                    <a:pt x="13644" y="13336"/>
                    <a:pt x="14444" y="10676"/>
                  </a:cubicBezTo>
                  <a:cubicBezTo>
                    <a:pt x="17778" y="248"/>
                    <a:pt x="17778" y="248"/>
                    <a:pt x="17778" y="248"/>
                  </a:cubicBezTo>
                  <a:cubicBezTo>
                    <a:pt x="21600" y="0"/>
                    <a:pt x="21600" y="0"/>
                    <a:pt x="21600" y="0"/>
                  </a:cubicBezTo>
                  <a:cubicBezTo>
                    <a:pt x="14178" y="21068"/>
                    <a:pt x="14178" y="21068"/>
                    <a:pt x="14178" y="21068"/>
                  </a:cubicBezTo>
                  <a:lnTo>
                    <a:pt x="10489" y="21600"/>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7" name="Freeform 209">
              <a:extLst>
                <a:ext uri="{FF2B5EF4-FFF2-40B4-BE49-F238E27FC236}">
                  <a16:creationId xmlns:a16="http://schemas.microsoft.com/office/drawing/2014/main" id="{251B874F-7BB5-F263-B3BF-009DC2AEF3C9}"/>
                </a:ext>
              </a:extLst>
            </p:cNvPr>
            <p:cNvSpPr/>
            <p:nvPr/>
          </p:nvSpPr>
          <p:spPr>
            <a:xfrm rot="6749019">
              <a:off x="1284648" y="649714"/>
              <a:ext cx="55023" cy="76190"/>
            </a:xfrm>
            <a:custGeom>
              <a:avLst/>
              <a:gdLst/>
              <a:ahLst/>
              <a:cxnLst>
                <a:cxn ang="0">
                  <a:pos x="wd2" y="hd2"/>
                </a:cxn>
                <a:cxn ang="5400000">
                  <a:pos x="wd2" y="hd2"/>
                </a:cxn>
                <a:cxn ang="10800000">
                  <a:pos x="wd2" y="hd2"/>
                </a:cxn>
                <a:cxn ang="16200000">
                  <a:pos x="wd2" y="hd2"/>
                </a:cxn>
              </a:cxnLst>
              <a:rect l="0" t="0" r="r" b="b"/>
              <a:pathLst>
                <a:path w="21600" h="21600" extrusionOk="0">
                  <a:moveTo>
                    <a:pt x="2831" y="20718"/>
                  </a:moveTo>
                  <a:cubicBezTo>
                    <a:pt x="0" y="0"/>
                    <a:pt x="0" y="0"/>
                    <a:pt x="0" y="0"/>
                  </a:cubicBezTo>
                  <a:cubicBezTo>
                    <a:pt x="3973" y="746"/>
                    <a:pt x="3973" y="746"/>
                    <a:pt x="3973" y="746"/>
                  </a:cubicBezTo>
                  <a:cubicBezTo>
                    <a:pt x="4795" y="10817"/>
                    <a:pt x="4795" y="10817"/>
                    <a:pt x="4795" y="10817"/>
                  </a:cubicBezTo>
                  <a:cubicBezTo>
                    <a:pt x="5115" y="13699"/>
                    <a:pt x="5617" y="16208"/>
                    <a:pt x="5617" y="18548"/>
                  </a:cubicBezTo>
                  <a:cubicBezTo>
                    <a:pt x="5617" y="18548"/>
                    <a:pt x="5617" y="18548"/>
                    <a:pt x="5617" y="18548"/>
                  </a:cubicBezTo>
                  <a:cubicBezTo>
                    <a:pt x="7078" y="16412"/>
                    <a:pt x="8905" y="14174"/>
                    <a:pt x="10777" y="11936"/>
                  </a:cubicBezTo>
                  <a:cubicBezTo>
                    <a:pt x="17764" y="3086"/>
                    <a:pt x="17764" y="3086"/>
                    <a:pt x="17764" y="3086"/>
                  </a:cubicBezTo>
                  <a:cubicBezTo>
                    <a:pt x="21600" y="3560"/>
                    <a:pt x="21600" y="3560"/>
                    <a:pt x="21600" y="3560"/>
                  </a:cubicBezTo>
                  <a:cubicBezTo>
                    <a:pt x="6439" y="21600"/>
                    <a:pt x="6439" y="21600"/>
                    <a:pt x="6439" y="21600"/>
                  </a:cubicBezTo>
                  <a:lnTo>
                    <a:pt x="2831" y="2071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8" name="Freeform 210">
              <a:extLst>
                <a:ext uri="{FF2B5EF4-FFF2-40B4-BE49-F238E27FC236}">
                  <a16:creationId xmlns:a16="http://schemas.microsoft.com/office/drawing/2014/main" id="{C6F23728-4496-CB12-DEA7-5187EE0C352F}"/>
                </a:ext>
              </a:extLst>
            </p:cNvPr>
            <p:cNvSpPr/>
            <p:nvPr/>
          </p:nvSpPr>
          <p:spPr>
            <a:xfrm rot="6749019">
              <a:off x="1240203" y="702623"/>
              <a:ext cx="59257" cy="76190"/>
            </a:xfrm>
            <a:custGeom>
              <a:avLst/>
              <a:gdLst/>
              <a:ahLst/>
              <a:cxnLst>
                <a:cxn ang="0">
                  <a:pos x="wd2" y="hd2"/>
                </a:cxn>
                <a:cxn ang="5400000">
                  <a:pos x="wd2" y="hd2"/>
                </a:cxn>
                <a:cxn ang="10800000">
                  <a:pos x="wd2" y="hd2"/>
                </a:cxn>
                <a:cxn ang="16200000">
                  <a:pos x="wd2" y="hd2"/>
                </a:cxn>
              </a:cxnLst>
              <a:rect l="0" t="0" r="r" b="b"/>
              <a:pathLst>
                <a:path w="21600" h="21600" extrusionOk="0">
                  <a:moveTo>
                    <a:pt x="0" y="20351"/>
                  </a:moveTo>
                  <a:cubicBezTo>
                    <a:pt x="4597" y="0"/>
                    <a:pt x="4597" y="0"/>
                    <a:pt x="4597" y="0"/>
                  </a:cubicBezTo>
                  <a:cubicBezTo>
                    <a:pt x="7281" y="1350"/>
                    <a:pt x="7281" y="1350"/>
                    <a:pt x="7281" y="1350"/>
                  </a:cubicBezTo>
                  <a:cubicBezTo>
                    <a:pt x="5247" y="11306"/>
                    <a:pt x="5247" y="11306"/>
                    <a:pt x="5247" y="11306"/>
                  </a:cubicBezTo>
                  <a:cubicBezTo>
                    <a:pt x="4678" y="14107"/>
                    <a:pt x="3864" y="16369"/>
                    <a:pt x="3051" y="18630"/>
                  </a:cubicBezTo>
                  <a:cubicBezTo>
                    <a:pt x="3214" y="18900"/>
                    <a:pt x="3214" y="18900"/>
                    <a:pt x="3214" y="18900"/>
                  </a:cubicBezTo>
                  <a:cubicBezTo>
                    <a:pt x="4963" y="16976"/>
                    <a:pt x="7241" y="15188"/>
                    <a:pt x="9803" y="13297"/>
                  </a:cubicBezTo>
                  <a:cubicBezTo>
                    <a:pt x="18590" y="6615"/>
                    <a:pt x="18590" y="6615"/>
                    <a:pt x="18590" y="6615"/>
                  </a:cubicBezTo>
                  <a:cubicBezTo>
                    <a:pt x="21600" y="7864"/>
                    <a:pt x="21600" y="7864"/>
                    <a:pt x="21600" y="7864"/>
                  </a:cubicBezTo>
                  <a:cubicBezTo>
                    <a:pt x="3010" y="21600"/>
                    <a:pt x="3010" y="21600"/>
                    <a:pt x="3010" y="21600"/>
                  </a:cubicBezTo>
                  <a:lnTo>
                    <a:pt x="0" y="20351"/>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19" name="Freeform 211">
              <a:extLst>
                <a:ext uri="{FF2B5EF4-FFF2-40B4-BE49-F238E27FC236}">
                  <a16:creationId xmlns:a16="http://schemas.microsoft.com/office/drawing/2014/main" id="{08827146-955D-9FF6-A724-2E0B562380D7}"/>
                </a:ext>
              </a:extLst>
            </p:cNvPr>
            <p:cNvSpPr/>
            <p:nvPr/>
          </p:nvSpPr>
          <p:spPr>
            <a:xfrm rot="6749019">
              <a:off x="1183059" y="738601"/>
              <a:ext cx="71954" cy="67724"/>
            </a:xfrm>
            <a:custGeom>
              <a:avLst/>
              <a:gdLst/>
              <a:ahLst/>
              <a:cxnLst>
                <a:cxn ang="0">
                  <a:pos x="wd2" y="hd2"/>
                </a:cxn>
                <a:cxn ang="5400000">
                  <a:pos x="wd2" y="hd2"/>
                </a:cxn>
                <a:cxn ang="10800000">
                  <a:pos x="wd2" y="hd2"/>
                </a:cxn>
                <a:cxn ang="16200000">
                  <a:pos x="wd2" y="hd2"/>
                </a:cxn>
              </a:cxnLst>
              <a:rect l="0" t="0" r="r" b="b"/>
              <a:pathLst>
                <a:path w="21600" h="21600" extrusionOk="0">
                  <a:moveTo>
                    <a:pt x="0" y="19482"/>
                  </a:moveTo>
                  <a:cubicBezTo>
                    <a:pt x="8973" y="0"/>
                    <a:pt x="8973" y="0"/>
                    <a:pt x="8973" y="0"/>
                  </a:cubicBezTo>
                  <a:cubicBezTo>
                    <a:pt x="11172" y="1841"/>
                    <a:pt x="11172" y="1841"/>
                    <a:pt x="11172" y="1841"/>
                  </a:cubicBezTo>
                  <a:cubicBezTo>
                    <a:pt x="6668" y="11564"/>
                    <a:pt x="6668" y="11564"/>
                    <a:pt x="6668" y="11564"/>
                  </a:cubicBezTo>
                  <a:cubicBezTo>
                    <a:pt x="5356" y="14168"/>
                    <a:pt x="4221" y="16356"/>
                    <a:pt x="3050" y="18544"/>
                  </a:cubicBezTo>
                  <a:cubicBezTo>
                    <a:pt x="3050" y="18544"/>
                    <a:pt x="3050" y="18544"/>
                    <a:pt x="3050" y="18544"/>
                  </a:cubicBezTo>
                  <a:cubicBezTo>
                    <a:pt x="5285" y="17294"/>
                    <a:pt x="7519" y="16009"/>
                    <a:pt x="10073" y="14620"/>
                  </a:cubicBezTo>
                  <a:cubicBezTo>
                    <a:pt x="19578" y="9307"/>
                    <a:pt x="19578" y="9307"/>
                    <a:pt x="19578" y="9307"/>
                  </a:cubicBezTo>
                  <a:cubicBezTo>
                    <a:pt x="21600" y="11564"/>
                    <a:pt x="21600" y="11564"/>
                    <a:pt x="21600" y="11564"/>
                  </a:cubicBezTo>
                  <a:cubicBezTo>
                    <a:pt x="2305" y="21600"/>
                    <a:pt x="2305" y="21600"/>
                    <a:pt x="2305" y="21600"/>
                  </a:cubicBezTo>
                  <a:lnTo>
                    <a:pt x="0" y="19482"/>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20" name="Freeform 212">
              <a:extLst>
                <a:ext uri="{FF2B5EF4-FFF2-40B4-BE49-F238E27FC236}">
                  <a16:creationId xmlns:a16="http://schemas.microsoft.com/office/drawing/2014/main" id="{09450EC2-8263-1036-8C4F-C74B5D3CAB76}"/>
                </a:ext>
              </a:extLst>
            </p:cNvPr>
            <p:cNvSpPr/>
            <p:nvPr/>
          </p:nvSpPr>
          <p:spPr>
            <a:xfrm rot="6749019">
              <a:off x="1121683" y="757649"/>
              <a:ext cx="76188" cy="67724"/>
            </a:xfrm>
            <a:custGeom>
              <a:avLst/>
              <a:gdLst/>
              <a:ahLst/>
              <a:cxnLst>
                <a:cxn ang="0">
                  <a:pos x="wd2" y="hd2"/>
                </a:cxn>
                <a:cxn ang="5400000">
                  <a:pos x="wd2" y="hd2"/>
                </a:cxn>
                <a:cxn ang="10800000">
                  <a:pos x="wd2" y="hd2"/>
                </a:cxn>
                <a:cxn ang="16200000">
                  <a:pos x="wd2" y="hd2"/>
                </a:cxn>
              </a:cxnLst>
              <a:rect l="0" t="0" r="r" b="b"/>
              <a:pathLst>
                <a:path w="21600" h="21600" extrusionOk="0">
                  <a:moveTo>
                    <a:pt x="0" y="18948"/>
                  </a:moveTo>
                  <a:cubicBezTo>
                    <a:pt x="12310" y="0"/>
                    <a:pt x="12310" y="0"/>
                    <a:pt x="12310" y="0"/>
                  </a:cubicBezTo>
                  <a:cubicBezTo>
                    <a:pt x="13935" y="2652"/>
                    <a:pt x="13935" y="2652"/>
                    <a:pt x="13935" y="2652"/>
                  </a:cubicBezTo>
                  <a:cubicBezTo>
                    <a:pt x="7797" y="11722"/>
                    <a:pt x="7797" y="11722"/>
                    <a:pt x="7797" y="11722"/>
                  </a:cubicBezTo>
                  <a:cubicBezTo>
                    <a:pt x="6171" y="14413"/>
                    <a:pt x="4712" y="16642"/>
                    <a:pt x="3119" y="18564"/>
                  </a:cubicBezTo>
                  <a:cubicBezTo>
                    <a:pt x="3119" y="18564"/>
                    <a:pt x="3119" y="18564"/>
                    <a:pt x="3119" y="18564"/>
                  </a:cubicBezTo>
                  <a:cubicBezTo>
                    <a:pt x="5441" y="17833"/>
                    <a:pt x="7764" y="17065"/>
                    <a:pt x="10385" y="16181"/>
                  </a:cubicBezTo>
                  <a:cubicBezTo>
                    <a:pt x="19974" y="12991"/>
                    <a:pt x="19974" y="12991"/>
                    <a:pt x="19974" y="12991"/>
                  </a:cubicBezTo>
                  <a:cubicBezTo>
                    <a:pt x="21600" y="15643"/>
                    <a:pt x="21600" y="15643"/>
                    <a:pt x="21600" y="15643"/>
                  </a:cubicBezTo>
                  <a:cubicBezTo>
                    <a:pt x="1626" y="21600"/>
                    <a:pt x="1626" y="21600"/>
                    <a:pt x="1626" y="21600"/>
                  </a:cubicBezTo>
                  <a:lnTo>
                    <a:pt x="0" y="1894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21" name="Freeform 213">
              <a:extLst>
                <a:ext uri="{FF2B5EF4-FFF2-40B4-BE49-F238E27FC236}">
                  <a16:creationId xmlns:a16="http://schemas.microsoft.com/office/drawing/2014/main" id="{983552B3-2D40-9202-DC75-AEE06D6F1EE8}"/>
                </a:ext>
              </a:extLst>
            </p:cNvPr>
            <p:cNvSpPr/>
            <p:nvPr/>
          </p:nvSpPr>
          <p:spPr>
            <a:xfrm rot="6749019">
              <a:off x="1062427" y="770346"/>
              <a:ext cx="71954" cy="55025"/>
            </a:xfrm>
            <a:custGeom>
              <a:avLst/>
              <a:gdLst/>
              <a:ahLst/>
              <a:cxnLst>
                <a:cxn ang="0">
                  <a:pos x="wd2" y="hd2"/>
                </a:cxn>
                <a:cxn ang="5400000">
                  <a:pos x="wd2" y="hd2"/>
                </a:cxn>
                <a:cxn ang="10800000">
                  <a:pos x="wd2" y="hd2"/>
                </a:cxn>
                <a:cxn ang="16200000">
                  <a:pos x="wd2" y="hd2"/>
                </a:cxn>
              </a:cxnLst>
              <a:rect l="0" t="0" r="r" b="b"/>
              <a:pathLst>
                <a:path w="21600" h="21600" extrusionOk="0">
                  <a:moveTo>
                    <a:pt x="0" y="18168"/>
                  </a:moveTo>
                  <a:cubicBezTo>
                    <a:pt x="15400" y="0"/>
                    <a:pt x="15400" y="0"/>
                    <a:pt x="15400" y="0"/>
                  </a:cubicBezTo>
                  <a:cubicBezTo>
                    <a:pt x="16444" y="3432"/>
                    <a:pt x="16444" y="3432"/>
                    <a:pt x="16444" y="3432"/>
                  </a:cubicBezTo>
                  <a:cubicBezTo>
                    <a:pt x="8963" y="12173"/>
                    <a:pt x="8963" y="12173"/>
                    <a:pt x="8963" y="12173"/>
                  </a:cubicBezTo>
                  <a:cubicBezTo>
                    <a:pt x="6706" y="14324"/>
                    <a:pt x="4819" y="16749"/>
                    <a:pt x="2831" y="18808"/>
                  </a:cubicBezTo>
                  <a:cubicBezTo>
                    <a:pt x="2831" y="18808"/>
                    <a:pt x="2831" y="18808"/>
                    <a:pt x="2831" y="18808"/>
                  </a:cubicBezTo>
                  <a:cubicBezTo>
                    <a:pt x="5290" y="18259"/>
                    <a:pt x="7750" y="17756"/>
                    <a:pt x="10345" y="17619"/>
                  </a:cubicBezTo>
                  <a:cubicBezTo>
                    <a:pt x="20555" y="16658"/>
                    <a:pt x="20555" y="16658"/>
                    <a:pt x="20555" y="16658"/>
                  </a:cubicBezTo>
                  <a:cubicBezTo>
                    <a:pt x="21600" y="20044"/>
                    <a:pt x="21600" y="20044"/>
                    <a:pt x="21600" y="20044"/>
                  </a:cubicBezTo>
                  <a:cubicBezTo>
                    <a:pt x="1045" y="21600"/>
                    <a:pt x="1045" y="21600"/>
                    <a:pt x="1045" y="21600"/>
                  </a:cubicBezTo>
                  <a:lnTo>
                    <a:pt x="0" y="18168"/>
                  </a:lnTo>
                  <a:close/>
                </a:path>
              </a:pathLst>
            </a:custGeom>
            <a:solidFill>
              <a:srgbClr val="AF5E5C"/>
            </a:solidFill>
            <a:ln w="3175" cap="flat">
              <a:solidFill>
                <a:srgbClr val="000000"/>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sp>
          <p:nvSpPr>
            <p:cNvPr id="1022" name="Freeform 214">
              <a:extLst>
                <a:ext uri="{FF2B5EF4-FFF2-40B4-BE49-F238E27FC236}">
                  <a16:creationId xmlns:a16="http://schemas.microsoft.com/office/drawing/2014/main" id="{CADF621B-F6D8-86F1-306D-87B02ACD38E7}"/>
                </a:ext>
              </a:extLst>
            </p:cNvPr>
            <p:cNvSpPr/>
            <p:nvPr/>
          </p:nvSpPr>
          <p:spPr>
            <a:xfrm rot="6749019">
              <a:off x="317467" y="-25412"/>
              <a:ext cx="728020" cy="1176710"/>
            </a:xfrm>
            <a:custGeom>
              <a:avLst/>
              <a:gdLst/>
              <a:ahLst/>
              <a:cxnLst>
                <a:cxn ang="0">
                  <a:pos x="wd2" y="hd2"/>
                </a:cxn>
                <a:cxn ang="5400000">
                  <a:pos x="wd2" y="hd2"/>
                </a:cxn>
                <a:cxn ang="10800000">
                  <a:pos x="wd2" y="hd2"/>
                </a:cxn>
                <a:cxn ang="16200000">
                  <a:pos x="wd2" y="hd2"/>
                </a:cxn>
              </a:cxnLst>
              <a:rect l="0" t="0" r="r" b="b"/>
              <a:pathLst>
                <a:path w="20081" h="20630" extrusionOk="0">
                  <a:moveTo>
                    <a:pt x="10738" y="2187"/>
                  </a:moveTo>
                  <a:cubicBezTo>
                    <a:pt x="9537" y="369"/>
                    <a:pt x="6263" y="-486"/>
                    <a:pt x="3418" y="282"/>
                  </a:cubicBezTo>
                  <a:cubicBezTo>
                    <a:pt x="573" y="1049"/>
                    <a:pt x="-759" y="3146"/>
                    <a:pt x="442" y="4964"/>
                  </a:cubicBezTo>
                  <a:lnTo>
                    <a:pt x="9344" y="18445"/>
                  </a:lnTo>
                  <a:cubicBezTo>
                    <a:pt x="10539" y="20263"/>
                    <a:pt x="13819" y="21114"/>
                    <a:pt x="16664" y="20350"/>
                  </a:cubicBezTo>
                  <a:cubicBezTo>
                    <a:pt x="19509" y="19583"/>
                    <a:pt x="20841" y="17486"/>
                    <a:pt x="19640" y="15668"/>
                  </a:cubicBezTo>
                  <a:lnTo>
                    <a:pt x="10738" y="2187"/>
                  </a:lnTo>
                  <a:close/>
                </a:path>
              </a:pathLst>
            </a:custGeom>
            <a:solidFill>
              <a:srgbClr val="AF5E5C"/>
            </a:solidFill>
            <a:ln w="3175" cap="flat">
              <a:solidFill>
                <a:srgbClr val="AF5E5C"/>
              </a:solidFill>
              <a:prstDash val="solid"/>
              <a:round/>
            </a:ln>
            <a:effectLst/>
          </p:spPr>
          <p:txBody>
            <a:bodyPr lIns="19050" tIns="19050" rIns="19050" bIns="19050"/>
            <a:lstStyle/>
            <a:p>
              <a:pPr defTabSz="342900" eaLnBrk="1" fontAlgn="auto">
                <a:spcBef>
                  <a:spcPts val="0"/>
                </a:spcBef>
                <a:spcAft>
                  <a:spcPts val="0"/>
                </a:spcAft>
                <a:defRPr sz="3600">
                  <a:latin typeface="Arial"/>
                  <a:ea typeface="Arial"/>
                  <a:cs typeface="Arial"/>
                  <a:sym typeface="Arial"/>
                </a:defRPr>
              </a:pPr>
              <a:endParaRPr sz="1350" kern="0">
                <a:solidFill>
                  <a:srgbClr val="000000"/>
                </a:solidFill>
                <a:latin typeface="Arial"/>
                <a:ea typeface="Arial"/>
                <a:cs typeface="Arial"/>
                <a:sym typeface="Arial"/>
              </a:endParaRPr>
            </a:p>
          </p:txBody>
        </p:sp>
      </p:grpSp>
      <p:sp>
        <p:nvSpPr>
          <p:cNvPr id="1024" name="Straight Arrow Connector 64">
            <a:extLst>
              <a:ext uri="{FF2B5EF4-FFF2-40B4-BE49-F238E27FC236}">
                <a16:creationId xmlns:a16="http://schemas.microsoft.com/office/drawing/2014/main" id="{91332AB5-E6E8-F5E9-9623-79620C889B63}"/>
              </a:ext>
            </a:extLst>
          </p:cNvPr>
          <p:cNvSpPr/>
          <p:nvPr/>
        </p:nvSpPr>
        <p:spPr>
          <a:xfrm flipH="1">
            <a:off x="919163" y="3708400"/>
            <a:ext cx="728662" cy="0"/>
          </a:xfrm>
          <a:prstGeom prst="line">
            <a:avLst/>
          </a:prstGeom>
          <a:ln w="28575">
            <a:solidFill>
              <a:srgbClr val="000000"/>
            </a:solidFill>
            <a:tailEnd type="triangle"/>
          </a:ln>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pic>
        <p:nvPicPr>
          <p:cNvPr id="77847" name="Picture 1" descr="Picture 1">
            <a:extLst>
              <a:ext uri="{FF2B5EF4-FFF2-40B4-BE49-F238E27FC236}">
                <a16:creationId xmlns:a16="http://schemas.microsoft.com/office/drawing/2014/main" id="{20C97D09-DBF5-7D52-E04F-442BD3D8C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12"/>
          <a:stretch>
            <a:fillRect/>
          </a:stretch>
        </p:blipFill>
        <p:spPr bwMode="auto">
          <a:xfrm>
            <a:off x="2257425" y="2039938"/>
            <a:ext cx="2103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2" name="Group 1">
            <a:extLst>
              <a:ext uri="{FF2B5EF4-FFF2-40B4-BE49-F238E27FC236}">
                <a16:creationId xmlns:a16="http://schemas.microsoft.com/office/drawing/2014/main" id="{CBA0D6FA-6ADA-5E1A-D95C-FE0E1873515F}"/>
              </a:ext>
            </a:extLst>
          </p:cNvPr>
          <p:cNvGrpSpPr>
            <a:grpSpLocks/>
          </p:cNvGrpSpPr>
          <p:nvPr/>
        </p:nvGrpSpPr>
        <p:grpSpPr bwMode="auto">
          <a:xfrm>
            <a:off x="4578350" y="1998663"/>
            <a:ext cx="4387850" cy="2290762"/>
            <a:chOff x="12210517" y="3043850"/>
            <a:chExt cx="11700119" cy="6108262"/>
          </a:xfrm>
        </p:grpSpPr>
        <p:sp>
          <p:nvSpPr>
            <p:cNvPr id="914" name="Rectangle 237">
              <a:extLst>
                <a:ext uri="{FF2B5EF4-FFF2-40B4-BE49-F238E27FC236}">
                  <a16:creationId xmlns:a16="http://schemas.microsoft.com/office/drawing/2014/main" id="{1857F9EA-6698-F74E-8F5A-55813619D3EE}"/>
                </a:ext>
              </a:extLst>
            </p:cNvPr>
            <p:cNvSpPr/>
            <p:nvPr/>
          </p:nvSpPr>
          <p:spPr>
            <a:xfrm>
              <a:off x="14153483" y="5130733"/>
              <a:ext cx="414838" cy="821208"/>
            </a:xfrm>
            <a:prstGeom prst="rect">
              <a:avLst/>
            </a:prstGeom>
            <a:solidFill>
              <a:srgbClr val="C3D69B"/>
            </a:solidFill>
            <a:ln>
              <a:solidFill>
                <a:srgbClr val="808080"/>
              </a:solidFill>
              <a:miter/>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15" name="Oval 238">
              <a:extLst>
                <a:ext uri="{FF2B5EF4-FFF2-40B4-BE49-F238E27FC236}">
                  <a16:creationId xmlns:a16="http://schemas.microsoft.com/office/drawing/2014/main" id="{ED248F05-FF7A-DFF8-D96E-400881977623}"/>
                </a:ext>
              </a:extLst>
            </p:cNvPr>
            <p:cNvSpPr/>
            <p:nvPr/>
          </p:nvSpPr>
          <p:spPr>
            <a:xfrm>
              <a:off x="14153483" y="5833416"/>
              <a:ext cx="414838" cy="414837"/>
            </a:xfrm>
            <a:prstGeom prst="ellipse">
              <a:avLst/>
            </a:prstGeom>
            <a:solidFill>
              <a:srgbClr val="FFFFFF"/>
            </a:solidFill>
            <a:ln>
              <a:solidFill>
                <a:srgbClr val="FFFFFF"/>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16" name="Oval 239">
              <a:extLst>
                <a:ext uri="{FF2B5EF4-FFF2-40B4-BE49-F238E27FC236}">
                  <a16:creationId xmlns:a16="http://schemas.microsoft.com/office/drawing/2014/main" id="{FE9B0418-6152-0414-C6E4-7F5F3F0B2498}"/>
                </a:ext>
              </a:extLst>
            </p:cNvPr>
            <p:cNvSpPr/>
            <p:nvPr/>
          </p:nvSpPr>
          <p:spPr>
            <a:xfrm>
              <a:off x="13802140" y="4440750"/>
              <a:ext cx="1159853" cy="1202181"/>
            </a:xfrm>
            <a:prstGeom prst="ellipse">
              <a:avLst/>
            </a:prstGeom>
            <a:solidFill>
              <a:srgbClr val="C3D69B"/>
            </a:solidFill>
            <a:ln w="12700">
              <a:solidFill>
                <a:srgbClr val="4F6228"/>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17" name="Oval 240">
              <a:extLst>
                <a:ext uri="{FF2B5EF4-FFF2-40B4-BE49-F238E27FC236}">
                  <a16:creationId xmlns:a16="http://schemas.microsoft.com/office/drawing/2014/main" id="{724952F1-E9A3-3415-D3A1-900E48F9A8D6}"/>
                </a:ext>
              </a:extLst>
            </p:cNvPr>
            <p:cNvSpPr/>
            <p:nvPr/>
          </p:nvSpPr>
          <p:spPr>
            <a:xfrm>
              <a:off x="13988393" y="4864053"/>
              <a:ext cx="689987" cy="694217"/>
            </a:xfrm>
            <a:prstGeom prst="ellipse">
              <a:avLst/>
            </a:prstGeom>
            <a:solidFill>
              <a:srgbClr val="77933C"/>
            </a:solidFill>
            <a:ln>
              <a:solidFill>
                <a:srgbClr val="4F6228"/>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grpSp>
          <p:nvGrpSpPr>
            <p:cNvPr id="77854" name="Group 15">
              <a:extLst>
                <a:ext uri="{FF2B5EF4-FFF2-40B4-BE49-F238E27FC236}">
                  <a16:creationId xmlns:a16="http://schemas.microsoft.com/office/drawing/2014/main" id="{D8FE3371-08C4-8E10-E71A-108704BC0DFE}"/>
                </a:ext>
              </a:extLst>
            </p:cNvPr>
            <p:cNvGrpSpPr>
              <a:grpSpLocks/>
            </p:cNvGrpSpPr>
            <p:nvPr/>
          </p:nvGrpSpPr>
          <p:grpSpPr bwMode="auto">
            <a:xfrm>
              <a:off x="14037161" y="6154541"/>
              <a:ext cx="283539" cy="885290"/>
              <a:chOff x="0" y="0"/>
              <a:chExt cx="283538" cy="885289"/>
            </a:xfrm>
          </p:grpSpPr>
          <p:sp>
            <p:nvSpPr>
              <p:cNvPr id="918" name="Line 241">
                <a:extLst>
                  <a:ext uri="{FF2B5EF4-FFF2-40B4-BE49-F238E27FC236}">
                    <a16:creationId xmlns:a16="http://schemas.microsoft.com/office/drawing/2014/main" id="{7FEDA09E-E18B-0716-EBFA-56E383A287BD}"/>
                  </a:ext>
                </a:extLst>
              </p:cNvPr>
              <p:cNvSpPr/>
              <p:nvPr/>
            </p:nvSpPr>
            <p:spPr>
              <a:xfrm flipH="1" flipV="1">
                <a:off x="272941" y="605909"/>
                <a:ext cx="8466" cy="279380"/>
              </a:xfrm>
              <a:prstGeom prst="line">
                <a:avLst/>
              </a:prstGeom>
              <a:noFill/>
              <a:ln w="19050" cap="flat">
                <a:solidFill>
                  <a:srgbClr val="000000"/>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19" name="Freeform 242">
                <a:extLst>
                  <a:ext uri="{FF2B5EF4-FFF2-40B4-BE49-F238E27FC236}">
                    <a16:creationId xmlns:a16="http://schemas.microsoft.com/office/drawing/2014/main" id="{06D6F129-8A26-37B2-E954-A72D1B9B6DB1}"/>
                  </a:ext>
                </a:extLst>
              </p:cNvPr>
              <p:cNvSpPr/>
              <p:nvPr/>
            </p:nvSpPr>
            <p:spPr>
              <a:xfrm rot="21469766" flipH="1">
                <a:off x="6264" y="343461"/>
                <a:ext cx="275144" cy="279380"/>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noFill/>
              <a:ln w="19050"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20" name="Line 243">
                <a:extLst>
                  <a:ext uri="{FF2B5EF4-FFF2-40B4-BE49-F238E27FC236}">
                    <a16:creationId xmlns:a16="http://schemas.microsoft.com/office/drawing/2014/main" id="{D3FDC8DC-6143-374C-3EF4-EE68576DB06E}"/>
                  </a:ext>
                </a:extLst>
              </p:cNvPr>
              <p:cNvSpPr/>
              <p:nvPr/>
            </p:nvSpPr>
            <p:spPr>
              <a:xfrm flipH="1" flipV="1">
                <a:off x="260244" y="288430"/>
                <a:ext cx="4232" cy="67729"/>
              </a:xfrm>
              <a:prstGeom prst="line">
                <a:avLst/>
              </a:prstGeom>
              <a:noFill/>
              <a:ln w="19050" cap="flat">
                <a:solidFill>
                  <a:srgbClr val="000000"/>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21" name="Freeform 246">
                <a:extLst>
                  <a:ext uri="{FF2B5EF4-FFF2-40B4-BE49-F238E27FC236}">
                    <a16:creationId xmlns:a16="http://schemas.microsoft.com/office/drawing/2014/main" id="{3A833756-6032-1C86-DC52-7FBB9510A777}"/>
                  </a:ext>
                </a:extLst>
              </p:cNvPr>
              <p:cNvSpPr/>
              <p:nvPr/>
            </p:nvSpPr>
            <p:spPr>
              <a:xfrm rot="21469766" flipH="1">
                <a:off x="10495" y="4818"/>
                <a:ext cx="258215" cy="283612"/>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noFill/>
              <a:ln w="19050"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grpSp>
        <p:sp>
          <p:nvSpPr>
            <p:cNvPr id="923" name="Oval 248">
              <a:extLst>
                <a:ext uri="{FF2B5EF4-FFF2-40B4-BE49-F238E27FC236}">
                  <a16:creationId xmlns:a16="http://schemas.microsoft.com/office/drawing/2014/main" id="{1F1D0D43-73DF-2194-A170-DC6D0601F26A}"/>
                </a:ext>
              </a:extLst>
            </p:cNvPr>
            <p:cNvSpPr/>
            <p:nvPr/>
          </p:nvSpPr>
          <p:spPr>
            <a:xfrm rot="21529766">
              <a:off x="14212746" y="5901144"/>
              <a:ext cx="309010" cy="292080"/>
            </a:xfrm>
            <a:prstGeom prst="ellipse">
              <a:avLst/>
            </a:prstGeom>
            <a:solidFill>
              <a:srgbClr val="4F6228"/>
            </a:solidFill>
            <a:ln>
              <a:solidFill>
                <a:srgbClr val="92D050"/>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grpSp>
          <p:nvGrpSpPr>
            <p:cNvPr id="77856" name="Group 16">
              <a:extLst>
                <a:ext uri="{FF2B5EF4-FFF2-40B4-BE49-F238E27FC236}">
                  <a16:creationId xmlns:a16="http://schemas.microsoft.com/office/drawing/2014/main" id="{89681B1C-513E-3D00-4225-21BCBBB60013}"/>
                </a:ext>
              </a:extLst>
            </p:cNvPr>
            <p:cNvGrpSpPr>
              <a:grpSpLocks/>
            </p:cNvGrpSpPr>
            <p:nvPr/>
          </p:nvGrpSpPr>
          <p:grpSpPr bwMode="auto">
            <a:xfrm>
              <a:off x="14437576" y="6165021"/>
              <a:ext cx="283540" cy="885290"/>
              <a:chOff x="0" y="0"/>
              <a:chExt cx="283538" cy="885289"/>
            </a:xfrm>
          </p:grpSpPr>
          <p:sp>
            <p:nvSpPr>
              <p:cNvPr id="924" name="Line 241">
                <a:extLst>
                  <a:ext uri="{FF2B5EF4-FFF2-40B4-BE49-F238E27FC236}">
                    <a16:creationId xmlns:a16="http://schemas.microsoft.com/office/drawing/2014/main" id="{7FBFE70E-C43C-BC7F-0ADC-BE208F071E6C}"/>
                  </a:ext>
                </a:extLst>
              </p:cNvPr>
              <p:cNvSpPr/>
              <p:nvPr/>
            </p:nvSpPr>
            <p:spPr>
              <a:xfrm flipV="1">
                <a:off x="3754" y="603896"/>
                <a:ext cx="12698" cy="279380"/>
              </a:xfrm>
              <a:prstGeom prst="line">
                <a:avLst/>
              </a:prstGeom>
              <a:noFill/>
              <a:ln w="19050" cap="flat">
                <a:solidFill>
                  <a:srgbClr val="000000"/>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25" name="Freeform 242">
                <a:extLst>
                  <a:ext uri="{FF2B5EF4-FFF2-40B4-BE49-F238E27FC236}">
                    <a16:creationId xmlns:a16="http://schemas.microsoft.com/office/drawing/2014/main" id="{9C094E46-35A5-EE8B-E658-8CC3B57457B4}"/>
                  </a:ext>
                </a:extLst>
              </p:cNvPr>
              <p:cNvSpPr/>
              <p:nvPr/>
            </p:nvSpPr>
            <p:spPr>
              <a:xfrm rot="130234">
                <a:off x="3754" y="341448"/>
                <a:ext cx="275144" cy="279380"/>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noFill/>
              <a:ln w="19050"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26" name="Line 243">
                <a:extLst>
                  <a:ext uri="{FF2B5EF4-FFF2-40B4-BE49-F238E27FC236}">
                    <a16:creationId xmlns:a16="http://schemas.microsoft.com/office/drawing/2014/main" id="{0B32AB90-8E23-98B1-5999-7E79B4F75EDC}"/>
                  </a:ext>
                </a:extLst>
              </p:cNvPr>
              <p:cNvSpPr/>
              <p:nvPr/>
            </p:nvSpPr>
            <p:spPr>
              <a:xfrm flipV="1">
                <a:off x="20686" y="286417"/>
                <a:ext cx="4232" cy="67729"/>
              </a:xfrm>
              <a:prstGeom prst="line">
                <a:avLst/>
              </a:prstGeom>
              <a:noFill/>
              <a:ln w="19050" cap="flat">
                <a:solidFill>
                  <a:srgbClr val="000000"/>
                </a:solidFill>
                <a:prstDash val="solid"/>
                <a:round/>
              </a:ln>
              <a:effectLst/>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27" name="Freeform 246">
                <a:extLst>
                  <a:ext uri="{FF2B5EF4-FFF2-40B4-BE49-F238E27FC236}">
                    <a16:creationId xmlns:a16="http://schemas.microsoft.com/office/drawing/2014/main" id="{C8131D75-9841-454B-D466-E13693931C49}"/>
                  </a:ext>
                </a:extLst>
              </p:cNvPr>
              <p:cNvSpPr/>
              <p:nvPr/>
            </p:nvSpPr>
            <p:spPr>
              <a:xfrm rot="130234">
                <a:off x="16452" y="2805"/>
                <a:ext cx="258215" cy="283612"/>
              </a:xfrm>
              <a:custGeom>
                <a:avLst/>
                <a:gdLst/>
                <a:ahLst/>
                <a:cxnLst>
                  <a:cxn ang="0">
                    <a:pos x="wd2" y="hd2"/>
                  </a:cxn>
                  <a:cxn ang="5400000">
                    <a:pos x="wd2" y="hd2"/>
                  </a:cxn>
                  <a:cxn ang="10800000">
                    <a:pos x="wd2" y="hd2"/>
                  </a:cxn>
                  <a:cxn ang="16200000">
                    <a:pos x="wd2" y="hd2"/>
                  </a:cxn>
                </a:cxnLst>
                <a:rect l="0" t="0" r="r" b="b"/>
                <a:pathLst>
                  <a:path w="21077" h="20894" extrusionOk="0">
                    <a:moveTo>
                      <a:pt x="0" y="20894"/>
                    </a:moveTo>
                    <a:cubicBezTo>
                      <a:pt x="6619" y="20682"/>
                      <a:pt x="13239" y="20470"/>
                      <a:pt x="16723" y="18353"/>
                    </a:cubicBezTo>
                    <a:cubicBezTo>
                      <a:pt x="20206" y="16235"/>
                      <a:pt x="21600" y="11153"/>
                      <a:pt x="20903" y="8188"/>
                    </a:cubicBezTo>
                    <a:cubicBezTo>
                      <a:pt x="20206" y="5223"/>
                      <a:pt x="16026" y="1835"/>
                      <a:pt x="12542" y="565"/>
                    </a:cubicBezTo>
                    <a:cubicBezTo>
                      <a:pt x="9058" y="-706"/>
                      <a:pt x="2090" y="565"/>
                      <a:pt x="0" y="565"/>
                    </a:cubicBezTo>
                  </a:path>
                </a:pathLst>
              </a:custGeom>
              <a:noFill/>
              <a:ln w="19050" cap="flat">
                <a:solidFill>
                  <a:srgbClr val="000000"/>
                </a:solidFill>
                <a:prstDash val="solid"/>
                <a:round/>
              </a:ln>
              <a:effectLst/>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grpSp>
        <p:sp>
          <p:nvSpPr>
            <p:cNvPr id="929" name="Freeform 9">
              <a:extLst>
                <a:ext uri="{FF2B5EF4-FFF2-40B4-BE49-F238E27FC236}">
                  <a16:creationId xmlns:a16="http://schemas.microsoft.com/office/drawing/2014/main" id="{C2B105AB-7895-7E7D-BEBB-42795EA13206}"/>
                </a:ext>
              </a:extLst>
            </p:cNvPr>
            <p:cNvSpPr/>
            <p:nvPr/>
          </p:nvSpPr>
          <p:spPr>
            <a:xfrm rot="10974122">
              <a:off x="12951300" y="6811247"/>
              <a:ext cx="3314468" cy="1244511"/>
            </a:xfrm>
            <a:custGeom>
              <a:avLst/>
              <a:gdLst/>
              <a:ahLst/>
              <a:cxnLst>
                <a:cxn ang="0">
                  <a:pos x="wd2" y="hd2"/>
                </a:cxn>
                <a:cxn ang="5400000">
                  <a:pos x="wd2" y="hd2"/>
                </a:cxn>
                <a:cxn ang="10800000">
                  <a:pos x="wd2" y="hd2"/>
                </a:cxn>
                <a:cxn ang="16200000">
                  <a:pos x="wd2" y="hd2"/>
                </a:cxn>
              </a:cxnLst>
              <a:rect l="0" t="0" r="r" b="b"/>
              <a:pathLst>
                <a:path w="21009" h="21017" extrusionOk="0">
                  <a:moveTo>
                    <a:pt x="8473" y="18433"/>
                  </a:moveTo>
                  <a:cubicBezTo>
                    <a:pt x="9601" y="18003"/>
                    <a:pt x="11518" y="16899"/>
                    <a:pt x="12533" y="17328"/>
                  </a:cubicBezTo>
                  <a:cubicBezTo>
                    <a:pt x="13549" y="17758"/>
                    <a:pt x="14056" y="21194"/>
                    <a:pt x="14564" y="21010"/>
                  </a:cubicBezTo>
                  <a:cubicBezTo>
                    <a:pt x="15071" y="20826"/>
                    <a:pt x="14507" y="17512"/>
                    <a:pt x="15579" y="16224"/>
                  </a:cubicBezTo>
                  <a:cubicBezTo>
                    <a:pt x="16650" y="14935"/>
                    <a:pt x="20711" y="14014"/>
                    <a:pt x="20993" y="13278"/>
                  </a:cubicBezTo>
                  <a:cubicBezTo>
                    <a:pt x="21275" y="12542"/>
                    <a:pt x="17722" y="12910"/>
                    <a:pt x="17271" y="11805"/>
                  </a:cubicBezTo>
                  <a:cubicBezTo>
                    <a:pt x="16820" y="10701"/>
                    <a:pt x="18681" y="7203"/>
                    <a:pt x="18286" y="6651"/>
                  </a:cubicBezTo>
                  <a:cubicBezTo>
                    <a:pt x="17891" y="6099"/>
                    <a:pt x="16199" y="9596"/>
                    <a:pt x="14902" y="8492"/>
                  </a:cubicBezTo>
                  <a:cubicBezTo>
                    <a:pt x="13605" y="7387"/>
                    <a:pt x="11293" y="453"/>
                    <a:pt x="10503" y="24"/>
                  </a:cubicBezTo>
                  <a:cubicBezTo>
                    <a:pt x="9714" y="-406"/>
                    <a:pt x="11124" y="5239"/>
                    <a:pt x="10165" y="5914"/>
                  </a:cubicBezTo>
                  <a:cubicBezTo>
                    <a:pt x="9206" y="6589"/>
                    <a:pt x="5371" y="3583"/>
                    <a:pt x="4751" y="4074"/>
                  </a:cubicBezTo>
                  <a:cubicBezTo>
                    <a:pt x="4130" y="4564"/>
                    <a:pt x="7232" y="6896"/>
                    <a:pt x="6443" y="8860"/>
                  </a:cubicBezTo>
                  <a:cubicBezTo>
                    <a:pt x="5653" y="10824"/>
                    <a:pt x="-325" y="14812"/>
                    <a:pt x="13" y="15855"/>
                  </a:cubicBezTo>
                  <a:cubicBezTo>
                    <a:pt x="352" y="16899"/>
                    <a:pt x="7514" y="14444"/>
                    <a:pt x="8473" y="15119"/>
                  </a:cubicBezTo>
                  <a:cubicBezTo>
                    <a:pt x="9432" y="15794"/>
                    <a:pt x="5709" y="19353"/>
                    <a:pt x="5766" y="19905"/>
                  </a:cubicBezTo>
                  <a:cubicBezTo>
                    <a:pt x="5822" y="20458"/>
                    <a:pt x="7345" y="18862"/>
                    <a:pt x="8473" y="18433"/>
                  </a:cubicBezTo>
                  <a:close/>
                </a:path>
              </a:pathLst>
            </a:custGeom>
            <a:solidFill>
              <a:srgbClr val="C3D69B"/>
            </a:solidFill>
            <a:ln w="12700">
              <a:solidFill>
                <a:srgbClr val="4F6228"/>
              </a:solidFill>
            </a:ln>
          </p:spPr>
          <p:txBody>
            <a:bodyPr lIns="19050" tIns="19050" rIns="19050" bIns="19050" anchor="ctr"/>
            <a:lstStyle/>
            <a:p>
              <a:pPr algn="ctr" defTabSz="342900" eaLnBrk="1" fontAlgn="auto">
                <a:spcBef>
                  <a:spcPts val="0"/>
                </a:spcBef>
                <a:spcAft>
                  <a:spcPts val="0"/>
                </a:spcAft>
                <a:defRPr sz="1800">
                  <a:latin typeface="Corbel"/>
                  <a:ea typeface="Corbel"/>
                  <a:cs typeface="Corbel"/>
                  <a:sym typeface="Corbel"/>
                </a:defRPr>
              </a:pPr>
              <a:endParaRPr sz="675" kern="0">
                <a:solidFill>
                  <a:srgbClr val="000000"/>
                </a:solidFill>
                <a:latin typeface="Corbel"/>
                <a:ea typeface="Corbel"/>
                <a:cs typeface="Corbel"/>
                <a:sym typeface="Corbel"/>
              </a:endParaRPr>
            </a:p>
          </p:txBody>
        </p:sp>
        <p:sp>
          <p:nvSpPr>
            <p:cNvPr id="930" name="TextBox 16">
              <a:extLst>
                <a:ext uri="{FF2B5EF4-FFF2-40B4-BE49-F238E27FC236}">
                  <a16:creationId xmlns:a16="http://schemas.microsoft.com/office/drawing/2014/main" id="{D2EB754D-3A4B-32CB-B30A-0CA2B6D77304}"/>
                </a:ext>
              </a:extLst>
            </p:cNvPr>
            <p:cNvSpPr txBox="1"/>
            <p:nvPr/>
          </p:nvSpPr>
          <p:spPr>
            <a:xfrm>
              <a:off x="12210517" y="8292808"/>
              <a:ext cx="6104042" cy="859304"/>
            </a:xfrm>
            <a:prstGeom prst="rect">
              <a:avLst/>
            </a:prstGeom>
            <a:ln w="12700">
              <a:miter lim="400000"/>
            </a:ln>
          </p:spPr>
          <p:txBody>
            <a:bodyPr lIns="17145" rIns="17145"/>
            <a:lstStyle/>
            <a:p>
              <a:pPr algn="ctr" defTabSz="342900" eaLnBrk="1" fontAlgn="auto">
                <a:spcBef>
                  <a:spcPts val="0"/>
                </a:spcBef>
                <a:spcAft>
                  <a:spcPts val="0"/>
                </a:spcAft>
                <a:defRPr sz="2800" b="1">
                  <a:latin typeface="Arial"/>
                  <a:ea typeface="Arial"/>
                  <a:cs typeface="Arial"/>
                  <a:sym typeface="Arial"/>
                </a:defRPr>
              </a:pPr>
              <a:r>
                <a:rPr sz="1050" b="1" kern="0">
                  <a:solidFill>
                    <a:srgbClr val="000000"/>
                  </a:solidFill>
                  <a:latin typeface="Arial"/>
                  <a:ea typeface="Arial"/>
                  <a:cs typeface="Arial"/>
                  <a:sym typeface="Arial"/>
                </a:rPr>
                <a:t>Antigen Presenting Cell</a:t>
              </a:r>
            </a:p>
            <a:p>
              <a:pPr algn="ctr" defTabSz="342900" eaLnBrk="1" fontAlgn="auto">
                <a:spcBef>
                  <a:spcPts val="0"/>
                </a:spcBef>
                <a:spcAft>
                  <a:spcPts val="0"/>
                </a:spcAft>
                <a:defRPr sz="2400">
                  <a:latin typeface="Arial"/>
                  <a:ea typeface="Arial"/>
                  <a:cs typeface="Arial"/>
                  <a:sym typeface="Arial"/>
                </a:defRPr>
              </a:pPr>
              <a:r>
                <a:rPr sz="900" kern="0">
                  <a:solidFill>
                    <a:srgbClr val="000000"/>
                  </a:solidFill>
                  <a:latin typeface="Arial"/>
                  <a:ea typeface="Arial"/>
                  <a:cs typeface="Arial"/>
                  <a:sym typeface="Arial"/>
                </a:rPr>
                <a:t>(macrophages dendritic cells)</a:t>
              </a:r>
            </a:p>
          </p:txBody>
        </p:sp>
        <p:sp>
          <p:nvSpPr>
            <p:cNvPr id="931" name="Straight Arrow Connector 17">
              <a:extLst>
                <a:ext uri="{FF2B5EF4-FFF2-40B4-BE49-F238E27FC236}">
                  <a16:creationId xmlns:a16="http://schemas.microsoft.com/office/drawing/2014/main" id="{E515BAEA-2884-B450-F884-0FD694A1BD0A}"/>
                </a:ext>
              </a:extLst>
            </p:cNvPr>
            <p:cNvSpPr/>
            <p:nvPr/>
          </p:nvSpPr>
          <p:spPr>
            <a:xfrm flipH="1">
              <a:off x="15144014" y="7378473"/>
              <a:ext cx="1494261" cy="0"/>
            </a:xfrm>
            <a:prstGeom prst="line">
              <a:avLst/>
            </a:prstGeom>
            <a:ln w="28575">
              <a:solidFill>
                <a:srgbClr val="000000"/>
              </a:solidFill>
              <a:tailEnd type="triangle"/>
            </a:ln>
          </p:spPr>
          <p:txBody>
            <a:bodyPr lIns="17144" tIns="17144" rIns="17144" bIns="17144"/>
            <a:lstStyle/>
            <a:p>
              <a:pPr defTabSz="914376" eaLnBrk="1" fontAlgn="auto">
                <a:lnSpc>
                  <a:spcPct val="90000"/>
                </a:lnSpc>
                <a:spcBef>
                  <a:spcPts val="1688"/>
                </a:spcBef>
                <a:spcAft>
                  <a:spcPts val="0"/>
                </a:spcAft>
                <a:defRPr/>
              </a:pPr>
              <a:endParaRPr kern="0">
                <a:solidFill>
                  <a:srgbClr val="000000"/>
                </a:solidFill>
                <a:latin typeface="Helvetica Neue"/>
                <a:sym typeface="Helvetica Neue"/>
              </a:endParaRPr>
            </a:p>
          </p:txBody>
        </p:sp>
        <p:sp>
          <p:nvSpPr>
            <p:cNvPr id="932" name="Oval 248">
              <a:extLst>
                <a:ext uri="{FF2B5EF4-FFF2-40B4-BE49-F238E27FC236}">
                  <a16:creationId xmlns:a16="http://schemas.microsoft.com/office/drawing/2014/main" id="{85A5262A-0D1B-6A9C-A7C5-655523902788}"/>
                </a:ext>
              </a:extLst>
            </p:cNvPr>
            <p:cNvSpPr/>
            <p:nvPr/>
          </p:nvSpPr>
          <p:spPr>
            <a:xfrm rot="21529766">
              <a:off x="14881566" y="7230316"/>
              <a:ext cx="186254" cy="173556"/>
            </a:xfrm>
            <a:prstGeom prst="ellipse">
              <a:avLst/>
            </a:prstGeom>
            <a:solidFill>
              <a:srgbClr val="4F6228"/>
            </a:solidFill>
            <a:ln>
              <a:solidFill>
                <a:srgbClr val="92D050"/>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33" name="Oval 248">
              <a:extLst>
                <a:ext uri="{FF2B5EF4-FFF2-40B4-BE49-F238E27FC236}">
                  <a16:creationId xmlns:a16="http://schemas.microsoft.com/office/drawing/2014/main" id="{E04F3B18-7954-AB73-0B4D-0D3BD9A0CAF8}"/>
                </a:ext>
              </a:extLst>
            </p:cNvPr>
            <p:cNvSpPr/>
            <p:nvPr/>
          </p:nvSpPr>
          <p:spPr>
            <a:xfrm rot="21529766">
              <a:off x="14479426" y="7230316"/>
              <a:ext cx="186254" cy="173556"/>
            </a:xfrm>
            <a:prstGeom prst="ellipse">
              <a:avLst/>
            </a:prstGeom>
            <a:solidFill>
              <a:srgbClr val="4F6228"/>
            </a:solidFill>
            <a:ln>
              <a:solidFill>
                <a:srgbClr val="92D050"/>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34" name="Oval 248">
              <a:extLst>
                <a:ext uri="{FF2B5EF4-FFF2-40B4-BE49-F238E27FC236}">
                  <a16:creationId xmlns:a16="http://schemas.microsoft.com/office/drawing/2014/main" id="{70C79966-C840-6227-8CC9-6D1B941E45CA}"/>
                </a:ext>
              </a:extLst>
            </p:cNvPr>
            <p:cNvSpPr/>
            <p:nvPr/>
          </p:nvSpPr>
          <p:spPr>
            <a:xfrm rot="21529766">
              <a:off x="14758806" y="7509696"/>
              <a:ext cx="186254" cy="173556"/>
            </a:xfrm>
            <a:prstGeom prst="ellipse">
              <a:avLst/>
            </a:prstGeom>
            <a:solidFill>
              <a:srgbClr val="4F6228"/>
            </a:solidFill>
            <a:ln>
              <a:solidFill>
                <a:srgbClr val="92D050"/>
              </a:solidFill>
            </a:ln>
          </p:spPr>
          <p:txBody>
            <a:bodyPr lIns="19050" tIns="19050" rIns="19050" bIns="19050" anchor="ctr"/>
            <a:lstStyle/>
            <a:p>
              <a:pPr algn="ctr" defTabSz="342900" eaLnBrk="1" fontAlgn="auto">
                <a:spcBef>
                  <a:spcPts val="0"/>
                </a:spcBef>
                <a:spcAft>
                  <a:spcPts val="0"/>
                </a:spcAft>
                <a:defRPr sz="1600">
                  <a:latin typeface="Corbel"/>
                  <a:ea typeface="Corbel"/>
                  <a:cs typeface="Corbel"/>
                  <a:sym typeface="Corbel"/>
                </a:defRPr>
              </a:pPr>
              <a:endParaRPr sz="600" kern="0">
                <a:solidFill>
                  <a:srgbClr val="000000"/>
                </a:solidFill>
                <a:latin typeface="Corbel"/>
                <a:ea typeface="Corbel"/>
                <a:cs typeface="Corbel"/>
                <a:sym typeface="Corbel"/>
              </a:endParaRPr>
            </a:p>
          </p:txBody>
        </p:sp>
        <p:sp>
          <p:nvSpPr>
            <p:cNvPr id="935" name="Freeform 21">
              <a:extLst>
                <a:ext uri="{FF2B5EF4-FFF2-40B4-BE49-F238E27FC236}">
                  <a16:creationId xmlns:a16="http://schemas.microsoft.com/office/drawing/2014/main" id="{C64468CB-5CB9-B65E-6A7A-C4D604A05788}"/>
                </a:ext>
              </a:extLst>
            </p:cNvPr>
            <p:cNvSpPr/>
            <p:nvPr/>
          </p:nvSpPr>
          <p:spPr>
            <a:xfrm rot="14062506">
              <a:off x="14183113" y="7158356"/>
              <a:ext cx="397905" cy="304779"/>
            </a:xfrm>
            <a:custGeom>
              <a:avLst/>
              <a:gdLst/>
              <a:ahLst/>
              <a:cxnLst>
                <a:cxn ang="0">
                  <a:pos x="wd2" y="hd2"/>
                </a:cxn>
                <a:cxn ang="5400000">
                  <a:pos x="wd2" y="hd2"/>
                </a:cxn>
                <a:cxn ang="10800000">
                  <a:pos x="wd2" y="hd2"/>
                </a:cxn>
                <a:cxn ang="16200000">
                  <a:pos x="wd2" y="hd2"/>
                </a:cxn>
              </a:cxnLst>
              <a:rect l="0" t="0" r="r" b="b"/>
              <a:pathLst>
                <a:path w="21600" h="20363" extrusionOk="0">
                  <a:moveTo>
                    <a:pt x="0" y="11723"/>
                  </a:moveTo>
                  <a:cubicBezTo>
                    <a:pt x="4745" y="5243"/>
                    <a:pt x="9491" y="-1237"/>
                    <a:pt x="13091" y="203"/>
                  </a:cubicBezTo>
                  <a:cubicBezTo>
                    <a:pt x="16691" y="1643"/>
                    <a:pt x="19145" y="11003"/>
                    <a:pt x="21600" y="20363"/>
                  </a:cubicBezTo>
                </a:path>
              </a:pathLst>
            </a:custGeom>
            <a:ln w="28575">
              <a:solidFill>
                <a:srgbClr val="000000"/>
              </a:solidFill>
              <a:tailEnd type="triangle"/>
            </a:ln>
          </p:spPr>
          <p:txBody>
            <a:bodyPr lIns="19050" tIns="19050" rIns="19050" bIns="19050" anchor="ctr"/>
            <a:lstStyle/>
            <a:p>
              <a:pPr algn="ctr" defTabSz="342900" eaLnBrk="1" fontAlgn="auto">
                <a:spcBef>
                  <a:spcPts val="0"/>
                </a:spcBef>
                <a:spcAft>
                  <a:spcPts val="0"/>
                </a:spcAft>
                <a:defRPr sz="1800">
                  <a:latin typeface="Calibri"/>
                  <a:ea typeface="Calibri"/>
                  <a:cs typeface="Calibri"/>
                  <a:sym typeface="Calibri"/>
                </a:defRPr>
              </a:pPr>
              <a:endParaRPr sz="675" kern="0">
                <a:solidFill>
                  <a:srgbClr val="000000"/>
                </a:solidFill>
                <a:latin typeface="Calibri"/>
                <a:ea typeface="Calibri"/>
                <a:cs typeface="Calibri"/>
                <a:sym typeface="Calibri"/>
              </a:endParaRPr>
            </a:p>
          </p:txBody>
        </p:sp>
        <p:grpSp>
          <p:nvGrpSpPr>
            <p:cNvPr id="77864" name="Group 51">
              <a:extLst>
                <a:ext uri="{FF2B5EF4-FFF2-40B4-BE49-F238E27FC236}">
                  <a16:creationId xmlns:a16="http://schemas.microsoft.com/office/drawing/2014/main" id="{AA17FAB6-CD20-3E37-BF26-FD7836BEBFD3}"/>
                </a:ext>
              </a:extLst>
            </p:cNvPr>
            <p:cNvGrpSpPr>
              <a:grpSpLocks/>
            </p:cNvGrpSpPr>
            <p:nvPr/>
          </p:nvGrpSpPr>
          <p:grpSpPr bwMode="auto">
            <a:xfrm>
              <a:off x="16807067" y="6866310"/>
              <a:ext cx="844171" cy="933778"/>
              <a:chOff x="0" y="0"/>
              <a:chExt cx="844169" cy="933776"/>
            </a:xfrm>
          </p:grpSpPr>
          <p:sp>
            <p:nvSpPr>
              <p:cNvPr id="936" name="Freeform 7">
                <a:extLst>
                  <a:ext uri="{FF2B5EF4-FFF2-40B4-BE49-F238E27FC236}">
                    <a16:creationId xmlns:a16="http://schemas.microsoft.com/office/drawing/2014/main" id="{15832B10-BC28-8801-5C9E-B7BD57BE3F08}"/>
                  </a:ext>
                </a:extLst>
              </p:cNvPr>
              <p:cNvSpPr/>
              <p:nvPr/>
            </p:nvSpPr>
            <p:spPr>
              <a:xfrm>
                <a:off x="131756" y="270879"/>
                <a:ext cx="584158" cy="55875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37" name="Freeform 11">
                <a:extLst>
                  <a:ext uri="{FF2B5EF4-FFF2-40B4-BE49-F238E27FC236}">
                    <a16:creationId xmlns:a16="http://schemas.microsoft.com/office/drawing/2014/main" id="{BB05EFC6-B418-0966-AA96-1A76523B1D0C}"/>
                  </a:ext>
                </a:extLst>
              </p:cNvPr>
              <p:cNvSpPr/>
              <p:nvPr/>
            </p:nvSpPr>
            <p:spPr>
              <a:xfrm>
                <a:off x="531" y="702646"/>
                <a:ext cx="423303" cy="232817"/>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38" name="Freeform 13">
                <a:extLst>
                  <a:ext uri="{FF2B5EF4-FFF2-40B4-BE49-F238E27FC236}">
                    <a16:creationId xmlns:a16="http://schemas.microsoft.com/office/drawing/2014/main" id="{505F2694-F413-9C74-66FE-AB65C5CB66AC}"/>
                  </a:ext>
                </a:extLst>
              </p:cNvPr>
              <p:cNvSpPr/>
              <p:nvPr/>
            </p:nvSpPr>
            <p:spPr>
              <a:xfrm>
                <a:off x="531" y="702646"/>
                <a:ext cx="423303" cy="232817"/>
              </a:xfrm>
              <a:custGeom>
                <a:avLst/>
                <a:gdLst/>
                <a:ahLst/>
                <a:cxnLst>
                  <a:cxn ang="0">
                    <a:pos x="wd2" y="hd2"/>
                  </a:cxn>
                  <a:cxn ang="5400000">
                    <a:pos x="wd2" y="hd2"/>
                  </a:cxn>
                  <a:cxn ang="10800000">
                    <a:pos x="wd2" y="hd2"/>
                  </a:cxn>
                  <a:cxn ang="16200000">
                    <a:pos x="wd2" y="hd2"/>
                  </a:cxn>
                </a:cxnLst>
                <a:rect l="0" t="0" r="r" b="b"/>
                <a:pathLst>
                  <a:path w="21600" h="21600" extrusionOk="0">
                    <a:moveTo>
                      <a:pt x="21600" y="11541"/>
                    </a:moveTo>
                    <a:lnTo>
                      <a:pt x="21565" y="21600"/>
                    </a:lnTo>
                    <a:lnTo>
                      <a:pt x="0" y="0"/>
                    </a:lnTo>
                    <a:lnTo>
                      <a:pt x="21530" y="11606"/>
                    </a:lnTo>
                    <a:lnTo>
                      <a:pt x="21600" y="115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39" name="Freeform 15">
                <a:extLst>
                  <a:ext uri="{FF2B5EF4-FFF2-40B4-BE49-F238E27FC236}">
                    <a16:creationId xmlns:a16="http://schemas.microsoft.com/office/drawing/2014/main" id="{A89D44BB-230B-4097-3711-19945BA2C5C6}"/>
                  </a:ext>
                </a:extLst>
              </p:cNvPr>
              <p:cNvSpPr/>
              <p:nvPr/>
            </p:nvSpPr>
            <p:spPr>
              <a:xfrm>
                <a:off x="423834" y="689949"/>
                <a:ext cx="419071" cy="24551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0" name="Freeform 17">
                <a:extLst>
                  <a:ext uri="{FF2B5EF4-FFF2-40B4-BE49-F238E27FC236}">
                    <a16:creationId xmlns:a16="http://schemas.microsoft.com/office/drawing/2014/main" id="{3C238137-5B6E-5CEB-D5BB-A3479C976DDF}"/>
                  </a:ext>
                </a:extLst>
              </p:cNvPr>
              <p:cNvSpPr/>
              <p:nvPr/>
            </p:nvSpPr>
            <p:spPr>
              <a:xfrm>
                <a:off x="423834" y="689949"/>
                <a:ext cx="419071" cy="245515"/>
              </a:xfrm>
              <a:custGeom>
                <a:avLst/>
                <a:gdLst/>
                <a:ahLst/>
                <a:cxnLst>
                  <a:cxn ang="0">
                    <a:pos x="wd2" y="hd2"/>
                  </a:cxn>
                  <a:cxn ang="5400000">
                    <a:pos x="wd2" y="hd2"/>
                  </a:cxn>
                  <a:cxn ang="10800000">
                    <a:pos x="wd2" y="hd2"/>
                  </a:cxn>
                  <a:cxn ang="16200000">
                    <a:pos x="wd2" y="hd2"/>
                  </a:cxn>
                </a:cxnLst>
                <a:rect l="0" t="0" r="r" b="b"/>
                <a:pathLst>
                  <a:path w="21600" h="21600" extrusionOk="0">
                    <a:moveTo>
                      <a:pt x="72" y="12000"/>
                    </a:moveTo>
                    <a:lnTo>
                      <a:pt x="0" y="21600"/>
                    </a:lnTo>
                    <a:lnTo>
                      <a:pt x="21600" y="0"/>
                    </a:lnTo>
                    <a:lnTo>
                      <a:pt x="72" y="12123"/>
                    </a:lnTo>
                    <a:lnTo>
                      <a:pt x="72" y="1200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1" name="Freeform 19">
                <a:extLst>
                  <a:ext uri="{FF2B5EF4-FFF2-40B4-BE49-F238E27FC236}">
                    <a16:creationId xmlns:a16="http://schemas.microsoft.com/office/drawing/2014/main" id="{27AD262D-550B-C890-9ECC-D9C543A554BF}"/>
                  </a:ext>
                </a:extLst>
              </p:cNvPr>
              <p:cNvSpPr/>
              <p:nvPr/>
            </p:nvSpPr>
            <p:spPr>
              <a:xfrm>
                <a:off x="531" y="-35"/>
                <a:ext cx="414837" cy="27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80"/>
                    </a:lnTo>
                    <a:lnTo>
                      <a:pt x="6899" y="21600"/>
                    </a:lnTo>
                    <a:lnTo>
                      <a:pt x="2160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2" name="Freeform 23">
                <a:extLst>
                  <a:ext uri="{FF2B5EF4-FFF2-40B4-BE49-F238E27FC236}">
                    <a16:creationId xmlns:a16="http://schemas.microsoft.com/office/drawing/2014/main" id="{2C925095-C68D-7097-2753-52BE67847C78}"/>
                  </a:ext>
                </a:extLst>
              </p:cNvPr>
              <p:cNvSpPr/>
              <p:nvPr/>
            </p:nvSpPr>
            <p:spPr>
              <a:xfrm>
                <a:off x="531" y="220082"/>
                <a:ext cx="131225" cy="482564"/>
              </a:xfrm>
              <a:custGeom>
                <a:avLst/>
                <a:gdLst/>
                <a:ahLst/>
                <a:cxnLst>
                  <a:cxn ang="0">
                    <a:pos x="wd2" y="hd2"/>
                  </a:cxn>
                  <a:cxn ang="5400000">
                    <a:pos x="wd2" y="hd2"/>
                  </a:cxn>
                  <a:cxn ang="10800000">
                    <a:pos x="wd2" y="hd2"/>
                  </a:cxn>
                  <a:cxn ang="16200000">
                    <a:pos x="wd2" y="hd2"/>
                  </a:cxn>
                </a:cxnLst>
                <a:rect l="0" t="0" r="r" b="b"/>
                <a:pathLst>
                  <a:path w="21600" h="21600" extrusionOk="0">
                    <a:moveTo>
                      <a:pt x="21600" y="2297"/>
                    </a:moveTo>
                    <a:lnTo>
                      <a:pt x="0" y="21600"/>
                    </a:lnTo>
                    <a:lnTo>
                      <a:pt x="0" y="0"/>
                    </a:lnTo>
                    <a:lnTo>
                      <a:pt x="21600" y="2297"/>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3" name="Freeform 27">
                <a:extLst>
                  <a:ext uri="{FF2B5EF4-FFF2-40B4-BE49-F238E27FC236}">
                    <a16:creationId xmlns:a16="http://schemas.microsoft.com/office/drawing/2014/main" id="{40560E39-A6C0-F1B2-D06C-E228245CF3A2}"/>
                  </a:ext>
                </a:extLst>
              </p:cNvPr>
              <p:cNvSpPr/>
              <p:nvPr/>
            </p:nvSpPr>
            <p:spPr>
              <a:xfrm>
                <a:off x="419602" y="-35"/>
                <a:ext cx="423303" cy="266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795"/>
                    </a:lnTo>
                    <a:lnTo>
                      <a:pt x="15081" y="21600"/>
                    </a:lnTo>
                    <a:lnTo>
                      <a:pt x="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4" name="Freeform 31">
                <a:extLst>
                  <a:ext uri="{FF2B5EF4-FFF2-40B4-BE49-F238E27FC236}">
                    <a16:creationId xmlns:a16="http://schemas.microsoft.com/office/drawing/2014/main" id="{6753D8D9-3BF0-F5F9-1BD4-F74572F3DE94}"/>
                  </a:ext>
                </a:extLst>
              </p:cNvPr>
              <p:cNvSpPr/>
              <p:nvPr/>
            </p:nvSpPr>
            <p:spPr>
              <a:xfrm>
                <a:off x="715914" y="220082"/>
                <a:ext cx="126991" cy="469866"/>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5" name="Freeform 33">
                <a:extLst>
                  <a:ext uri="{FF2B5EF4-FFF2-40B4-BE49-F238E27FC236}">
                    <a16:creationId xmlns:a16="http://schemas.microsoft.com/office/drawing/2014/main" id="{EC22C4A2-E927-7E14-0331-1F778526F458}"/>
                  </a:ext>
                </a:extLst>
              </p:cNvPr>
              <p:cNvSpPr/>
              <p:nvPr/>
            </p:nvSpPr>
            <p:spPr>
              <a:xfrm>
                <a:off x="715914" y="220082"/>
                <a:ext cx="126991" cy="469866"/>
              </a:xfrm>
              <a:custGeom>
                <a:avLst/>
                <a:gdLst/>
                <a:ahLst/>
                <a:cxnLst>
                  <a:cxn ang="0">
                    <a:pos x="wd2" y="hd2"/>
                  </a:cxn>
                  <a:cxn ang="5400000">
                    <a:pos x="wd2" y="hd2"/>
                  </a:cxn>
                  <a:cxn ang="10800000">
                    <a:pos x="wd2" y="hd2"/>
                  </a:cxn>
                  <a:cxn ang="16200000">
                    <a:pos x="wd2" y="hd2"/>
                  </a:cxn>
                </a:cxnLst>
                <a:rect l="0" t="0" r="r" b="b"/>
                <a:pathLst>
                  <a:path w="21600" h="21600" extrusionOk="0">
                    <a:moveTo>
                      <a:pt x="0" y="2141"/>
                    </a:moveTo>
                    <a:lnTo>
                      <a:pt x="21600" y="21600"/>
                    </a:lnTo>
                    <a:lnTo>
                      <a:pt x="21600" y="0"/>
                    </a:lnTo>
                    <a:lnTo>
                      <a:pt x="0" y="2141"/>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6" name="Freeform 35">
                <a:extLst>
                  <a:ext uri="{FF2B5EF4-FFF2-40B4-BE49-F238E27FC236}">
                    <a16:creationId xmlns:a16="http://schemas.microsoft.com/office/drawing/2014/main" id="{B8E52C39-5ECD-E324-BC1A-C9E9055CD77A}"/>
                  </a:ext>
                </a:extLst>
              </p:cNvPr>
              <p:cNvSpPr/>
              <p:nvPr/>
            </p:nvSpPr>
            <p:spPr>
              <a:xfrm>
                <a:off x="131756" y="-35"/>
                <a:ext cx="584158" cy="270913"/>
              </a:xfrm>
              <a:custGeom>
                <a:avLst/>
                <a:gdLst/>
                <a:ahLst/>
                <a:cxnLst>
                  <a:cxn ang="0">
                    <a:pos x="wd2" y="hd2"/>
                  </a:cxn>
                  <a:cxn ang="5400000">
                    <a:pos x="wd2" y="hd2"/>
                  </a:cxn>
                  <a:cxn ang="10800000">
                    <a:pos x="wd2" y="hd2"/>
                  </a:cxn>
                  <a:cxn ang="16200000">
                    <a:pos x="wd2" y="hd2"/>
                  </a:cxn>
                </a:cxnLst>
                <a:rect l="0" t="0" r="r" b="b"/>
                <a:pathLst>
                  <a:path w="21600" h="21600" extrusionOk="0">
                    <a:moveTo>
                      <a:pt x="10493" y="0"/>
                    </a:moveTo>
                    <a:lnTo>
                      <a:pt x="0" y="21600"/>
                    </a:lnTo>
                    <a:lnTo>
                      <a:pt x="21600" y="21600"/>
                    </a:lnTo>
                    <a:lnTo>
                      <a:pt x="10493"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7" name="Freeform 39">
                <a:extLst>
                  <a:ext uri="{FF2B5EF4-FFF2-40B4-BE49-F238E27FC236}">
                    <a16:creationId xmlns:a16="http://schemas.microsoft.com/office/drawing/2014/main" id="{75F3427B-7E1E-006D-BEC9-7C00DAA99248}"/>
                  </a:ext>
                </a:extLst>
              </p:cNvPr>
              <p:cNvSpPr/>
              <p:nvPr/>
            </p:nvSpPr>
            <p:spPr>
              <a:xfrm>
                <a:off x="423834" y="270879"/>
                <a:ext cx="419071" cy="55452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8" name="Freeform 41">
                <a:extLst>
                  <a:ext uri="{FF2B5EF4-FFF2-40B4-BE49-F238E27FC236}">
                    <a16:creationId xmlns:a16="http://schemas.microsoft.com/office/drawing/2014/main" id="{8B63410E-C3E0-20F4-2F47-6777EFCED7A4}"/>
                  </a:ext>
                </a:extLst>
              </p:cNvPr>
              <p:cNvSpPr/>
              <p:nvPr/>
            </p:nvSpPr>
            <p:spPr>
              <a:xfrm>
                <a:off x="423834" y="270879"/>
                <a:ext cx="419071" cy="554527"/>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0" y="21600"/>
                    </a:lnTo>
                    <a:lnTo>
                      <a:pt x="21600" y="16328"/>
                    </a:lnTo>
                    <a:lnTo>
                      <a:pt x="15120"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sp>
            <p:nvSpPr>
              <p:cNvPr id="949" name="Freeform 43">
                <a:extLst>
                  <a:ext uri="{FF2B5EF4-FFF2-40B4-BE49-F238E27FC236}">
                    <a16:creationId xmlns:a16="http://schemas.microsoft.com/office/drawing/2014/main" id="{82326073-4825-CFBA-013B-97E5082D5ADD}"/>
                  </a:ext>
                </a:extLst>
              </p:cNvPr>
              <p:cNvSpPr/>
              <p:nvPr/>
            </p:nvSpPr>
            <p:spPr>
              <a:xfrm>
                <a:off x="531" y="270879"/>
                <a:ext cx="423303" cy="558759"/>
              </a:xfrm>
              <a:custGeom>
                <a:avLst/>
                <a:gdLst/>
                <a:ahLst/>
                <a:cxnLst>
                  <a:cxn ang="0">
                    <a:pos x="wd2" y="hd2"/>
                  </a:cxn>
                  <a:cxn ang="5400000">
                    <a:pos x="wd2" y="hd2"/>
                  </a:cxn>
                  <a:cxn ang="10800000">
                    <a:pos x="wd2" y="hd2"/>
                  </a:cxn>
                  <a:cxn ang="16200000">
                    <a:pos x="wd2" y="hd2"/>
                  </a:cxn>
                </a:cxnLst>
                <a:rect l="0" t="0" r="r" b="b"/>
                <a:pathLst>
                  <a:path w="21600" h="21600" extrusionOk="0">
                    <a:moveTo>
                      <a:pt x="6682" y="0"/>
                    </a:moveTo>
                    <a:lnTo>
                      <a:pt x="0" y="16752"/>
                    </a:lnTo>
                    <a:lnTo>
                      <a:pt x="21600" y="21600"/>
                    </a:lnTo>
                    <a:lnTo>
                      <a:pt x="6682" y="0"/>
                    </a:lnTo>
                    <a:close/>
                  </a:path>
                </a:pathLst>
              </a:custGeom>
              <a:solidFill>
                <a:srgbClr val="C5D4A8"/>
              </a:solidFill>
              <a:ln w="12700" cap="flat">
                <a:solidFill>
                  <a:srgbClr val="339966"/>
                </a:solidFill>
                <a:prstDash val="solid"/>
                <a:round/>
              </a:ln>
              <a:effectLst/>
            </p:spPr>
            <p:txBody>
              <a:bodyPr lIns="19050" tIns="19050" rIns="19050" bIns="19050"/>
              <a:lstStyle/>
              <a:p>
                <a:pPr defTabSz="342900" eaLnBrk="1" fontAlgn="auto">
                  <a:spcBef>
                    <a:spcPts val="0"/>
                  </a:spcBef>
                  <a:spcAft>
                    <a:spcPts val="0"/>
                  </a:spcAft>
                  <a:defRPr sz="1800">
                    <a:latin typeface="Arial"/>
                    <a:ea typeface="Arial"/>
                    <a:cs typeface="Arial"/>
                    <a:sym typeface="Arial"/>
                  </a:defRPr>
                </a:pPr>
                <a:endParaRPr sz="675" kern="0">
                  <a:solidFill>
                    <a:srgbClr val="000000"/>
                  </a:solidFill>
                  <a:latin typeface="Arial"/>
                  <a:ea typeface="Arial"/>
                  <a:cs typeface="Arial"/>
                  <a:sym typeface="Arial"/>
                </a:endParaRPr>
              </a:p>
            </p:txBody>
          </p:sp>
        </p:grpSp>
        <p:sp>
          <p:nvSpPr>
            <p:cNvPr id="1026" name="TextBox 121">
              <a:extLst>
                <a:ext uri="{FF2B5EF4-FFF2-40B4-BE49-F238E27FC236}">
                  <a16:creationId xmlns:a16="http://schemas.microsoft.com/office/drawing/2014/main" id="{687225FD-71CB-4DC4-47CE-AB359D4CF275}"/>
                </a:ext>
              </a:extLst>
            </p:cNvPr>
            <p:cNvSpPr txBox="1"/>
            <p:nvPr/>
          </p:nvSpPr>
          <p:spPr>
            <a:xfrm>
              <a:off x="13975695" y="3043850"/>
              <a:ext cx="2620250" cy="622254"/>
            </a:xfrm>
            <a:prstGeom prst="rect">
              <a:avLst/>
            </a:prstGeom>
            <a:ln w="12700">
              <a:miter lim="400000"/>
            </a:ln>
          </p:spPr>
          <p:txBody>
            <a:bodyPr lIns="17145" rIns="17145"/>
            <a:lstStyle>
              <a:lvl1pPr algn="ctr" defTabSz="914400">
                <a:lnSpc>
                  <a:spcPct val="100000"/>
                </a:lnSpc>
                <a:spcBef>
                  <a:spcPts val="0"/>
                </a:spcBef>
                <a:defRPr sz="3600" b="1">
                  <a:latin typeface="Arial"/>
                  <a:ea typeface="Arial"/>
                  <a:cs typeface="Arial"/>
                  <a:sym typeface="Arial"/>
                </a:defRPr>
              </a:lvl1pPr>
            </a:lstStyle>
            <a:p>
              <a:pPr defTabSz="342900" eaLnBrk="1" fontAlgn="auto">
                <a:spcAft>
                  <a:spcPts val="0"/>
                </a:spcAft>
                <a:defRPr/>
              </a:pPr>
              <a:r>
                <a:rPr sz="1350" kern="0">
                  <a:solidFill>
                    <a:srgbClr val="000000"/>
                  </a:solidFill>
                </a:rPr>
                <a:t>CD4 T cells</a:t>
              </a:r>
            </a:p>
          </p:txBody>
        </p:sp>
        <p:sp>
          <p:nvSpPr>
            <p:cNvPr id="1027" name="TextBox 122">
              <a:extLst>
                <a:ext uri="{FF2B5EF4-FFF2-40B4-BE49-F238E27FC236}">
                  <a16:creationId xmlns:a16="http://schemas.microsoft.com/office/drawing/2014/main" id="{CFDEB6CD-F8EC-4D6B-FFD0-916EAB731FA3}"/>
                </a:ext>
              </a:extLst>
            </p:cNvPr>
            <p:cNvSpPr txBox="1"/>
            <p:nvPr/>
          </p:nvSpPr>
          <p:spPr>
            <a:xfrm>
              <a:off x="14881566" y="6112796"/>
              <a:ext cx="1557758" cy="622257"/>
            </a:xfrm>
            <a:prstGeom prst="rect">
              <a:avLst/>
            </a:prstGeom>
            <a:ln w="12700">
              <a:miter lim="400000"/>
            </a:ln>
          </p:spPr>
          <p:txBody>
            <a:bodyPr lIns="17145" rIns="17145"/>
            <a:lstStyle>
              <a:lvl1pPr algn="ctr" defTabSz="914400">
                <a:lnSpc>
                  <a:spcPct val="100000"/>
                </a:lnSpc>
                <a:spcBef>
                  <a:spcPts val="0"/>
                </a:spcBef>
                <a:defRPr sz="3600" b="1">
                  <a:latin typeface="Arial"/>
                  <a:ea typeface="Arial"/>
                  <a:cs typeface="Arial"/>
                  <a:sym typeface="Arial"/>
                </a:defRPr>
              </a:lvl1pPr>
            </a:lstStyle>
            <a:p>
              <a:pPr defTabSz="342900" eaLnBrk="1" fontAlgn="auto">
                <a:spcAft>
                  <a:spcPts val="0"/>
                </a:spcAft>
                <a:defRPr/>
              </a:pPr>
              <a:r>
                <a:rPr sz="1350" kern="0">
                  <a:solidFill>
                    <a:srgbClr val="000000"/>
                  </a:solidFill>
                </a:rPr>
                <a:t>MHC II</a:t>
              </a:r>
            </a:p>
          </p:txBody>
        </p:sp>
        <p:pic>
          <p:nvPicPr>
            <p:cNvPr id="77867" name="Picture 1" descr="Picture 1">
              <a:extLst>
                <a:ext uri="{FF2B5EF4-FFF2-40B4-BE49-F238E27FC236}">
                  <a16:creationId xmlns:a16="http://schemas.microsoft.com/office/drawing/2014/main" id="{FBF95C82-0DBD-46A4-E9E1-E4818547E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
            <a:stretch>
              <a:fillRect/>
            </a:stretch>
          </p:blipFill>
          <p:spPr bwMode="auto">
            <a:xfrm>
              <a:off x="18134127" y="3127315"/>
              <a:ext cx="5776509" cy="51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029" name="TextBox 5">
            <a:extLst>
              <a:ext uri="{FF2B5EF4-FFF2-40B4-BE49-F238E27FC236}">
                <a16:creationId xmlns:a16="http://schemas.microsoft.com/office/drawing/2014/main" id="{B2905054-FA0A-6A36-860B-B56F93FEDBD4}"/>
              </a:ext>
            </a:extLst>
          </p:cNvPr>
          <p:cNvSpPr txBox="1"/>
          <p:nvPr/>
        </p:nvSpPr>
        <p:spPr>
          <a:xfrm>
            <a:off x="207963" y="4514850"/>
            <a:ext cx="2046287" cy="357188"/>
          </a:xfrm>
          <a:prstGeom prst="rect">
            <a:avLst/>
          </a:prstGeom>
          <a:ln w="12700">
            <a:miter lim="400000"/>
          </a:ln>
        </p:spPr>
        <p:txBody>
          <a:bodyPr lIns="45719" tIns="45719" rIns="45719" bIns="45719" anchor="b">
            <a:spAutoFit/>
          </a:bodyPr>
          <a:lstStyle>
            <a:lvl1pPr defTabSz="1828800">
              <a:lnSpc>
                <a:spcPct val="100000"/>
              </a:lnSpc>
              <a:spcBef>
                <a:spcPts val="0"/>
              </a:spcBef>
              <a:defRPr sz="2300">
                <a:latin typeface="Arial"/>
                <a:ea typeface="Arial"/>
                <a:cs typeface="Arial"/>
                <a:sym typeface="Arial"/>
              </a:defRPr>
            </a:lvl1pPr>
          </a:lstStyle>
          <a:p>
            <a:pPr defTabSz="685800" eaLnBrk="1" fontAlgn="auto">
              <a:spcAft>
                <a:spcPts val="0"/>
              </a:spcAft>
              <a:defRPr/>
            </a:pPr>
            <a:r>
              <a:rPr sz="863" kern="0">
                <a:solidFill>
                  <a:srgbClr val="000000"/>
                </a:solidFill>
              </a:rPr>
              <a:t>Figure 1.32 Janeway’s Immunobiology, 9th ed. (© Garland Science 2017)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40FE3C-C58A-1EF4-C318-45D9A5EA86F1}"/>
              </a:ext>
            </a:extLst>
          </p:cNvPr>
          <p:cNvPicPr>
            <a:picLocks noChangeAspect="1"/>
          </p:cNvPicPr>
          <p:nvPr/>
        </p:nvPicPr>
        <p:blipFill>
          <a:blip r:embed="rId3"/>
          <a:stretch>
            <a:fillRect/>
          </a:stretch>
        </p:blipFill>
        <p:spPr>
          <a:xfrm>
            <a:off x="188119" y="533400"/>
            <a:ext cx="8767762" cy="5579485"/>
          </a:xfrm>
          <a:prstGeom prst="rect">
            <a:avLst/>
          </a:prstGeom>
        </p:spPr>
      </p:pic>
    </p:spTree>
    <p:extLst>
      <p:ext uri="{BB962C8B-B14F-4D97-AF65-F5344CB8AC3E}">
        <p14:creationId xmlns:p14="http://schemas.microsoft.com/office/powerpoint/2010/main" val="589427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a:extLst>
              <a:ext uri="{FF2B5EF4-FFF2-40B4-BE49-F238E27FC236}">
                <a16:creationId xmlns:a16="http://schemas.microsoft.com/office/drawing/2014/main" id="{CB4F3CF6-32BF-2DE0-016B-3A763181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2743200"/>
            <a:ext cx="73929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http://www.frontiersin.org/files/Articles/64736/fgene-04-00218-HTML/image_m/fgene-04-00218-g001.jpg">
            <a:extLst>
              <a:ext uri="{FF2B5EF4-FFF2-40B4-BE49-F238E27FC236}">
                <a16:creationId xmlns:a16="http://schemas.microsoft.com/office/drawing/2014/main" id="{C723D08D-C598-4ECA-21A4-63D0ABC8A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946"/>
          <a:stretch>
            <a:fillRect/>
          </a:stretch>
        </p:blipFill>
        <p:spPr bwMode="auto">
          <a:xfrm>
            <a:off x="792163" y="1270000"/>
            <a:ext cx="48958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1EAA8E2-71A9-7A2E-9D97-51822F2FB0D4}"/>
              </a:ext>
            </a:extLst>
          </p:cNvPr>
          <p:cNvSpPr txBox="1">
            <a:spLocks noChangeArrowheads="1"/>
          </p:cNvSpPr>
          <p:nvPr/>
        </p:nvSpPr>
        <p:spPr>
          <a:xfrm>
            <a:off x="609600" y="152400"/>
            <a:ext cx="9067800" cy="1066800"/>
          </a:xfrm>
          <a:prstGeom prst="rect">
            <a:avLst/>
          </a:prstGeom>
        </p:spPr>
        <p:txBody>
          <a:bodyPr/>
          <a:lstStyle/>
          <a:p>
            <a:pPr>
              <a:defRPr/>
            </a:pPr>
            <a:r>
              <a:rPr lang="en-US" sz="3200" kern="0" dirty="0">
                <a:solidFill>
                  <a:srgbClr val="000000"/>
                </a:solidFill>
                <a:latin typeface="Corbel" pitchFamily="34" charset="0"/>
                <a:ea typeface="ＭＳ Ｐゴシック"/>
                <a:cs typeface="Arial" pitchFamily="34" charset="0"/>
              </a:rPr>
              <a:t>CD8 T Cell differentiation during an infection</a:t>
            </a:r>
          </a:p>
        </p:txBody>
      </p:sp>
      <p:sp>
        <p:nvSpPr>
          <p:cNvPr id="78853" name="Rectangle 6">
            <a:extLst>
              <a:ext uri="{FF2B5EF4-FFF2-40B4-BE49-F238E27FC236}">
                <a16:creationId xmlns:a16="http://schemas.microsoft.com/office/drawing/2014/main" id="{C3A32966-319F-587A-3FBA-211B686194E9}"/>
              </a:ext>
            </a:extLst>
          </p:cNvPr>
          <p:cNvSpPr>
            <a:spLocks noChangeArrowheads="1"/>
          </p:cNvSpPr>
          <p:nvPr/>
        </p:nvSpPr>
        <p:spPr bwMode="auto">
          <a:xfrm>
            <a:off x="1762125" y="1208088"/>
            <a:ext cx="1095375" cy="4371975"/>
          </a:xfrm>
          <a:prstGeom prst="rect">
            <a:avLst/>
          </a:prstGeom>
          <a:solidFill>
            <a:srgbClr val="CCCCFF">
              <a:alpha val="12941"/>
            </a:srgbClr>
          </a:solidFill>
          <a:ln w="9525" algn="ctr">
            <a:solidFill>
              <a:srgbClr val="3333CC"/>
            </a:solidFill>
            <a:round/>
            <a:headEnd/>
            <a:tailEnd/>
          </a:ln>
        </p:spPr>
        <p:txBody>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78854" name="Rectangle 7">
            <a:extLst>
              <a:ext uri="{FF2B5EF4-FFF2-40B4-BE49-F238E27FC236}">
                <a16:creationId xmlns:a16="http://schemas.microsoft.com/office/drawing/2014/main" id="{7A65CD6A-E50F-3060-122B-904366463EFD}"/>
              </a:ext>
            </a:extLst>
          </p:cNvPr>
          <p:cNvSpPr>
            <a:spLocks noChangeArrowheads="1"/>
          </p:cNvSpPr>
          <p:nvPr/>
        </p:nvSpPr>
        <p:spPr bwMode="auto">
          <a:xfrm>
            <a:off x="2905125" y="1201738"/>
            <a:ext cx="925513" cy="4354512"/>
          </a:xfrm>
          <a:prstGeom prst="rect">
            <a:avLst/>
          </a:prstGeom>
          <a:solidFill>
            <a:srgbClr val="CCCCFF">
              <a:alpha val="12941"/>
            </a:srgbClr>
          </a:solidFill>
          <a:ln w="9525" algn="ctr">
            <a:solidFill>
              <a:srgbClr val="3333CC"/>
            </a:solidFill>
            <a:round/>
            <a:headEnd/>
            <a:tailEnd/>
          </a:ln>
        </p:spPr>
        <p:txBody>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78855" name="Rectangle 8">
            <a:extLst>
              <a:ext uri="{FF2B5EF4-FFF2-40B4-BE49-F238E27FC236}">
                <a16:creationId xmlns:a16="http://schemas.microsoft.com/office/drawing/2014/main" id="{08E2E20A-C9CA-9585-0D2D-A7A295ECEEA1}"/>
              </a:ext>
            </a:extLst>
          </p:cNvPr>
          <p:cNvSpPr>
            <a:spLocks noChangeArrowheads="1"/>
          </p:cNvSpPr>
          <p:nvPr/>
        </p:nvSpPr>
        <p:spPr bwMode="auto">
          <a:xfrm>
            <a:off x="3867150" y="1201738"/>
            <a:ext cx="1974850" cy="4354512"/>
          </a:xfrm>
          <a:prstGeom prst="rect">
            <a:avLst/>
          </a:prstGeom>
          <a:solidFill>
            <a:srgbClr val="CCCCFF">
              <a:alpha val="12941"/>
            </a:srgbClr>
          </a:solidFill>
          <a:ln w="9525" algn="ctr">
            <a:solidFill>
              <a:srgbClr val="3333CC"/>
            </a:solidFill>
            <a:round/>
            <a:headEnd/>
            <a:tailEnd/>
          </a:ln>
        </p:spPr>
        <p:txBody>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78856" name="Rectangle 17">
            <a:extLst>
              <a:ext uri="{FF2B5EF4-FFF2-40B4-BE49-F238E27FC236}">
                <a16:creationId xmlns:a16="http://schemas.microsoft.com/office/drawing/2014/main" id="{9E2B515F-4786-CB07-6060-4AEC8ACD1436}"/>
              </a:ext>
            </a:extLst>
          </p:cNvPr>
          <p:cNvSpPr>
            <a:spLocks noChangeArrowheads="1"/>
          </p:cNvSpPr>
          <p:nvPr/>
        </p:nvSpPr>
        <p:spPr bwMode="auto">
          <a:xfrm>
            <a:off x="515938" y="962025"/>
            <a:ext cx="14779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lgn="ctr">
              <a:lnSpc>
                <a:spcPts val="1400"/>
              </a:lnSpc>
              <a:spcBef>
                <a:spcPct val="0"/>
              </a:spcBef>
              <a:buFontTx/>
              <a:buNone/>
            </a:pPr>
            <a:r>
              <a:rPr lang="en-US" altLang="en-US" sz="1600" b="1">
                <a:solidFill>
                  <a:srgbClr val="3333CC"/>
                </a:solidFill>
                <a:latin typeface="Corbel" panose="020B0503020204020204" pitchFamily="34" charset="0"/>
                <a:cs typeface="Arial" panose="020B0604020202020204" pitchFamily="34" charset="0"/>
              </a:rPr>
              <a:t>activation</a:t>
            </a:r>
          </a:p>
        </p:txBody>
      </p:sp>
      <p:sp>
        <p:nvSpPr>
          <p:cNvPr id="78857" name="Rectangle 18">
            <a:extLst>
              <a:ext uri="{FF2B5EF4-FFF2-40B4-BE49-F238E27FC236}">
                <a16:creationId xmlns:a16="http://schemas.microsoft.com/office/drawing/2014/main" id="{3B282B3B-3C75-E1E4-EADD-D81BEF4A08DD}"/>
              </a:ext>
            </a:extLst>
          </p:cNvPr>
          <p:cNvSpPr>
            <a:spLocks noChangeArrowheads="1"/>
          </p:cNvSpPr>
          <p:nvPr/>
        </p:nvSpPr>
        <p:spPr bwMode="auto">
          <a:xfrm>
            <a:off x="2797175" y="908050"/>
            <a:ext cx="1206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1600" b="1">
                <a:solidFill>
                  <a:srgbClr val="3333CC"/>
                </a:solidFill>
                <a:latin typeface="Corbel" panose="020B0503020204020204" pitchFamily="34" charset="0"/>
                <a:cs typeface="Arial" panose="020B0604020202020204" pitchFamily="34" charset="0"/>
              </a:rPr>
              <a:t>contraction</a:t>
            </a:r>
          </a:p>
        </p:txBody>
      </p:sp>
      <p:sp>
        <p:nvSpPr>
          <p:cNvPr id="78858" name="Rectangle 19">
            <a:extLst>
              <a:ext uri="{FF2B5EF4-FFF2-40B4-BE49-F238E27FC236}">
                <a16:creationId xmlns:a16="http://schemas.microsoft.com/office/drawing/2014/main" id="{6FDCB79F-C424-97D5-EFDC-0346F963ADBC}"/>
              </a:ext>
            </a:extLst>
          </p:cNvPr>
          <p:cNvSpPr>
            <a:spLocks noChangeArrowheads="1"/>
          </p:cNvSpPr>
          <p:nvPr/>
        </p:nvSpPr>
        <p:spPr bwMode="auto">
          <a:xfrm>
            <a:off x="4476750" y="908050"/>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1600" b="1">
                <a:solidFill>
                  <a:srgbClr val="3333CC"/>
                </a:solidFill>
                <a:latin typeface="Corbel" panose="020B0503020204020204" pitchFamily="34" charset="0"/>
                <a:cs typeface="Arial" panose="020B0604020202020204" pitchFamily="34" charset="0"/>
              </a:rPr>
              <a:t>memory</a:t>
            </a:r>
          </a:p>
        </p:txBody>
      </p:sp>
      <p:sp>
        <p:nvSpPr>
          <p:cNvPr id="78859" name="Rectangle 31">
            <a:extLst>
              <a:ext uri="{FF2B5EF4-FFF2-40B4-BE49-F238E27FC236}">
                <a16:creationId xmlns:a16="http://schemas.microsoft.com/office/drawing/2014/main" id="{3AE967FB-9E0E-6526-BFCD-810CBA0CDC90}"/>
              </a:ext>
            </a:extLst>
          </p:cNvPr>
          <p:cNvSpPr>
            <a:spLocks noChangeArrowheads="1"/>
          </p:cNvSpPr>
          <p:nvPr/>
        </p:nvSpPr>
        <p:spPr bwMode="auto">
          <a:xfrm>
            <a:off x="6797675" y="925513"/>
            <a:ext cx="66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1600" b="1">
                <a:solidFill>
                  <a:srgbClr val="3333CC"/>
                </a:solidFill>
                <a:latin typeface="Corbel" panose="020B0503020204020204" pitchFamily="34" charset="0"/>
                <a:cs typeface="Arial" panose="020B0604020202020204" pitchFamily="34" charset="0"/>
              </a:rPr>
              <a:t>recall</a:t>
            </a:r>
          </a:p>
        </p:txBody>
      </p:sp>
      <p:sp>
        <p:nvSpPr>
          <p:cNvPr id="78860" name="Rectangle 13">
            <a:extLst>
              <a:ext uri="{FF2B5EF4-FFF2-40B4-BE49-F238E27FC236}">
                <a16:creationId xmlns:a16="http://schemas.microsoft.com/office/drawing/2014/main" id="{8BB31800-BBA9-C5E2-7D21-5F54C9E444A2}"/>
              </a:ext>
            </a:extLst>
          </p:cNvPr>
          <p:cNvSpPr>
            <a:spLocks noChangeArrowheads="1"/>
          </p:cNvSpPr>
          <p:nvPr/>
        </p:nvSpPr>
        <p:spPr bwMode="auto">
          <a:xfrm>
            <a:off x="5883275" y="1201738"/>
            <a:ext cx="2560638" cy="4354512"/>
          </a:xfrm>
          <a:prstGeom prst="rect">
            <a:avLst/>
          </a:prstGeom>
          <a:solidFill>
            <a:srgbClr val="CCCCFF">
              <a:alpha val="12941"/>
            </a:srgbClr>
          </a:solidFill>
          <a:ln w="9525" algn="ctr">
            <a:solidFill>
              <a:srgbClr val="3333CC"/>
            </a:solidFill>
            <a:round/>
            <a:headEnd/>
            <a:tailEnd/>
          </a:ln>
        </p:spPr>
        <p:txBody>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78861" name="Rectangle 17">
            <a:extLst>
              <a:ext uri="{FF2B5EF4-FFF2-40B4-BE49-F238E27FC236}">
                <a16:creationId xmlns:a16="http://schemas.microsoft.com/office/drawing/2014/main" id="{6856BB38-52D2-4D07-8CA0-FD6DF831FE8E}"/>
              </a:ext>
            </a:extLst>
          </p:cNvPr>
          <p:cNvSpPr>
            <a:spLocks noChangeArrowheads="1"/>
          </p:cNvSpPr>
          <p:nvPr/>
        </p:nvSpPr>
        <p:spPr bwMode="auto">
          <a:xfrm>
            <a:off x="1597025" y="962025"/>
            <a:ext cx="14779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lgn="ctr">
              <a:lnSpc>
                <a:spcPts val="1400"/>
              </a:lnSpc>
              <a:spcBef>
                <a:spcPct val="0"/>
              </a:spcBef>
              <a:buFontTx/>
              <a:buNone/>
            </a:pPr>
            <a:r>
              <a:rPr lang="en-US" altLang="en-US" sz="1600" b="1">
                <a:solidFill>
                  <a:srgbClr val="3333CC"/>
                </a:solidFill>
                <a:latin typeface="Corbel" panose="020B0503020204020204" pitchFamily="34" charset="0"/>
                <a:cs typeface="Arial" panose="020B0604020202020204" pitchFamily="34" charset="0"/>
              </a:rPr>
              <a:t>expansion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ripleClickToEdit">
            <a:extLst>
              <a:ext uri="{FF2B5EF4-FFF2-40B4-BE49-F238E27FC236}">
                <a16:creationId xmlns:a16="http://schemas.microsoft.com/office/drawing/2014/main" id="{0C8A1CEB-F2F2-AE3F-8302-EC323E183573}"/>
              </a:ext>
            </a:extLst>
          </p:cNvPr>
          <p:cNvSpPr txBox="1"/>
          <p:nvPr/>
        </p:nvSpPr>
        <p:spPr>
          <a:xfrm>
            <a:off x="214313" y="1122363"/>
            <a:ext cx="2495550" cy="1285875"/>
          </a:xfrm>
          <a:prstGeom prst="rect">
            <a:avLst/>
          </a:prstGeom>
          <a:ln w="12700">
            <a:miter lim="400000"/>
          </a:ln>
        </p:spPr>
        <p:txBody>
          <a:bodyPr lIns="19050" tIns="19050" rIns="19050" bIns="19050">
            <a:spAutoFit/>
          </a:bodyPr>
          <a:lstStyle>
            <a:lvl1pPr defTabSz="2438337">
              <a:spcBef>
                <a:spcPts val="0"/>
              </a:spcBef>
              <a:defRPr sz="6000" b="1" spc="-119">
                <a:solidFill>
                  <a:srgbClr val="424242"/>
                </a:solidFill>
                <a:latin typeface="Arial"/>
                <a:ea typeface="Arial"/>
                <a:cs typeface="Arial"/>
                <a:sym typeface="Arial"/>
              </a:defRPr>
            </a:lvl1pPr>
          </a:lstStyle>
          <a:p>
            <a:pPr defTabSz="914376" eaLnBrk="1" fontAlgn="auto">
              <a:lnSpc>
                <a:spcPct val="90000"/>
              </a:lnSpc>
              <a:spcAft>
                <a:spcPts val="0"/>
              </a:spcAft>
              <a:defRPr/>
            </a:pPr>
            <a:r>
              <a:rPr sz="2250" kern="0" spc="-45"/>
              <a:t>Antigen-dependent killing by cytotoxic CD8 T cells</a:t>
            </a:r>
          </a:p>
        </p:txBody>
      </p:sp>
      <p:sp>
        <p:nvSpPr>
          <p:cNvPr id="1032" name="Rectangle 3">
            <a:extLst>
              <a:ext uri="{FF2B5EF4-FFF2-40B4-BE49-F238E27FC236}">
                <a16:creationId xmlns:a16="http://schemas.microsoft.com/office/drawing/2014/main" id="{3733FF78-DF90-DF1C-E933-8268D56EF81C}"/>
              </a:ext>
            </a:extLst>
          </p:cNvPr>
          <p:cNvSpPr txBox="1"/>
          <p:nvPr/>
        </p:nvSpPr>
        <p:spPr>
          <a:xfrm>
            <a:off x="5118100" y="1849438"/>
            <a:ext cx="3779838" cy="1817687"/>
          </a:xfrm>
          <a:prstGeom prst="rect">
            <a:avLst/>
          </a:prstGeom>
          <a:ln w="12700">
            <a:miter lim="400000"/>
          </a:ln>
        </p:spPr>
        <p:txBody>
          <a:bodyPr lIns="17145" rIns="17145">
            <a:spAutoFit/>
          </a:bodyPr>
          <a:lstStyle/>
          <a:p>
            <a:pPr marL="19050" indent="-19050" eaLnBrk="1" fontAlgn="auto">
              <a:lnSpc>
                <a:spcPct val="90000"/>
              </a:lnSpc>
              <a:spcBef>
                <a:spcPts val="375"/>
              </a:spcBef>
              <a:spcAft>
                <a:spcPts val="0"/>
              </a:spcAft>
              <a:buSzPct val="100000"/>
              <a:buFontTx/>
              <a:buChar char="»"/>
              <a:defRPr sz="3400">
                <a:latin typeface="Arial"/>
                <a:ea typeface="Arial"/>
                <a:cs typeface="Arial"/>
                <a:sym typeface="Arial"/>
              </a:defRPr>
            </a:pPr>
            <a:r>
              <a:rPr sz="1275" kern="0">
                <a:solidFill>
                  <a:srgbClr val="000000"/>
                </a:solidFill>
                <a:latin typeface="Arial"/>
                <a:ea typeface="Arial"/>
                <a:cs typeface="Arial"/>
                <a:sym typeface="Arial"/>
              </a:rPr>
              <a:t>  Granule Exocytosis </a:t>
            </a:r>
          </a:p>
          <a:p>
            <a:pPr marL="347663" lvl="1" indent="-166688" eaLnBrk="1" fontAlgn="auto">
              <a:lnSpc>
                <a:spcPct val="90000"/>
              </a:lnSpc>
              <a:spcBef>
                <a:spcPts val="375"/>
              </a:spcBef>
              <a:spcAft>
                <a:spcPts val="0"/>
              </a:spcAft>
              <a:buSzPct val="100000"/>
              <a:buFontTx/>
              <a:buChar char="›"/>
              <a:defRPr sz="3100">
                <a:latin typeface="Arial"/>
                <a:ea typeface="Arial"/>
                <a:cs typeface="Arial"/>
                <a:sym typeface="Arial"/>
              </a:defRPr>
            </a:pPr>
            <a:r>
              <a:rPr sz="1163" kern="0">
                <a:solidFill>
                  <a:srgbClr val="000000"/>
                </a:solidFill>
                <a:latin typeface="Arial"/>
                <a:ea typeface="Arial"/>
                <a:cs typeface="Arial"/>
                <a:sym typeface="Arial"/>
              </a:rPr>
              <a:t>Granzymes &amp; Perforin (cytotoxic molecules)</a:t>
            </a:r>
          </a:p>
          <a:p>
            <a:pPr marL="267509" lvl="1" indent="-177022" eaLnBrk="1" fontAlgn="auto">
              <a:lnSpc>
                <a:spcPct val="90000"/>
              </a:lnSpc>
              <a:spcBef>
                <a:spcPts val="375"/>
              </a:spcBef>
              <a:spcAft>
                <a:spcPts val="0"/>
              </a:spcAft>
              <a:buSzPct val="100000"/>
              <a:buFontTx/>
              <a:buChar char="»"/>
              <a:defRPr sz="3400">
                <a:latin typeface="Arial"/>
                <a:ea typeface="Arial"/>
                <a:cs typeface="Arial"/>
                <a:sym typeface="Arial"/>
              </a:defRPr>
            </a:pPr>
            <a:endParaRPr sz="1275" kern="0">
              <a:solidFill>
                <a:srgbClr val="000000"/>
              </a:solidFill>
              <a:latin typeface="Arial"/>
              <a:ea typeface="Arial"/>
              <a:cs typeface="Arial"/>
              <a:sym typeface="Arial"/>
            </a:endParaRPr>
          </a:p>
          <a:p>
            <a:pPr marL="19050" indent="-19050" eaLnBrk="1" fontAlgn="auto">
              <a:lnSpc>
                <a:spcPct val="90000"/>
              </a:lnSpc>
              <a:spcBef>
                <a:spcPts val="375"/>
              </a:spcBef>
              <a:spcAft>
                <a:spcPts val="0"/>
              </a:spcAft>
              <a:buSzPct val="100000"/>
              <a:buFontTx/>
              <a:buChar char="»"/>
              <a:defRPr sz="3400">
                <a:latin typeface="Arial"/>
                <a:ea typeface="Arial"/>
                <a:cs typeface="Arial"/>
                <a:sym typeface="Arial"/>
              </a:defRPr>
            </a:pPr>
            <a:r>
              <a:rPr sz="1275" kern="0">
                <a:solidFill>
                  <a:srgbClr val="000000"/>
                </a:solidFill>
                <a:latin typeface="Arial"/>
                <a:ea typeface="Arial"/>
                <a:cs typeface="Arial"/>
                <a:sym typeface="Arial"/>
              </a:rPr>
              <a:t>  Expression of cell surface TNF-family molecules </a:t>
            </a:r>
          </a:p>
          <a:p>
            <a:pPr marL="347663" lvl="1" indent="-166688" eaLnBrk="1" fontAlgn="auto">
              <a:lnSpc>
                <a:spcPct val="90000"/>
              </a:lnSpc>
              <a:spcBef>
                <a:spcPts val="375"/>
              </a:spcBef>
              <a:spcAft>
                <a:spcPts val="0"/>
              </a:spcAft>
              <a:buSzPct val="100000"/>
              <a:buFontTx/>
              <a:buChar char="›"/>
              <a:defRPr sz="3100">
                <a:latin typeface="Arial"/>
                <a:ea typeface="Arial"/>
                <a:cs typeface="Arial"/>
                <a:sym typeface="Arial"/>
              </a:defRPr>
            </a:pPr>
            <a:r>
              <a:rPr sz="1163" kern="0">
                <a:solidFill>
                  <a:srgbClr val="000000"/>
                </a:solidFill>
                <a:latin typeface="Arial"/>
                <a:ea typeface="Arial"/>
                <a:cs typeface="Arial"/>
                <a:sym typeface="Arial"/>
              </a:rPr>
              <a:t>Fas L, TRAIL, Membrane TNF, lymphotoxin</a:t>
            </a:r>
          </a:p>
          <a:p>
            <a:pPr marL="267509" lvl="1" indent="-177022" eaLnBrk="1" fontAlgn="auto">
              <a:lnSpc>
                <a:spcPct val="90000"/>
              </a:lnSpc>
              <a:spcBef>
                <a:spcPts val="375"/>
              </a:spcBef>
              <a:spcAft>
                <a:spcPts val="0"/>
              </a:spcAft>
              <a:buSzPct val="100000"/>
              <a:buFontTx/>
              <a:buChar char="»"/>
              <a:defRPr sz="3400">
                <a:latin typeface="Arial"/>
                <a:ea typeface="Arial"/>
                <a:cs typeface="Arial"/>
                <a:sym typeface="Arial"/>
              </a:defRPr>
            </a:pPr>
            <a:endParaRPr sz="1275" kern="0">
              <a:solidFill>
                <a:srgbClr val="000000"/>
              </a:solidFill>
              <a:latin typeface="Arial"/>
              <a:ea typeface="Arial"/>
              <a:cs typeface="Arial"/>
              <a:sym typeface="Arial"/>
            </a:endParaRPr>
          </a:p>
          <a:p>
            <a:pPr marL="19050" indent="-19050" eaLnBrk="1" fontAlgn="auto">
              <a:lnSpc>
                <a:spcPct val="90000"/>
              </a:lnSpc>
              <a:spcBef>
                <a:spcPts val="375"/>
              </a:spcBef>
              <a:spcAft>
                <a:spcPts val="0"/>
              </a:spcAft>
              <a:buSzPct val="100000"/>
              <a:buFontTx/>
              <a:buChar char="»"/>
              <a:defRPr sz="3400">
                <a:latin typeface="Arial"/>
                <a:ea typeface="Arial"/>
                <a:cs typeface="Arial"/>
                <a:sym typeface="Arial"/>
              </a:defRPr>
            </a:pPr>
            <a:r>
              <a:rPr sz="1275" kern="0">
                <a:solidFill>
                  <a:srgbClr val="000000"/>
                </a:solidFill>
                <a:latin typeface="Arial"/>
                <a:ea typeface="Arial"/>
                <a:cs typeface="Arial"/>
                <a:sym typeface="Arial"/>
              </a:rPr>
              <a:t>  Secretion of soluble cytokines </a:t>
            </a:r>
          </a:p>
          <a:p>
            <a:pPr marL="347663" lvl="1" indent="-166688" eaLnBrk="1" fontAlgn="auto">
              <a:lnSpc>
                <a:spcPct val="90000"/>
              </a:lnSpc>
              <a:spcBef>
                <a:spcPts val="375"/>
              </a:spcBef>
              <a:spcAft>
                <a:spcPts val="0"/>
              </a:spcAft>
              <a:buSzPct val="100000"/>
              <a:buFontTx/>
              <a:buChar char="›"/>
              <a:defRPr sz="3100">
                <a:latin typeface="Arial"/>
                <a:ea typeface="Arial"/>
                <a:cs typeface="Arial"/>
                <a:sym typeface="Arial"/>
              </a:defRPr>
            </a:pPr>
            <a:r>
              <a:rPr sz="1163" kern="0">
                <a:solidFill>
                  <a:srgbClr val="000000"/>
                </a:solidFill>
                <a:latin typeface="Arial"/>
                <a:ea typeface="Arial"/>
                <a:cs typeface="Arial"/>
                <a:sym typeface="Arial"/>
              </a:rPr>
              <a:t>TNFa &amp; IFNg</a:t>
            </a:r>
          </a:p>
        </p:txBody>
      </p:sp>
      <p:sp>
        <p:nvSpPr>
          <p:cNvPr id="1033" name="Rectangle 1">
            <a:extLst>
              <a:ext uri="{FF2B5EF4-FFF2-40B4-BE49-F238E27FC236}">
                <a16:creationId xmlns:a16="http://schemas.microsoft.com/office/drawing/2014/main" id="{891A7271-BA0C-67CE-B716-931FCC9B261F}"/>
              </a:ext>
            </a:extLst>
          </p:cNvPr>
          <p:cNvSpPr txBox="1"/>
          <p:nvPr/>
        </p:nvSpPr>
        <p:spPr>
          <a:xfrm>
            <a:off x="5087938" y="1431925"/>
            <a:ext cx="3790950" cy="347663"/>
          </a:xfrm>
          <a:prstGeom prst="rect">
            <a:avLst/>
          </a:prstGeom>
          <a:ln w="12700">
            <a:miter lim="400000"/>
          </a:ln>
        </p:spPr>
        <p:txBody>
          <a:bodyPr wrap="none" lIns="17145" rIns="17145">
            <a:spAutoFit/>
          </a:bodyPr>
          <a:lstStyle>
            <a:lvl1pPr defTabSz="2438337">
              <a:defRPr sz="4900">
                <a:latin typeface="Arial"/>
                <a:ea typeface="Arial"/>
                <a:cs typeface="Arial"/>
                <a:sym typeface="Arial"/>
              </a:defRPr>
            </a:lvl1pPr>
          </a:lstStyle>
          <a:p>
            <a:pPr defTabSz="914376" eaLnBrk="1" fontAlgn="auto">
              <a:lnSpc>
                <a:spcPct val="90000"/>
              </a:lnSpc>
              <a:spcBef>
                <a:spcPts val="1688"/>
              </a:spcBef>
              <a:spcAft>
                <a:spcPts val="0"/>
              </a:spcAft>
              <a:defRPr/>
            </a:pPr>
            <a:r>
              <a:rPr sz="1838" kern="0">
                <a:solidFill>
                  <a:srgbClr val="000000"/>
                </a:solidFill>
              </a:rPr>
              <a:t>Effector mechanisms of CD8 T cells</a:t>
            </a:r>
          </a:p>
        </p:txBody>
      </p:sp>
      <p:grpSp>
        <p:nvGrpSpPr>
          <p:cNvPr id="79877" name="Group">
            <a:extLst>
              <a:ext uri="{FF2B5EF4-FFF2-40B4-BE49-F238E27FC236}">
                <a16:creationId xmlns:a16="http://schemas.microsoft.com/office/drawing/2014/main" id="{801134B4-F380-19D3-CCBB-20984C8BE895}"/>
              </a:ext>
            </a:extLst>
          </p:cNvPr>
          <p:cNvGrpSpPr>
            <a:grpSpLocks/>
          </p:cNvGrpSpPr>
          <p:nvPr/>
        </p:nvGrpSpPr>
        <p:grpSpPr bwMode="auto">
          <a:xfrm>
            <a:off x="2936875" y="941388"/>
            <a:ext cx="1931988" cy="3970337"/>
            <a:chOff x="0" y="0"/>
            <a:chExt cx="5151460" cy="10586413"/>
          </a:xfrm>
        </p:grpSpPr>
        <p:pic>
          <p:nvPicPr>
            <p:cNvPr id="79882" name="Picture 2" descr="Picture 2">
              <a:extLst>
                <a:ext uri="{FF2B5EF4-FFF2-40B4-BE49-F238E27FC236}">
                  <a16:creationId xmlns:a16="http://schemas.microsoft.com/office/drawing/2014/main" id="{329EC84A-0FAC-D00D-5891-147FB867C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636" b="2428"/>
            <a:stretch>
              <a:fillRect/>
            </a:stretch>
          </p:blipFill>
          <p:spPr bwMode="auto">
            <a:xfrm>
              <a:off x="0" y="0"/>
              <a:ext cx="5151460" cy="10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9883" name="Can 5">
              <a:extLst>
                <a:ext uri="{FF2B5EF4-FFF2-40B4-BE49-F238E27FC236}">
                  <a16:creationId xmlns:a16="http://schemas.microsoft.com/office/drawing/2014/main" id="{9DDBC756-2360-1E1F-405F-F394848C948F}"/>
                </a:ext>
              </a:extLst>
            </p:cNvPr>
            <p:cNvGrpSpPr>
              <a:grpSpLocks/>
            </p:cNvGrpSpPr>
            <p:nvPr/>
          </p:nvGrpSpPr>
          <p:grpSpPr bwMode="auto">
            <a:xfrm>
              <a:off x="2497676" y="8169982"/>
              <a:ext cx="228168" cy="127553"/>
              <a:chOff x="0" y="0"/>
              <a:chExt cx="228167" cy="127552"/>
            </a:xfrm>
          </p:grpSpPr>
          <p:sp>
            <p:nvSpPr>
              <p:cNvPr id="1035" name="Shape">
                <a:extLst>
                  <a:ext uri="{FF2B5EF4-FFF2-40B4-BE49-F238E27FC236}">
                    <a16:creationId xmlns:a16="http://schemas.microsoft.com/office/drawing/2014/main" id="{7D01BC3E-29EC-53A5-D7AD-D800A497D968}"/>
                  </a:ext>
                </a:extLst>
              </p:cNvPr>
              <p:cNvSpPr/>
              <p:nvPr/>
            </p:nvSpPr>
            <p:spPr>
              <a:xfrm rot="16200000">
                <a:off x="50541" y="-51335"/>
                <a:ext cx="126984" cy="228578"/>
              </a:xfrm>
              <a:custGeom>
                <a:avLst/>
                <a:gdLst/>
                <a:ahLst/>
                <a:cxnLst>
                  <a:cxn ang="0">
                    <a:pos x="wd2" y="hd2"/>
                  </a:cxn>
                  <a:cxn ang="5400000">
                    <a:pos x="wd2" y="hd2"/>
                  </a:cxn>
                  <a:cxn ang="10800000">
                    <a:pos x="wd2" y="hd2"/>
                  </a:cxn>
                  <a:cxn ang="16200000">
                    <a:pos x="wd2" y="hd2"/>
                  </a:cxn>
                </a:cxnLst>
                <a:rect l="0" t="0" r="r" b="b"/>
                <a:pathLst>
                  <a:path w="21600" h="21600" extrusionOk="0">
                    <a:moveTo>
                      <a:pt x="0" y="1509"/>
                    </a:moveTo>
                    <a:cubicBezTo>
                      <a:pt x="0" y="676"/>
                      <a:pt x="4835" y="0"/>
                      <a:pt x="10800" y="0"/>
                    </a:cubicBezTo>
                    <a:cubicBezTo>
                      <a:pt x="16765" y="0"/>
                      <a:pt x="21600" y="676"/>
                      <a:pt x="21600" y="1509"/>
                    </a:cubicBezTo>
                    <a:lnTo>
                      <a:pt x="21600" y="20091"/>
                    </a:lnTo>
                    <a:cubicBezTo>
                      <a:pt x="21600" y="20924"/>
                      <a:pt x="16765" y="21600"/>
                      <a:pt x="10800" y="21600"/>
                    </a:cubicBezTo>
                    <a:cubicBezTo>
                      <a:pt x="4835" y="21600"/>
                      <a:pt x="0" y="20924"/>
                      <a:pt x="0" y="20091"/>
                    </a:cubicBezTo>
                    <a:close/>
                  </a:path>
                </a:pathLst>
              </a:custGeom>
              <a:solidFill>
                <a:srgbClr val="A10051"/>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036" name="Oval">
                <a:extLst>
                  <a:ext uri="{FF2B5EF4-FFF2-40B4-BE49-F238E27FC236}">
                    <a16:creationId xmlns:a16="http://schemas.microsoft.com/office/drawing/2014/main" id="{42430274-955B-A729-CD50-88F04E503100}"/>
                  </a:ext>
                </a:extLst>
              </p:cNvPr>
              <p:cNvSpPr/>
              <p:nvPr/>
            </p:nvSpPr>
            <p:spPr>
              <a:xfrm rot="16200000">
                <a:off x="-46818" y="46023"/>
                <a:ext cx="126984" cy="33863"/>
              </a:xfrm>
              <a:prstGeom prst="ellipse">
                <a:avLst/>
              </a:prstGeom>
              <a:solidFill>
                <a:srgbClr val="FFFFFF">
                  <a:alpha val="40000"/>
                </a:srgbClr>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grpSp>
        <p:grpSp>
          <p:nvGrpSpPr>
            <p:cNvPr id="79884" name="Can 128">
              <a:extLst>
                <a:ext uri="{FF2B5EF4-FFF2-40B4-BE49-F238E27FC236}">
                  <a16:creationId xmlns:a16="http://schemas.microsoft.com/office/drawing/2014/main" id="{64921A93-949B-21DB-17CA-D6A5599EAB50}"/>
                </a:ext>
              </a:extLst>
            </p:cNvPr>
            <p:cNvGrpSpPr>
              <a:grpSpLocks/>
            </p:cNvGrpSpPr>
            <p:nvPr/>
          </p:nvGrpSpPr>
          <p:grpSpPr bwMode="auto">
            <a:xfrm>
              <a:off x="2336392" y="9093821"/>
              <a:ext cx="473491" cy="194460"/>
              <a:chOff x="0" y="-66907"/>
              <a:chExt cx="473490" cy="194459"/>
            </a:xfrm>
          </p:grpSpPr>
          <p:sp>
            <p:nvSpPr>
              <p:cNvPr id="1038" name="Shape">
                <a:extLst>
                  <a:ext uri="{FF2B5EF4-FFF2-40B4-BE49-F238E27FC236}">
                    <a16:creationId xmlns:a16="http://schemas.microsoft.com/office/drawing/2014/main" id="{BC1332B6-27F6-58CA-7E14-E941EDCD9883}"/>
                  </a:ext>
                </a:extLst>
              </p:cNvPr>
              <p:cNvSpPr/>
              <p:nvPr/>
            </p:nvSpPr>
            <p:spPr>
              <a:xfrm rot="16200000">
                <a:off x="296482" y="-119313"/>
                <a:ext cx="126986" cy="228577"/>
              </a:xfrm>
              <a:custGeom>
                <a:avLst/>
                <a:gdLst/>
                <a:ahLst/>
                <a:cxnLst>
                  <a:cxn ang="0">
                    <a:pos x="wd2" y="hd2"/>
                  </a:cxn>
                  <a:cxn ang="5400000">
                    <a:pos x="wd2" y="hd2"/>
                  </a:cxn>
                  <a:cxn ang="10800000">
                    <a:pos x="wd2" y="hd2"/>
                  </a:cxn>
                  <a:cxn ang="16200000">
                    <a:pos x="wd2" y="hd2"/>
                  </a:cxn>
                </a:cxnLst>
                <a:rect l="0" t="0" r="r" b="b"/>
                <a:pathLst>
                  <a:path w="21600" h="21600" extrusionOk="0">
                    <a:moveTo>
                      <a:pt x="0" y="1509"/>
                    </a:moveTo>
                    <a:cubicBezTo>
                      <a:pt x="0" y="676"/>
                      <a:pt x="4835" y="0"/>
                      <a:pt x="10800" y="0"/>
                    </a:cubicBezTo>
                    <a:cubicBezTo>
                      <a:pt x="16765" y="0"/>
                      <a:pt x="21600" y="676"/>
                      <a:pt x="21600" y="1509"/>
                    </a:cubicBezTo>
                    <a:lnTo>
                      <a:pt x="21600" y="20091"/>
                    </a:lnTo>
                    <a:cubicBezTo>
                      <a:pt x="21600" y="20924"/>
                      <a:pt x="16765" y="21600"/>
                      <a:pt x="10800" y="21600"/>
                    </a:cubicBezTo>
                    <a:cubicBezTo>
                      <a:pt x="4835" y="21600"/>
                      <a:pt x="0" y="20924"/>
                      <a:pt x="0" y="20091"/>
                    </a:cubicBezTo>
                    <a:close/>
                  </a:path>
                </a:pathLst>
              </a:custGeom>
              <a:solidFill>
                <a:srgbClr val="A10051"/>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039" name="Oval">
                <a:extLst>
                  <a:ext uri="{FF2B5EF4-FFF2-40B4-BE49-F238E27FC236}">
                    <a16:creationId xmlns:a16="http://schemas.microsoft.com/office/drawing/2014/main" id="{BC946715-CC39-FE94-D7E3-910D5EBF0DAF}"/>
                  </a:ext>
                </a:extLst>
              </p:cNvPr>
              <p:cNvSpPr/>
              <p:nvPr/>
            </p:nvSpPr>
            <p:spPr>
              <a:xfrm rot="16200000">
                <a:off x="-46384" y="45771"/>
                <a:ext cx="126986" cy="33863"/>
              </a:xfrm>
              <a:prstGeom prst="ellipse">
                <a:avLst/>
              </a:prstGeom>
              <a:solidFill>
                <a:srgbClr val="FFFFFF">
                  <a:alpha val="40000"/>
                </a:srgbClr>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grpSp>
        <p:grpSp>
          <p:nvGrpSpPr>
            <p:cNvPr id="79885" name="Can 129">
              <a:extLst>
                <a:ext uri="{FF2B5EF4-FFF2-40B4-BE49-F238E27FC236}">
                  <a16:creationId xmlns:a16="http://schemas.microsoft.com/office/drawing/2014/main" id="{7DEB7C7A-C35E-DE2E-5C29-7D456477C351}"/>
                </a:ext>
              </a:extLst>
            </p:cNvPr>
            <p:cNvGrpSpPr>
              <a:grpSpLocks/>
            </p:cNvGrpSpPr>
            <p:nvPr/>
          </p:nvGrpSpPr>
          <p:grpSpPr bwMode="auto">
            <a:xfrm>
              <a:off x="2559119" y="10256437"/>
              <a:ext cx="228168" cy="127553"/>
              <a:chOff x="0" y="0"/>
              <a:chExt cx="228167" cy="127552"/>
            </a:xfrm>
          </p:grpSpPr>
          <p:sp>
            <p:nvSpPr>
              <p:cNvPr id="1041" name="Shape">
                <a:extLst>
                  <a:ext uri="{FF2B5EF4-FFF2-40B4-BE49-F238E27FC236}">
                    <a16:creationId xmlns:a16="http://schemas.microsoft.com/office/drawing/2014/main" id="{1CDFAE42-3FCB-C6A6-93A7-70C3714D75DF}"/>
                  </a:ext>
                </a:extLst>
              </p:cNvPr>
              <p:cNvSpPr/>
              <p:nvPr/>
            </p:nvSpPr>
            <p:spPr>
              <a:xfrm rot="16200000">
                <a:off x="50477" y="-48869"/>
                <a:ext cx="126984" cy="224343"/>
              </a:xfrm>
              <a:custGeom>
                <a:avLst/>
                <a:gdLst/>
                <a:ahLst/>
                <a:cxnLst>
                  <a:cxn ang="0">
                    <a:pos x="wd2" y="hd2"/>
                  </a:cxn>
                  <a:cxn ang="5400000">
                    <a:pos x="wd2" y="hd2"/>
                  </a:cxn>
                  <a:cxn ang="10800000">
                    <a:pos x="wd2" y="hd2"/>
                  </a:cxn>
                  <a:cxn ang="16200000">
                    <a:pos x="wd2" y="hd2"/>
                  </a:cxn>
                </a:cxnLst>
                <a:rect l="0" t="0" r="r" b="b"/>
                <a:pathLst>
                  <a:path w="21600" h="21600" extrusionOk="0">
                    <a:moveTo>
                      <a:pt x="0" y="1509"/>
                    </a:moveTo>
                    <a:cubicBezTo>
                      <a:pt x="0" y="676"/>
                      <a:pt x="4835" y="0"/>
                      <a:pt x="10800" y="0"/>
                    </a:cubicBezTo>
                    <a:cubicBezTo>
                      <a:pt x="16765" y="0"/>
                      <a:pt x="21600" y="676"/>
                      <a:pt x="21600" y="1509"/>
                    </a:cubicBezTo>
                    <a:lnTo>
                      <a:pt x="21600" y="20091"/>
                    </a:lnTo>
                    <a:cubicBezTo>
                      <a:pt x="21600" y="20924"/>
                      <a:pt x="16765" y="21600"/>
                      <a:pt x="10800" y="21600"/>
                    </a:cubicBezTo>
                    <a:cubicBezTo>
                      <a:pt x="4835" y="21600"/>
                      <a:pt x="0" y="20924"/>
                      <a:pt x="0" y="20091"/>
                    </a:cubicBezTo>
                    <a:close/>
                  </a:path>
                </a:pathLst>
              </a:custGeom>
              <a:solidFill>
                <a:srgbClr val="A10051"/>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042" name="Oval">
                <a:extLst>
                  <a:ext uri="{FF2B5EF4-FFF2-40B4-BE49-F238E27FC236}">
                    <a16:creationId xmlns:a16="http://schemas.microsoft.com/office/drawing/2014/main" id="{4F1EAF51-787B-22D2-0563-7C83D6A4AFD2}"/>
                  </a:ext>
                </a:extLst>
              </p:cNvPr>
              <p:cNvSpPr/>
              <p:nvPr/>
            </p:nvSpPr>
            <p:spPr>
              <a:xfrm rot="16200000">
                <a:off x="-46882" y="48490"/>
                <a:ext cx="126984" cy="29629"/>
              </a:xfrm>
              <a:prstGeom prst="ellipse">
                <a:avLst/>
              </a:prstGeom>
              <a:solidFill>
                <a:srgbClr val="FFFFFF">
                  <a:alpha val="40000"/>
                </a:srgbClr>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grpSp>
        <p:grpSp>
          <p:nvGrpSpPr>
            <p:cNvPr id="79886" name="Can 130">
              <a:extLst>
                <a:ext uri="{FF2B5EF4-FFF2-40B4-BE49-F238E27FC236}">
                  <a16:creationId xmlns:a16="http://schemas.microsoft.com/office/drawing/2014/main" id="{6F2F6CE6-85A3-EA71-2EAA-B18E2CD16E5A}"/>
                </a:ext>
              </a:extLst>
            </p:cNvPr>
            <p:cNvGrpSpPr>
              <a:grpSpLocks/>
            </p:cNvGrpSpPr>
            <p:nvPr/>
          </p:nvGrpSpPr>
          <p:grpSpPr bwMode="auto">
            <a:xfrm>
              <a:off x="2349194" y="9296067"/>
              <a:ext cx="473491" cy="194460"/>
              <a:chOff x="0" y="-66907"/>
              <a:chExt cx="473490" cy="194459"/>
            </a:xfrm>
          </p:grpSpPr>
          <p:sp>
            <p:nvSpPr>
              <p:cNvPr id="1044" name="Shape">
                <a:extLst>
                  <a:ext uri="{FF2B5EF4-FFF2-40B4-BE49-F238E27FC236}">
                    <a16:creationId xmlns:a16="http://schemas.microsoft.com/office/drawing/2014/main" id="{1347E445-2125-6E93-4C32-D6CDA8FF2FD2}"/>
                  </a:ext>
                </a:extLst>
              </p:cNvPr>
              <p:cNvSpPr/>
              <p:nvPr/>
            </p:nvSpPr>
            <p:spPr>
              <a:xfrm rot="16200000">
                <a:off x="296378" y="-118382"/>
                <a:ext cx="126986" cy="228577"/>
              </a:xfrm>
              <a:custGeom>
                <a:avLst/>
                <a:gdLst/>
                <a:ahLst/>
                <a:cxnLst>
                  <a:cxn ang="0">
                    <a:pos x="wd2" y="hd2"/>
                  </a:cxn>
                  <a:cxn ang="5400000">
                    <a:pos x="wd2" y="hd2"/>
                  </a:cxn>
                  <a:cxn ang="10800000">
                    <a:pos x="wd2" y="hd2"/>
                  </a:cxn>
                  <a:cxn ang="16200000">
                    <a:pos x="wd2" y="hd2"/>
                  </a:cxn>
                </a:cxnLst>
                <a:rect l="0" t="0" r="r" b="b"/>
                <a:pathLst>
                  <a:path w="21600" h="21600" extrusionOk="0">
                    <a:moveTo>
                      <a:pt x="0" y="1509"/>
                    </a:moveTo>
                    <a:cubicBezTo>
                      <a:pt x="0" y="676"/>
                      <a:pt x="4835" y="0"/>
                      <a:pt x="10800" y="0"/>
                    </a:cubicBezTo>
                    <a:cubicBezTo>
                      <a:pt x="16765" y="0"/>
                      <a:pt x="21600" y="676"/>
                      <a:pt x="21600" y="1509"/>
                    </a:cubicBezTo>
                    <a:lnTo>
                      <a:pt x="21600" y="20091"/>
                    </a:lnTo>
                    <a:cubicBezTo>
                      <a:pt x="21600" y="20924"/>
                      <a:pt x="16765" y="21600"/>
                      <a:pt x="10800" y="21600"/>
                    </a:cubicBezTo>
                    <a:cubicBezTo>
                      <a:pt x="4835" y="21600"/>
                      <a:pt x="0" y="20924"/>
                      <a:pt x="0" y="20091"/>
                    </a:cubicBezTo>
                    <a:close/>
                  </a:path>
                </a:pathLst>
              </a:custGeom>
              <a:solidFill>
                <a:srgbClr val="A10051"/>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045" name="Oval">
                <a:extLst>
                  <a:ext uri="{FF2B5EF4-FFF2-40B4-BE49-F238E27FC236}">
                    <a16:creationId xmlns:a16="http://schemas.microsoft.com/office/drawing/2014/main" id="{EE221B0B-01DD-A8A4-4EE1-CD22BA370D2B}"/>
                  </a:ext>
                </a:extLst>
              </p:cNvPr>
              <p:cNvSpPr/>
              <p:nvPr/>
            </p:nvSpPr>
            <p:spPr>
              <a:xfrm rot="16200000">
                <a:off x="-46488" y="46702"/>
                <a:ext cx="126986" cy="33863"/>
              </a:xfrm>
              <a:prstGeom prst="ellipse">
                <a:avLst/>
              </a:prstGeom>
              <a:solidFill>
                <a:srgbClr val="FFFFFF">
                  <a:alpha val="40000"/>
                </a:srgbClr>
              </a:solidFill>
              <a:ln w="12700" cap="flat">
                <a:noFill/>
                <a:miter lim="400000"/>
              </a:ln>
              <a:effectLst/>
            </p:spPr>
            <p:txBody>
              <a:bodyPr lIns="19050" tIns="19050" rIns="19050" bIns="19050" anchor="ctr"/>
              <a:lstStyle/>
              <a:p>
                <a:pPr algn="ctr" defTabSz="309563" eaLnBrk="1" fontAlgn="auto">
                  <a:spcBef>
                    <a:spcPts val="0"/>
                  </a:spcBef>
                  <a:spcAft>
                    <a:spcPts val="0"/>
                  </a:spcAft>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grpSp>
      </p:grpSp>
      <p:sp>
        <p:nvSpPr>
          <p:cNvPr id="1048" name="Rectangle 131">
            <a:extLst>
              <a:ext uri="{FF2B5EF4-FFF2-40B4-BE49-F238E27FC236}">
                <a16:creationId xmlns:a16="http://schemas.microsoft.com/office/drawing/2014/main" id="{75574559-2B16-C6DA-A160-06F6FA96436E}"/>
              </a:ext>
            </a:extLst>
          </p:cNvPr>
          <p:cNvSpPr txBox="1"/>
          <p:nvPr/>
        </p:nvSpPr>
        <p:spPr>
          <a:xfrm>
            <a:off x="474663" y="4222750"/>
            <a:ext cx="2474912" cy="258763"/>
          </a:xfrm>
          <a:prstGeom prst="rect">
            <a:avLst/>
          </a:prstGeom>
          <a:ln w="12700">
            <a:miter lim="400000"/>
          </a:ln>
        </p:spPr>
        <p:txBody>
          <a:bodyPr wrap="none" lIns="17145" rIns="17145">
            <a:spAutoFit/>
          </a:bodyPr>
          <a:lstStyle>
            <a:lvl1pPr defTabSz="2438337">
              <a:defRPr sz="3200">
                <a:solidFill>
                  <a:srgbClr val="FF0000"/>
                </a:solidFill>
                <a:latin typeface="Arial"/>
                <a:ea typeface="Arial"/>
                <a:cs typeface="Arial"/>
                <a:sym typeface="Arial"/>
              </a:defRPr>
            </a:lvl1pPr>
          </a:lstStyle>
          <a:p>
            <a:pPr defTabSz="914376" eaLnBrk="1" fontAlgn="auto">
              <a:lnSpc>
                <a:spcPct val="90000"/>
              </a:lnSpc>
              <a:spcBef>
                <a:spcPts val="1688"/>
              </a:spcBef>
              <a:spcAft>
                <a:spcPts val="0"/>
              </a:spcAft>
              <a:defRPr/>
            </a:pPr>
            <a:r>
              <a:rPr sz="1200" kern="0" dirty="0"/>
              <a:t>Release of </a:t>
            </a:r>
            <a:r>
              <a:rPr sz="1200" kern="0" dirty="0" err="1"/>
              <a:t>Granzymes</a:t>
            </a:r>
            <a:r>
              <a:rPr sz="1200" kern="0" dirty="0"/>
              <a:t> and Perforin</a:t>
            </a:r>
          </a:p>
        </p:txBody>
      </p:sp>
      <p:sp>
        <p:nvSpPr>
          <p:cNvPr id="1049" name="TextBox 5">
            <a:extLst>
              <a:ext uri="{FF2B5EF4-FFF2-40B4-BE49-F238E27FC236}">
                <a16:creationId xmlns:a16="http://schemas.microsoft.com/office/drawing/2014/main" id="{40182FAF-2285-844F-399E-66A3D7D475E0}"/>
              </a:ext>
            </a:extLst>
          </p:cNvPr>
          <p:cNvSpPr txBox="1"/>
          <p:nvPr/>
        </p:nvSpPr>
        <p:spPr>
          <a:xfrm>
            <a:off x="207963" y="4514850"/>
            <a:ext cx="1633537" cy="357188"/>
          </a:xfrm>
          <a:prstGeom prst="rect">
            <a:avLst/>
          </a:prstGeom>
          <a:ln w="12700">
            <a:miter lim="400000"/>
          </a:ln>
        </p:spPr>
        <p:txBody>
          <a:bodyPr lIns="45719" tIns="45719" rIns="45719" bIns="45719" anchor="b">
            <a:spAutoFit/>
          </a:bodyPr>
          <a:lstStyle>
            <a:lvl1pPr defTabSz="1828800">
              <a:lnSpc>
                <a:spcPct val="100000"/>
              </a:lnSpc>
              <a:spcBef>
                <a:spcPts val="0"/>
              </a:spcBef>
              <a:defRPr sz="2300">
                <a:latin typeface="Arial"/>
                <a:ea typeface="Arial"/>
                <a:cs typeface="Arial"/>
                <a:sym typeface="Arial"/>
              </a:defRPr>
            </a:lvl1pPr>
          </a:lstStyle>
          <a:p>
            <a:pPr defTabSz="685800" eaLnBrk="1" fontAlgn="auto">
              <a:spcAft>
                <a:spcPts val="0"/>
              </a:spcAft>
              <a:defRPr/>
            </a:pPr>
            <a:r>
              <a:rPr sz="863" kern="0">
                <a:solidFill>
                  <a:srgbClr val="000000"/>
                </a:solidFill>
              </a:rPr>
              <a:t>Figure 8-32 Immunobiology, 7ed. (© Garland Science 2017)</a:t>
            </a:r>
          </a:p>
        </p:txBody>
      </p:sp>
      <p:sp>
        <p:nvSpPr>
          <p:cNvPr id="1050" name="Rectangle 3">
            <a:extLst>
              <a:ext uri="{FF2B5EF4-FFF2-40B4-BE49-F238E27FC236}">
                <a16:creationId xmlns:a16="http://schemas.microsoft.com/office/drawing/2014/main" id="{B3616CAB-FF38-B2E8-C8FA-FAC0DBFB2820}"/>
              </a:ext>
            </a:extLst>
          </p:cNvPr>
          <p:cNvSpPr/>
          <p:nvPr/>
        </p:nvSpPr>
        <p:spPr>
          <a:xfrm>
            <a:off x="4125913" y="4249738"/>
            <a:ext cx="2055812" cy="258762"/>
          </a:xfrm>
          <a:prstGeom prst="rect">
            <a:avLst/>
          </a:prstGeom>
          <a:solidFill>
            <a:srgbClr val="FFFFFF"/>
          </a:solidFill>
          <a:ln w="12700">
            <a:miter lim="400000"/>
          </a:ln>
        </p:spPr>
        <p:txBody>
          <a:bodyPr wrap="none" lIns="17145" rIns="17145">
            <a:spAutoFit/>
          </a:bodyPr>
          <a:lstStyle>
            <a:lvl1pPr defTabSz="2438337">
              <a:defRPr sz="3200">
                <a:solidFill>
                  <a:srgbClr val="A10051"/>
                </a:solidFill>
                <a:latin typeface="Arial"/>
                <a:ea typeface="Arial"/>
                <a:cs typeface="Arial"/>
                <a:sym typeface="Arial"/>
              </a:defRPr>
            </a:lvl1pPr>
          </a:lstStyle>
          <a:p>
            <a:pPr defTabSz="914376" eaLnBrk="1" fontAlgn="auto">
              <a:lnSpc>
                <a:spcPct val="90000"/>
              </a:lnSpc>
              <a:spcBef>
                <a:spcPts val="1688"/>
              </a:spcBef>
              <a:spcAft>
                <a:spcPts val="0"/>
              </a:spcAft>
              <a:defRPr/>
            </a:pPr>
            <a:r>
              <a:rPr sz="1200" kern="0" dirty="0"/>
              <a:t>Pore formation and Apoptosis</a:t>
            </a:r>
          </a:p>
        </p:txBody>
      </p:sp>
      <p:sp>
        <p:nvSpPr>
          <p:cNvPr id="2" name="Rectangle 1">
            <a:extLst>
              <a:ext uri="{FF2B5EF4-FFF2-40B4-BE49-F238E27FC236}">
                <a16:creationId xmlns:a16="http://schemas.microsoft.com/office/drawing/2014/main" id="{B5B70E5E-3854-7354-6E3B-6FE89A82520A}"/>
              </a:ext>
            </a:extLst>
          </p:cNvPr>
          <p:cNvSpPr/>
          <p:nvPr/>
        </p:nvSpPr>
        <p:spPr>
          <a:xfrm>
            <a:off x="5009686" y="3003803"/>
            <a:ext cx="3887617" cy="2231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19050" tIns="19050" rIns="19050" bIns="19050" spcCol="38100" anchor="ctr">
            <a:spAutoFit/>
          </a:bodyPr>
          <a:lstStyle/>
          <a:p>
            <a:pPr algn="ctr" defTabSz="309563" eaLnBrk="1" fontAlgn="auto">
              <a:spcBef>
                <a:spcPts val="0"/>
              </a:spcBef>
              <a:spcAft>
                <a:spcPts val="0"/>
              </a:spcAft>
              <a:defRPr/>
            </a:pPr>
            <a:endParaRPr lang="en-US" sz="1200" kern="0">
              <a:solidFill>
                <a:srgbClr val="FFFFFF"/>
              </a:solidFill>
              <a:latin typeface="Helvetica Neue Medium"/>
              <a:ea typeface="Helvetica Neue Medium"/>
              <a:cs typeface="Helvetica Neue Medium"/>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animBg="1"/>
      <p:bldP spid="10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a:extLst>
              <a:ext uri="{FF2B5EF4-FFF2-40B4-BE49-F238E27FC236}">
                <a16:creationId xmlns:a16="http://schemas.microsoft.com/office/drawing/2014/main" id="{88099677-03CF-609F-40BF-7878911E1CCA}"/>
              </a:ext>
            </a:extLst>
          </p:cNvPr>
          <p:cNvSpPr txBox="1">
            <a:spLocks noChangeArrowheads="1"/>
          </p:cNvSpPr>
          <p:nvPr/>
        </p:nvSpPr>
        <p:spPr bwMode="auto">
          <a:xfrm>
            <a:off x="1371600" y="1838325"/>
            <a:ext cx="6494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lgn="ctr">
              <a:spcBef>
                <a:spcPct val="0"/>
              </a:spcBef>
              <a:buFontTx/>
              <a:buNone/>
            </a:pPr>
            <a:r>
              <a:rPr lang="en-US" altLang="en-US" sz="3600">
                <a:solidFill>
                  <a:srgbClr val="000000"/>
                </a:solidFill>
                <a:latin typeface="Corbel" panose="020B0503020204020204" pitchFamily="34" charset="0"/>
                <a:cs typeface="Arial" panose="020B0604020202020204" pitchFamily="34" charset="0"/>
              </a:rPr>
              <a:t>CD4 T cell differentiation and effector responses</a:t>
            </a:r>
          </a:p>
        </p:txBody>
      </p:sp>
      <p:sp>
        <p:nvSpPr>
          <p:cNvPr id="80899" name="TextBox 2">
            <a:extLst>
              <a:ext uri="{FF2B5EF4-FFF2-40B4-BE49-F238E27FC236}">
                <a16:creationId xmlns:a16="http://schemas.microsoft.com/office/drawing/2014/main" id="{949612DD-D913-3E1C-C3EE-27647000E66F}"/>
              </a:ext>
            </a:extLst>
          </p:cNvPr>
          <p:cNvSpPr txBox="1">
            <a:spLocks noChangeArrowheads="1"/>
          </p:cNvSpPr>
          <p:nvPr/>
        </p:nvSpPr>
        <p:spPr bwMode="auto">
          <a:xfrm>
            <a:off x="3124200" y="3581400"/>
            <a:ext cx="393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a:solidFill>
                  <a:srgbClr val="000000"/>
                </a:solidFill>
                <a:latin typeface="Corbel" panose="020B0503020204020204" pitchFamily="34" charset="0"/>
              </a:rPr>
              <a:t>Th differentiation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1">
            <a:extLst>
              <a:ext uri="{FF2B5EF4-FFF2-40B4-BE49-F238E27FC236}">
                <a16:creationId xmlns:a16="http://schemas.microsoft.com/office/drawing/2014/main" id="{3C526D32-A457-F948-4B47-B0533D62B92E}"/>
              </a:ext>
            </a:extLst>
          </p:cNvPr>
          <p:cNvSpPr txBox="1">
            <a:spLocks noChangeArrowheads="1"/>
          </p:cNvSpPr>
          <p:nvPr/>
        </p:nvSpPr>
        <p:spPr bwMode="auto">
          <a:xfrm>
            <a:off x="3138488" y="498475"/>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2400" b="1">
                <a:solidFill>
                  <a:srgbClr val="000000"/>
                </a:solidFill>
                <a:latin typeface="Corbel" panose="020B0503020204020204" pitchFamily="34" charset="0"/>
              </a:rPr>
              <a:t>Th differentiation</a:t>
            </a:r>
            <a:endParaRPr lang="en-US" altLang="en-US" sz="2400">
              <a:solidFill>
                <a:srgbClr val="000000"/>
              </a:solidFill>
              <a:latin typeface="Corbel" panose="020B0503020204020204" pitchFamily="34" charset="0"/>
            </a:endParaRPr>
          </a:p>
        </p:txBody>
      </p:sp>
      <p:sp>
        <p:nvSpPr>
          <p:cNvPr id="81923" name="TextBox 16">
            <a:extLst>
              <a:ext uri="{FF2B5EF4-FFF2-40B4-BE49-F238E27FC236}">
                <a16:creationId xmlns:a16="http://schemas.microsoft.com/office/drawing/2014/main" id="{5CFE02B1-9FCA-2CCB-BBCC-3074259D8725}"/>
              </a:ext>
            </a:extLst>
          </p:cNvPr>
          <p:cNvSpPr txBox="1">
            <a:spLocks noChangeArrowheads="1"/>
          </p:cNvSpPr>
          <p:nvPr/>
        </p:nvSpPr>
        <p:spPr bwMode="auto">
          <a:xfrm>
            <a:off x="369888" y="1014413"/>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lgn="just">
              <a:spcBef>
                <a:spcPct val="0"/>
              </a:spcBef>
              <a:buFontTx/>
              <a:buNone/>
            </a:pPr>
            <a:r>
              <a:rPr lang="en-US" altLang="en-US" sz="1600">
                <a:solidFill>
                  <a:srgbClr val="000000"/>
                </a:solidFill>
                <a:latin typeface="Corbel" panose="020B0503020204020204" pitchFamily="34" charset="0"/>
              </a:rPr>
              <a:t>Upon activation, </a:t>
            </a:r>
            <a:r>
              <a:rPr lang="en-US" altLang="en-US" sz="1600" b="1">
                <a:solidFill>
                  <a:srgbClr val="000000"/>
                </a:solidFill>
                <a:latin typeface="Corbel" panose="020B0503020204020204" pitchFamily="34" charset="0"/>
              </a:rPr>
              <a:t>CD4</a:t>
            </a:r>
            <a:r>
              <a:rPr lang="en-US" altLang="en-US" sz="1600" b="1" baseline="30000">
                <a:solidFill>
                  <a:srgbClr val="000000"/>
                </a:solidFill>
                <a:latin typeface="Corbel" panose="020B0503020204020204" pitchFamily="34" charset="0"/>
              </a:rPr>
              <a:t>+</a:t>
            </a:r>
            <a:r>
              <a:rPr lang="en-US" altLang="en-US" sz="1600" b="1">
                <a:solidFill>
                  <a:srgbClr val="000000"/>
                </a:solidFill>
                <a:latin typeface="Corbel" panose="020B0503020204020204" pitchFamily="34" charset="0"/>
              </a:rPr>
              <a:t> T-cells undergo </a:t>
            </a:r>
            <a:r>
              <a:rPr lang="en-US" altLang="en-US" sz="1600">
                <a:solidFill>
                  <a:srgbClr val="000000"/>
                </a:solidFill>
                <a:latin typeface="Corbel" panose="020B0503020204020204" pitchFamily="34" charset="0"/>
              </a:rPr>
              <a:t>a crucial step of </a:t>
            </a:r>
            <a:r>
              <a:rPr lang="en-US" altLang="en-US" sz="1600" b="1">
                <a:solidFill>
                  <a:srgbClr val="000000"/>
                </a:solidFill>
                <a:latin typeface="Corbel" panose="020B0503020204020204" pitchFamily="34" charset="0"/>
              </a:rPr>
              <a:t>differentiation</a:t>
            </a:r>
            <a:r>
              <a:rPr lang="en-US" altLang="en-US" sz="1600">
                <a:solidFill>
                  <a:srgbClr val="000000"/>
                </a:solidFill>
                <a:latin typeface="Corbel" panose="020B0503020204020204" pitchFamily="34" charset="0"/>
              </a:rPr>
              <a:t> (sometimes called </a:t>
            </a:r>
            <a:r>
              <a:rPr lang="en-US" altLang="en-US" sz="1600" b="1">
                <a:solidFill>
                  <a:srgbClr val="000000"/>
                </a:solidFill>
                <a:latin typeface="Corbel" panose="020B0503020204020204" pitchFamily="34" charset="0"/>
              </a:rPr>
              <a:t>polarization</a:t>
            </a:r>
            <a:r>
              <a:rPr lang="en-US" altLang="en-US" sz="1600">
                <a:solidFill>
                  <a:srgbClr val="000000"/>
                </a:solidFill>
                <a:latin typeface="Corbel" panose="020B0503020204020204" pitchFamily="34" charset="0"/>
              </a:rPr>
              <a:t>) </a:t>
            </a:r>
            <a:r>
              <a:rPr lang="en-US" altLang="en-US" sz="1600" b="1">
                <a:solidFill>
                  <a:srgbClr val="000000"/>
                </a:solidFill>
                <a:latin typeface="Corbel" panose="020B0503020204020204" pitchFamily="34" charset="0"/>
              </a:rPr>
              <a:t>which will tailor their cytokine production</a:t>
            </a:r>
            <a:r>
              <a:rPr lang="en-US" altLang="en-US" sz="1600">
                <a:solidFill>
                  <a:srgbClr val="000000"/>
                </a:solidFill>
                <a:latin typeface="Corbel" panose="020B0503020204020204" pitchFamily="34" charset="0"/>
              </a:rPr>
              <a:t> towards multiple major “combinations”, which will have different effects. </a:t>
            </a:r>
          </a:p>
        </p:txBody>
      </p:sp>
      <p:pic>
        <p:nvPicPr>
          <p:cNvPr id="81924" name="Picture 1">
            <a:extLst>
              <a:ext uri="{FF2B5EF4-FFF2-40B4-BE49-F238E27FC236}">
                <a16:creationId xmlns:a16="http://schemas.microsoft.com/office/drawing/2014/main" id="{90B06D0B-AC14-3E62-6193-E98F6800B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0238"/>
            <a:ext cx="50006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a:extLst>
              <a:ext uri="{FF2B5EF4-FFF2-40B4-BE49-F238E27FC236}">
                <a16:creationId xmlns:a16="http://schemas.microsoft.com/office/drawing/2014/main" id="{DA2ED4ED-EF98-9AEF-02E2-B43481DA1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194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0" name="Picture 2" descr="Danger and stranger models.&#10;Notes: (A) Infections of pathogenic bacteria or viruses cause release of PAMPs that bind to PRR, such as TLRs, on immune cells and stimulate an innate immune response that is accompanied by inflammation, activation of adaptive immunity, and eventually processes to resolve the infection and allow for tissue repair. (B) The dangers model recognizes that similar events occur when cells are stressed or injured and that necrotic cells release molecules that are normally hidden within the cell. In the extracellular space, these DAMPS can bind to TLRs or to specialized DAMP receptors to elicit an immune response by promoting the release of proinflammatory mediators and recruiting immune cells to infiltrate the tissue. The immune cells that participate in these processes include APC, such as dendritic cells and macrophages, as well as T-cells and PMN. Republished with permission of American Society of Nephrology, from Dangers within: DAMP responses to damage and cell death in kidney disease, Rosin DL and Okusa MD, 22(3), 2011;28 permission conveyed through Copyright Clearance Center, Inc.&#10;Abbreviations: PAMPs, pathogen-associated molecular patterns; PRR, pattern recognition receptors; TLR, toll-like receptor; DAMPS, danger-associated molecular patterns; APC, antigen-presenting cells; PMN, neutrophils.">
            <a:extLst>
              <a:ext uri="{FF2B5EF4-FFF2-40B4-BE49-F238E27FC236}">
                <a16:creationId xmlns:a16="http://schemas.microsoft.com/office/drawing/2014/main" id="{F967EA2B-5DAE-C656-4741-BAA486A0B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5" t="4367"/>
          <a:stretch>
            <a:fillRect/>
          </a:stretch>
        </p:blipFill>
        <p:spPr bwMode="auto">
          <a:xfrm>
            <a:off x="1177925" y="990600"/>
            <a:ext cx="697547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ars.els-cdn.com/content/image/1-s2.0-S1471490613001178-gr2.jpg">
            <a:extLst>
              <a:ext uri="{FF2B5EF4-FFF2-40B4-BE49-F238E27FC236}">
                <a16:creationId xmlns:a16="http://schemas.microsoft.com/office/drawing/2014/main" id="{ACA5ADFB-8B86-0C10-7FC4-5D2CF170C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700088"/>
            <a:ext cx="77343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1">
            <a:extLst>
              <a:ext uri="{FF2B5EF4-FFF2-40B4-BE49-F238E27FC236}">
                <a16:creationId xmlns:a16="http://schemas.microsoft.com/office/drawing/2014/main" id="{1FA79525-EEDD-58A5-FA28-78EAF1A1B3D1}"/>
              </a:ext>
            </a:extLst>
          </p:cNvPr>
          <p:cNvSpPr txBox="1">
            <a:spLocks noChangeArrowheads="1"/>
          </p:cNvSpPr>
          <p:nvPr/>
        </p:nvSpPr>
        <p:spPr bwMode="auto">
          <a:xfrm>
            <a:off x="6829425" y="1617663"/>
            <a:ext cx="5699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900">
                <a:solidFill>
                  <a:srgbClr val="000000"/>
                </a:solidFill>
                <a:latin typeface="Arial" panose="020B0604020202020204" pitchFamily="34" charset="0"/>
                <a:cs typeface="Arial" panose="020B0604020202020204" pitchFamily="34" charset="0"/>
              </a:rPr>
              <a:t>PAMPs</a:t>
            </a:r>
          </a:p>
        </p:txBody>
      </p:sp>
      <p:sp>
        <p:nvSpPr>
          <p:cNvPr id="84996" name="TextBox 3">
            <a:extLst>
              <a:ext uri="{FF2B5EF4-FFF2-40B4-BE49-F238E27FC236}">
                <a16:creationId xmlns:a16="http://schemas.microsoft.com/office/drawing/2014/main" id="{151243C5-8625-5F5B-652F-A498134BAE52}"/>
              </a:ext>
            </a:extLst>
          </p:cNvPr>
          <p:cNvSpPr txBox="1">
            <a:spLocks noChangeArrowheads="1"/>
          </p:cNvSpPr>
          <p:nvPr/>
        </p:nvSpPr>
        <p:spPr bwMode="auto">
          <a:xfrm>
            <a:off x="5245100" y="1855788"/>
            <a:ext cx="8397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900">
                <a:solidFill>
                  <a:srgbClr val="000000"/>
                </a:solidFill>
                <a:latin typeface="Arial" panose="020B0604020202020204" pitchFamily="34" charset="0"/>
                <a:cs typeface="Arial" panose="020B0604020202020204" pitchFamily="34" charset="0"/>
              </a:rPr>
              <a:t>beta glucans</a:t>
            </a:r>
          </a:p>
        </p:txBody>
      </p:sp>
      <p:sp>
        <p:nvSpPr>
          <p:cNvPr id="84997" name="TextBox 4">
            <a:extLst>
              <a:ext uri="{FF2B5EF4-FFF2-40B4-BE49-F238E27FC236}">
                <a16:creationId xmlns:a16="http://schemas.microsoft.com/office/drawing/2014/main" id="{A4A13B56-8C32-F574-91ED-F7944A791560}"/>
              </a:ext>
            </a:extLst>
          </p:cNvPr>
          <p:cNvSpPr txBox="1">
            <a:spLocks noChangeArrowheads="1"/>
          </p:cNvSpPr>
          <p:nvPr/>
        </p:nvSpPr>
        <p:spPr bwMode="auto">
          <a:xfrm>
            <a:off x="2605088" y="1328738"/>
            <a:ext cx="1371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900">
                <a:solidFill>
                  <a:srgbClr val="000000"/>
                </a:solidFill>
                <a:latin typeface="Arial" panose="020B0604020202020204" pitchFamily="34" charset="0"/>
                <a:cs typeface="Arial" panose="020B0604020202020204" pitchFamily="34" charset="0"/>
              </a:rPr>
              <a:t>Omega 1 glycoproteins</a:t>
            </a:r>
          </a:p>
        </p:txBody>
      </p:sp>
      <p:sp>
        <p:nvSpPr>
          <p:cNvPr id="84998" name="TextBox 5">
            <a:extLst>
              <a:ext uri="{FF2B5EF4-FFF2-40B4-BE49-F238E27FC236}">
                <a16:creationId xmlns:a16="http://schemas.microsoft.com/office/drawing/2014/main" id="{CBB1302A-E16F-D9AF-3530-9B59CE33F765}"/>
              </a:ext>
            </a:extLst>
          </p:cNvPr>
          <p:cNvSpPr txBox="1">
            <a:spLocks noChangeArrowheads="1"/>
          </p:cNvSpPr>
          <p:nvPr/>
        </p:nvSpPr>
        <p:spPr bwMode="auto">
          <a:xfrm>
            <a:off x="946150" y="1533525"/>
            <a:ext cx="568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panose="020B0600070205080204" pitchFamily="34" charset="-128"/>
              </a:defRPr>
            </a:lvl1pPr>
            <a:lvl2pPr marL="742950" indent="-285750">
              <a:spcBef>
                <a:spcPct val="20000"/>
              </a:spcBef>
              <a:buChar char="–"/>
              <a:defRPr sz="2800">
                <a:solidFill>
                  <a:schemeClr val="tx1"/>
                </a:solidFill>
                <a:latin typeface="Times" charset="0"/>
                <a:ea typeface="ＭＳ Ｐゴシック" panose="020B0600070205080204" pitchFamily="34" charset="-128"/>
              </a:defRPr>
            </a:lvl2pPr>
            <a:lvl3pPr marL="1143000" indent="-228600">
              <a:spcBef>
                <a:spcPct val="20000"/>
              </a:spcBef>
              <a:buChar char="•"/>
              <a:defRPr sz="2400">
                <a:solidFill>
                  <a:schemeClr val="tx1"/>
                </a:solidFill>
                <a:latin typeface="Times" charset="0"/>
                <a:ea typeface="ＭＳ Ｐゴシック" panose="020B0600070205080204" pitchFamily="34" charset="-128"/>
              </a:defRPr>
            </a:lvl3pPr>
            <a:lvl4pPr marL="1600200" indent="-228600">
              <a:spcBef>
                <a:spcPct val="20000"/>
              </a:spcBef>
              <a:buChar char="–"/>
              <a:defRPr sz="2000">
                <a:solidFill>
                  <a:schemeClr val="tx1"/>
                </a:solidFill>
                <a:latin typeface="Times" charset="0"/>
                <a:ea typeface="ＭＳ Ｐゴシック" panose="020B0600070205080204" pitchFamily="34" charset="-128"/>
              </a:defRPr>
            </a:lvl4pPr>
            <a:lvl5pPr marL="2057400" indent="-228600">
              <a:spcBef>
                <a:spcPct val="20000"/>
              </a:spcBef>
              <a:buChar char="»"/>
              <a:defRPr sz="2000">
                <a:solidFill>
                  <a:schemeClr val="tx1"/>
                </a:solidFill>
                <a:latin typeface="Times"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anose="020B0600070205080204" pitchFamily="34" charset="-128"/>
              </a:defRPr>
            </a:lvl9pPr>
          </a:lstStyle>
          <a:p>
            <a:pPr>
              <a:spcBef>
                <a:spcPct val="0"/>
              </a:spcBef>
              <a:buFontTx/>
              <a:buNone/>
            </a:pPr>
            <a:r>
              <a:rPr lang="en-US" altLang="en-US" sz="900">
                <a:solidFill>
                  <a:srgbClr val="000000"/>
                </a:solidFill>
                <a:latin typeface="Arial" panose="020B0604020202020204" pitchFamily="34" charset="0"/>
                <a:cs typeface="Arial" panose="020B0604020202020204" pitchFamily="34" charset="0"/>
              </a:rPr>
              <a:t>PAMPs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970145B9-2149-0DF1-FABD-BDB3710DA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15938"/>
            <a:ext cx="6624638" cy="531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5" descr="Difference between Innate and Adaptive Immunity">
            <a:extLst>
              <a:ext uri="{FF2B5EF4-FFF2-40B4-BE49-F238E27FC236}">
                <a16:creationId xmlns:a16="http://schemas.microsoft.com/office/drawing/2014/main" id="{15D58775-CB85-C3D4-2CE8-4FABFCFAE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452" r="25108" b="4282"/>
          <a:stretch>
            <a:fillRect/>
          </a:stretch>
        </p:blipFill>
        <p:spPr bwMode="auto">
          <a:xfrm>
            <a:off x="762000" y="1295400"/>
            <a:ext cx="6836567"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12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C2F2F-4492-CB84-AF54-B0D60435AE66}"/>
              </a:ext>
            </a:extLst>
          </p:cNvPr>
          <p:cNvPicPr>
            <a:picLocks noChangeAspect="1"/>
          </p:cNvPicPr>
          <p:nvPr/>
        </p:nvPicPr>
        <p:blipFill>
          <a:blip r:embed="rId3"/>
          <a:stretch>
            <a:fillRect/>
          </a:stretch>
        </p:blipFill>
        <p:spPr>
          <a:xfrm>
            <a:off x="0" y="1122829"/>
            <a:ext cx="9144000" cy="4141695"/>
          </a:xfrm>
          <a:prstGeom prst="rect">
            <a:avLst/>
          </a:prstGeom>
        </p:spPr>
      </p:pic>
    </p:spTree>
    <p:extLst>
      <p:ext uri="{BB962C8B-B14F-4D97-AF65-F5344CB8AC3E}">
        <p14:creationId xmlns:p14="http://schemas.microsoft.com/office/powerpoint/2010/main" val="183300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Image result for virus bacteria foreign immunity">
            <a:extLst>
              <a:ext uri="{FF2B5EF4-FFF2-40B4-BE49-F238E27FC236}">
                <a16:creationId xmlns:a16="http://schemas.microsoft.com/office/drawing/2014/main" id="{C07AEFFB-39F5-0F34-9EC1-1A0746A1C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2187575"/>
            <a:ext cx="19732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0">
            <a:extLst>
              <a:ext uri="{FF2B5EF4-FFF2-40B4-BE49-F238E27FC236}">
                <a16:creationId xmlns:a16="http://schemas.microsoft.com/office/drawing/2014/main" id="{CAF1A6D4-4C44-12E6-AE08-FF9E5DF1EB15}"/>
              </a:ext>
            </a:extLst>
          </p:cNvPr>
          <p:cNvSpPr txBox="1">
            <a:spLocks noChangeArrowheads="1"/>
          </p:cNvSpPr>
          <p:nvPr/>
        </p:nvSpPr>
        <p:spPr bwMode="auto">
          <a:xfrm>
            <a:off x="219075" y="222250"/>
            <a:ext cx="8705850" cy="584200"/>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sz="3200" dirty="0">
                <a:solidFill>
                  <a:prstClr val="black"/>
                </a:solidFill>
                <a:ea typeface="+mn-ea"/>
                <a:cs typeface="Arial" panose="020B0604020202020204" pitchFamily="34" charset="0"/>
              </a:rPr>
              <a:t>Immunity to Foreign and </a:t>
            </a:r>
            <a:r>
              <a:rPr lang="en-US" sz="3200" dirty="0">
                <a:solidFill>
                  <a:prstClr val="black"/>
                </a:solidFill>
                <a:cs typeface="Arial" panose="020B0604020202020204" pitchFamily="34" charset="0"/>
              </a:rPr>
              <a:t>Tolerance to Self</a:t>
            </a:r>
          </a:p>
        </p:txBody>
      </p:sp>
      <p:pic>
        <p:nvPicPr>
          <p:cNvPr id="51204" name="Picture 2" descr="http://image.slidesharecdn.com/autism-and-the-immune-system3003/95/autism-and-the-immune-system-3-728.jpg?cb=1287484627">
            <a:extLst>
              <a:ext uri="{FF2B5EF4-FFF2-40B4-BE49-F238E27FC236}">
                <a16:creationId xmlns:a16="http://schemas.microsoft.com/office/drawing/2014/main" id="{83EB0FFA-E4FC-4D12-3899-6795FCE11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508" t="29639" r="31035" b="54684"/>
          <a:stretch>
            <a:fillRect/>
          </a:stretch>
        </p:blipFill>
        <p:spPr bwMode="auto">
          <a:xfrm>
            <a:off x="317500" y="1235075"/>
            <a:ext cx="30353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FCB6D79-E23F-18A8-AE3A-39D7C8FD56EE}"/>
              </a:ext>
            </a:extLst>
          </p:cNvPr>
          <p:cNvSpPr txBox="1"/>
          <p:nvPr/>
        </p:nvSpPr>
        <p:spPr>
          <a:xfrm>
            <a:off x="3541713" y="1419225"/>
            <a:ext cx="5383212" cy="584200"/>
          </a:xfrm>
          <a:prstGeom prst="rect">
            <a:avLst/>
          </a:prstGeom>
          <a:noFill/>
        </p:spPr>
        <p:txBody>
          <a:bodyPr>
            <a:spAutoFit/>
          </a:bodyPr>
          <a:lstStyle/>
          <a:p>
            <a:pPr algn="just" eaLnBrk="1" fontAlgn="auto" hangingPunct="1">
              <a:spcBef>
                <a:spcPts val="0"/>
              </a:spcBef>
              <a:spcAft>
                <a:spcPts val="0"/>
              </a:spcAft>
              <a:defRPr/>
            </a:pPr>
            <a:r>
              <a:rPr lang="en-US" sz="1600" dirty="0">
                <a:solidFill>
                  <a:prstClr val="black"/>
                </a:solidFill>
                <a:ea typeface="+mn-ea"/>
                <a:cs typeface="Arial" panose="020B0604020202020204" pitchFamily="34" charset="0"/>
              </a:rPr>
              <a:t>Foreign invaders/antigens (viruses, bacteria, allergens, toxins, and parasites) constantly bombard our body.</a:t>
            </a:r>
          </a:p>
        </p:txBody>
      </p:sp>
      <p:sp>
        <p:nvSpPr>
          <p:cNvPr id="9" name="TextBox 8">
            <a:extLst>
              <a:ext uri="{FF2B5EF4-FFF2-40B4-BE49-F238E27FC236}">
                <a16:creationId xmlns:a16="http://schemas.microsoft.com/office/drawing/2014/main" id="{6CD1D79C-A7FB-4974-A22A-41E7D1DBE02D}"/>
              </a:ext>
            </a:extLst>
          </p:cNvPr>
          <p:cNvSpPr txBox="1"/>
          <p:nvPr/>
        </p:nvSpPr>
        <p:spPr>
          <a:xfrm>
            <a:off x="3544888" y="2198688"/>
            <a:ext cx="5359400" cy="1077912"/>
          </a:xfrm>
          <a:prstGeom prst="rect">
            <a:avLst/>
          </a:prstGeom>
          <a:noFill/>
        </p:spPr>
        <p:txBody>
          <a:bodyPr>
            <a:spAutoFit/>
          </a:bodyPr>
          <a:lstStyle/>
          <a:p>
            <a:pPr algn="just" eaLnBrk="1" fontAlgn="auto" hangingPunct="1">
              <a:spcBef>
                <a:spcPts val="0"/>
              </a:spcBef>
              <a:spcAft>
                <a:spcPts val="0"/>
              </a:spcAft>
              <a:defRPr/>
            </a:pPr>
            <a:r>
              <a:rPr lang="en-US" sz="1600" dirty="0">
                <a:solidFill>
                  <a:prstClr val="black"/>
                </a:solidFill>
                <a:ea typeface="+mn-ea"/>
                <a:cs typeface="Arial" panose="020B0604020202020204" pitchFamily="34" charset="0"/>
              </a:rPr>
              <a:t>Our response to these attacks is a carefully orchestrated and controlled interaction between immune cells with the ultimate goal to eliminate the invaders in both pathogen-specific and non-specific mechanisms.</a:t>
            </a:r>
          </a:p>
        </p:txBody>
      </p:sp>
      <p:grpSp>
        <p:nvGrpSpPr>
          <p:cNvPr id="11" name="Group 10">
            <a:extLst>
              <a:ext uri="{FF2B5EF4-FFF2-40B4-BE49-F238E27FC236}">
                <a16:creationId xmlns:a16="http://schemas.microsoft.com/office/drawing/2014/main" id="{3E62B790-3CA3-F51C-2B96-36D604332D99}"/>
              </a:ext>
            </a:extLst>
          </p:cNvPr>
          <p:cNvGrpSpPr>
            <a:grpSpLocks/>
          </p:cNvGrpSpPr>
          <p:nvPr/>
        </p:nvGrpSpPr>
        <p:grpSpPr bwMode="auto">
          <a:xfrm>
            <a:off x="1693863" y="3892550"/>
            <a:ext cx="6796087" cy="2544763"/>
            <a:chOff x="-886272" y="2060713"/>
            <a:chExt cx="7540168" cy="2968487"/>
          </a:xfrm>
        </p:grpSpPr>
        <p:pic>
          <p:nvPicPr>
            <p:cNvPr id="51208" name="Picture 6" descr="http://1.bp.blogspot.com/_QjnhWpqRSpg/TKYD69TZpYI/AAAAAAAAAVU/oRzZKaqRLgc/s1600/Tregs+balance.jpg">
              <a:extLst>
                <a:ext uri="{FF2B5EF4-FFF2-40B4-BE49-F238E27FC236}">
                  <a16:creationId xmlns:a16="http://schemas.microsoft.com/office/drawing/2014/main" id="{EF3652C1-A439-3957-AC20-8BA718BC0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10" t="18098" r="3552" b="2600"/>
            <a:stretch>
              <a:fillRect/>
            </a:stretch>
          </p:blipFill>
          <p:spPr bwMode="auto">
            <a:xfrm>
              <a:off x="304800" y="2060713"/>
              <a:ext cx="2782957" cy="29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7F8504C-5C5D-56A6-EFEF-999C1EBE8A97}"/>
                </a:ext>
              </a:extLst>
            </p:cNvPr>
            <p:cNvSpPr txBox="1"/>
            <p:nvPr/>
          </p:nvSpPr>
          <p:spPr>
            <a:xfrm>
              <a:off x="3490583" y="3873657"/>
              <a:ext cx="3163313" cy="538882"/>
            </a:xfrm>
            <a:prstGeom prst="rect">
              <a:avLst/>
            </a:prstGeom>
            <a:noFill/>
          </p:spPr>
          <p:txBody>
            <a:bodyPr>
              <a:spAutoFit/>
            </a:bodyPr>
            <a:lstStyle/>
            <a:p>
              <a:pPr eaLnBrk="1" fontAlgn="auto" hangingPunct="1">
                <a:spcBef>
                  <a:spcPts val="0"/>
                </a:spcBef>
                <a:spcAft>
                  <a:spcPts val="0"/>
                </a:spcAft>
                <a:defRPr/>
              </a:pPr>
              <a:r>
                <a:rPr lang="en-US" sz="2400" b="1" dirty="0">
                  <a:solidFill>
                    <a:prstClr val="black"/>
                  </a:solidFill>
                  <a:ea typeface="+mn-ea"/>
                  <a:cs typeface="Arial" panose="020B0604020202020204" pitchFamily="34" charset="0"/>
                </a:rPr>
                <a:t>Foreign (Non-self)</a:t>
              </a:r>
            </a:p>
          </p:txBody>
        </p:sp>
        <p:sp>
          <p:nvSpPr>
            <p:cNvPr id="14" name="TextBox 13">
              <a:extLst>
                <a:ext uri="{FF2B5EF4-FFF2-40B4-BE49-F238E27FC236}">
                  <a16:creationId xmlns:a16="http://schemas.microsoft.com/office/drawing/2014/main" id="{7B0F60ED-C1C1-DAFE-4191-61810F62539E}"/>
                </a:ext>
              </a:extLst>
            </p:cNvPr>
            <p:cNvSpPr txBox="1"/>
            <p:nvPr/>
          </p:nvSpPr>
          <p:spPr>
            <a:xfrm>
              <a:off x="-886272" y="3873657"/>
              <a:ext cx="831338" cy="538882"/>
            </a:xfrm>
            <a:prstGeom prst="rect">
              <a:avLst/>
            </a:prstGeom>
            <a:noFill/>
          </p:spPr>
          <p:txBody>
            <a:bodyPr wrap="none">
              <a:spAutoFit/>
            </a:bodyPr>
            <a:lstStyle/>
            <a:p>
              <a:pPr eaLnBrk="1" fontAlgn="auto" hangingPunct="1">
                <a:spcBef>
                  <a:spcPts val="0"/>
                </a:spcBef>
                <a:spcAft>
                  <a:spcPts val="0"/>
                </a:spcAft>
                <a:defRPr/>
              </a:pPr>
              <a:r>
                <a:rPr lang="en-US" sz="2400" b="1" dirty="0">
                  <a:solidFill>
                    <a:prstClr val="black"/>
                  </a:solidFill>
                  <a:ea typeface="+mn-ea"/>
                  <a:cs typeface="Arial" panose="020B0604020202020204" pitchFamily="34" charset="0"/>
                </a:rPr>
                <a:t>Self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A165E-736D-2FE5-21BD-B421FBD62D90}"/>
              </a:ext>
            </a:extLst>
          </p:cNvPr>
          <p:cNvSpPr/>
          <p:nvPr/>
        </p:nvSpPr>
        <p:spPr>
          <a:xfrm>
            <a:off x="1524000" y="1828800"/>
            <a:ext cx="6323013" cy="523875"/>
          </a:xfrm>
          <a:prstGeom prst="rect">
            <a:avLst/>
          </a:prstGeom>
        </p:spPr>
        <p:txBody>
          <a:bodyPr wrap="none">
            <a:spAutoFit/>
          </a:bodyPr>
          <a:lstStyle/>
          <a:p>
            <a:pPr>
              <a:defRPr/>
            </a:pPr>
            <a:r>
              <a:rPr lang="en-US" sz="2800" dirty="0"/>
              <a:t>1) </a:t>
            </a:r>
            <a:r>
              <a:rPr lang="en-US" sz="2800" cap="all" dirty="0"/>
              <a:t>The origins of immune cells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ripleClickToEdit">
            <a:extLst>
              <a:ext uri="{FF2B5EF4-FFF2-40B4-BE49-F238E27FC236}">
                <a16:creationId xmlns:a16="http://schemas.microsoft.com/office/drawing/2014/main" id="{744B0E4B-8A36-8433-B661-A8D454D5A21A}"/>
              </a:ext>
            </a:extLst>
          </p:cNvPr>
          <p:cNvSpPr txBox="1"/>
          <p:nvPr/>
        </p:nvSpPr>
        <p:spPr>
          <a:xfrm>
            <a:off x="214313" y="1042988"/>
            <a:ext cx="1312862" cy="660400"/>
          </a:xfrm>
          <a:prstGeom prst="rect">
            <a:avLst/>
          </a:prstGeom>
          <a:ln w="12700">
            <a:miter lim="400000"/>
          </a:ln>
        </p:spPr>
        <p:txBody>
          <a:bodyPr lIns="19050" tIns="19050" rIns="19050" bIns="19050">
            <a:spAutoFit/>
          </a:bodyPr>
          <a:lstStyle/>
          <a:p>
            <a:pPr defTabSz="914376" eaLnBrk="1" fontAlgn="auto">
              <a:lnSpc>
                <a:spcPct val="90000"/>
              </a:lnSpc>
              <a:spcBef>
                <a:spcPts val="0"/>
              </a:spcBef>
              <a:spcAft>
                <a:spcPts val="0"/>
              </a:spcAft>
              <a:defRPr sz="6000" b="1" spc="-119">
                <a:solidFill>
                  <a:srgbClr val="424242"/>
                </a:solidFill>
                <a:latin typeface="Arial"/>
                <a:ea typeface="Arial"/>
                <a:cs typeface="Arial"/>
                <a:sym typeface="Arial"/>
              </a:defRPr>
            </a:pPr>
            <a:r>
              <a:rPr sz="2250" b="1" kern="0" spc="-45">
                <a:solidFill>
                  <a:srgbClr val="424242"/>
                </a:solidFill>
                <a:latin typeface="Arial"/>
                <a:ea typeface="Arial"/>
                <a:cs typeface="Arial"/>
                <a:sym typeface="Arial"/>
              </a:rPr>
              <a:t>Immune</a:t>
            </a:r>
          </a:p>
          <a:p>
            <a:pPr defTabSz="914376" eaLnBrk="1" fontAlgn="auto">
              <a:lnSpc>
                <a:spcPct val="90000"/>
              </a:lnSpc>
              <a:spcBef>
                <a:spcPts val="0"/>
              </a:spcBef>
              <a:spcAft>
                <a:spcPts val="0"/>
              </a:spcAft>
              <a:defRPr sz="6000" b="1" spc="-119">
                <a:solidFill>
                  <a:srgbClr val="424242"/>
                </a:solidFill>
                <a:latin typeface="Arial"/>
                <a:ea typeface="Arial"/>
                <a:cs typeface="Arial"/>
                <a:sym typeface="Arial"/>
              </a:defRPr>
            </a:pPr>
            <a:r>
              <a:rPr sz="2250" b="1" kern="0" spc="-45">
                <a:solidFill>
                  <a:srgbClr val="424242"/>
                </a:solidFill>
                <a:latin typeface="Arial"/>
                <a:ea typeface="Arial"/>
                <a:cs typeface="Arial"/>
                <a:sym typeface="Arial"/>
              </a:rPr>
              <a:t>System</a:t>
            </a:r>
          </a:p>
        </p:txBody>
      </p:sp>
      <p:pic>
        <p:nvPicPr>
          <p:cNvPr id="193" name="Picture 84" descr="Picture 84">
            <a:extLst>
              <a:ext uri="{FF2B5EF4-FFF2-40B4-BE49-F238E27FC236}">
                <a16:creationId xmlns:a16="http://schemas.microsoft.com/office/drawing/2014/main" id="{ECCFBB17-7E90-1066-5C58-8DB77ADEF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17" t="3427" r="20535" b="81384"/>
          <a:stretch>
            <a:fillRect/>
          </a:stretch>
        </p:blipFill>
        <p:spPr bwMode="auto">
          <a:xfrm>
            <a:off x="2379663" y="1347788"/>
            <a:ext cx="57975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4" name="TextBox 8">
            <a:extLst>
              <a:ext uri="{FF2B5EF4-FFF2-40B4-BE49-F238E27FC236}">
                <a16:creationId xmlns:a16="http://schemas.microsoft.com/office/drawing/2014/main" id="{3EA6D4BC-BD90-9A4C-8E1F-E7EE9C52E649}"/>
              </a:ext>
            </a:extLst>
          </p:cNvPr>
          <p:cNvSpPr txBox="1"/>
          <p:nvPr/>
        </p:nvSpPr>
        <p:spPr>
          <a:xfrm>
            <a:off x="3706813" y="1031875"/>
            <a:ext cx="3143250" cy="438150"/>
          </a:xfrm>
          <a:prstGeom prst="rect">
            <a:avLst/>
          </a:prstGeom>
          <a:ln w="12700">
            <a:miter lim="400000"/>
          </a:ln>
        </p:spPr>
        <p:txBody>
          <a:bodyPr wrap="none" lIns="17145" rIns="17145">
            <a:spAutoFit/>
          </a:bodyPr>
          <a:lstStyle/>
          <a:p>
            <a:pPr algn="ctr" defTabSz="342900" eaLnBrk="1" fontAlgn="auto">
              <a:spcBef>
                <a:spcPts val="0"/>
              </a:spcBef>
              <a:spcAft>
                <a:spcPts val="0"/>
              </a:spcAft>
              <a:defRPr sz="6000" b="1">
                <a:latin typeface="Arial"/>
                <a:ea typeface="Arial"/>
                <a:cs typeface="Arial"/>
                <a:sym typeface="Arial"/>
              </a:defRPr>
            </a:pPr>
            <a:r>
              <a:rPr sz="2250" b="1" kern="0">
                <a:solidFill>
                  <a:srgbClr val="000000"/>
                </a:solidFill>
                <a:latin typeface="Arial"/>
                <a:ea typeface="Arial"/>
                <a:cs typeface="Arial"/>
                <a:sym typeface="Arial"/>
              </a:rPr>
              <a:t>Innate immune system</a:t>
            </a:r>
          </a:p>
        </p:txBody>
      </p:sp>
      <p:sp>
        <p:nvSpPr>
          <p:cNvPr id="195" name="TextBox 7">
            <a:extLst>
              <a:ext uri="{FF2B5EF4-FFF2-40B4-BE49-F238E27FC236}">
                <a16:creationId xmlns:a16="http://schemas.microsoft.com/office/drawing/2014/main" id="{2157715E-47A2-A7AF-6401-131A4339AC98}"/>
              </a:ext>
            </a:extLst>
          </p:cNvPr>
          <p:cNvSpPr txBox="1"/>
          <p:nvPr/>
        </p:nvSpPr>
        <p:spPr>
          <a:xfrm>
            <a:off x="3505200" y="3076575"/>
            <a:ext cx="3513138" cy="438150"/>
          </a:xfrm>
          <a:prstGeom prst="rect">
            <a:avLst/>
          </a:prstGeom>
          <a:ln w="12700">
            <a:miter lim="400000"/>
          </a:ln>
        </p:spPr>
        <p:txBody>
          <a:bodyPr wrap="none" lIns="17145" rIns="17145">
            <a:spAutoFit/>
          </a:bodyPr>
          <a:lstStyle/>
          <a:p>
            <a:pPr algn="ctr" defTabSz="342900" eaLnBrk="1" fontAlgn="auto">
              <a:spcBef>
                <a:spcPts val="0"/>
              </a:spcBef>
              <a:spcAft>
                <a:spcPts val="0"/>
              </a:spcAft>
              <a:defRPr sz="6000" b="1">
                <a:latin typeface="Arial"/>
                <a:ea typeface="Arial"/>
                <a:cs typeface="Arial"/>
                <a:sym typeface="Arial"/>
              </a:defRPr>
            </a:pPr>
            <a:r>
              <a:rPr sz="2250" b="1" kern="0">
                <a:solidFill>
                  <a:srgbClr val="000000"/>
                </a:solidFill>
                <a:latin typeface="Arial"/>
                <a:ea typeface="Arial"/>
                <a:cs typeface="Arial"/>
                <a:sym typeface="Arial"/>
              </a:rPr>
              <a:t>Adaptive immune system</a:t>
            </a:r>
          </a:p>
        </p:txBody>
      </p:sp>
      <p:pic>
        <p:nvPicPr>
          <p:cNvPr id="196" name="Picture 84" descr="Picture 84">
            <a:extLst>
              <a:ext uri="{FF2B5EF4-FFF2-40B4-BE49-F238E27FC236}">
                <a16:creationId xmlns:a16="http://schemas.microsoft.com/office/drawing/2014/main" id="{CC42063D-77D9-FBF0-1CD6-190B74024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200" t="54196" r="23958" b="33916"/>
          <a:stretch>
            <a:fillRect/>
          </a:stretch>
        </p:blipFill>
        <p:spPr bwMode="auto">
          <a:xfrm>
            <a:off x="6834188" y="3460750"/>
            <a:ext cx="8270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 name="Picture 84" descr="Picture 84">
            <a:extLst>
              <a:ext uri="{FF2B5EF4-FFF2-40B4-BE49-F238E27FC236}">
                <a16:creationId xmlns:a16="http://schemas.microsoft.com/office/drawing/2014/main" id="{A666AF14-7F92-767F-D386-97C6810F2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88" t="54196" r="64981" b="33923"/>
          <a:stretch>
            <a:fillRect/>
          </a:stretch>
        </p:blipFill>
        <p:spPr bwMode="auto">
          <a:xfrm>
            <a:off x="2895600" y="3482975"/>
            <a:ext cx="8651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8" name="Picture 84" descr="Picture 84">
            <a:extLst>
              <a:ext uri="{FF2B5EF4-FFF2-40B4-BE49-F238E27FC236}">
                <a16:creationId xmlns:a16="http://schemas.microsoft.com/office/drawing/2014/main" id="{33128F35-8047-1843-FD28-786E7357A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7" t="54196" r="85709" b="33868"/>
          <a:stretch>
            <a:fillRect/>
          </a:stretch>
        </p:blipFill>
        <p:spPr bwMode="auto">
          <a:xfrm>
            <a:off x="4829175" y="3475038"/>
            <a:ext cx="90963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9" name="TextBox 1">
            <a:extLst>
              <a:ext uri="{FF2B5EF4-FFF2-40B4-BE49-F238E27FC236}">
                <a16:creationId xmlns:a16="http://schemas.microsoft.com/office/drawing/2014/main" id="{D3824BD1-12E1-CCA7-8850-18716A8EAA6C}"/>
              </a:ext>
            </a:extLst>
          </p:cNvPr>
          <p:cNvSpPr txBox="1"/>
          <p:nvPr/>
        </p:nvSpPr>
        <p:spPr>
          <a:xfrm>
            <a:off x="2513013" y="2397125"/>
            <a:ext cx="947737"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Dendritic Cell</a:t>
            </a:r>
          </a:p>
        </p:txBody>
      </p:sp>
      <p:sp>
        <p:nvSpPr>
          <p:cNvPr id="200" name="TextBox 14">
            <a:extLst>
              <a:ext uri="{FF2B5EF4-FFF2-40B4-BE49-F238E27FC236}">
                <a16:creationId xmlns:a16="http://schemas.microsoft.com/office/drawing/2014/main" id="{7BF826BA-218F-1833-FAF8-FE4FAB87BE29}"/>
              </a:ext>
            </a:extLst>
          </p:cNvPr>
          <p:cNvSpPr txBox="1"/>
          <p:nvPr/>
        </p:nvSpPr>
        <p:spPr>
          <a:xfrm>
            <a:off x="4094163" y="2397125"/>
            <a:ext cx="889000"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Macrophage</a:t>
            </a:r>
          </a:p>
        </p:txBody>
      </p:sp>
      <p:sp>
        <p:nvSpPr>
          <p:cNvPr id="201" name="TextBox 15">
            <a:extLst>
              <a:ext uri="{FF2B5EF4-FFF2-40B4-BE49-F238E27FC236}">
                <a16:creationId xmlns:a16="http://schemas.microsoft.com/office/drawing/2014/main" id="{53C8A772-99BC-2C04-F615-EACF7D56AB40}"/>
              </a:ext>
            </a:extLst>
          </p:cNvPr>
          <p:cNvSpPr txBox="1"/>
          <p:nvPr/>
        </p:nvSpPr>
        <p:spPr>
          <a:xfrm>
            <a:off x="5368925" y="2397125"/>
            <a:ext cx="1187450"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Natural Killer cell</a:t>
            </a:r>
          </a:p>
        </p:txBody>
      </p:sp>
      <p:sp>
        <p:nvSpPr>
          <p:cNvPr id="202" name="TextBox 16">
            <a:extLst>
              <a:ext uri="{FF2B5EF4-FFF2-40B4-BE49-F238E27FC236}">
                <a16:creationId xmlns:a16="http://schemas.microsoft.com/office/drawing/2014/main" id="{BD4E1192-F99A-E596-D8AD-877B29AFB998}"/>
              </a:ext>
            </a:extLst>
          </p:cNvPr>
          <p:cNvSpPr txBox="1"/>
          <p:nvPr/>
        </p:nvSpPr>
        <p:spPr>
          <a:xfrm>
            <a:off x="7073900" y="2397125"/>
            <a:ext cx="735013"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Neutrophil</a:t>
            </a:r>
          </a:p>
        </p:txBody>
      </p:sp>
      <p:sp>
        <p:nvSpPr>
          <p:cNvPr id="203" name="TextBox 17">
            <a:extLst>
              <a:ext uri="{FF2B5EF4-FFF2-40B4-BE49-F238E27FC236}">
                <a16:creationId xmlns:a16="http://schemas.microsoft.com/office/drawing/2014/main" id="{1319EFBC-16CC-814C-142B-AD6DF483F2FE}"/>
              </a:ext>
            </a:extLst>
          </p:cNvPr>
          <p:cNvSpPr txBox="1"/>
          <p:nvPr/>
        </p:nvSpPr>
        <p:spPr>
          <a:xfrm>
            <a:off x="2884488" y="4267200"/>
            <a:ext cx="755650"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CD4 T cell</a:t>
            </a:r>
          </a:p>
        </p:txBody>
      </p:sp>
      <p:sp>
        <p:nvSpPr>
          <p:cNvPr id="204" name="TextBox 18">
            <a:extLst>
              <a:ext uri="{FF2B5EF4-FFF2-40B4-BE49-F238E27FC236}">
                <a16:creationId xmlns:a16="http://schemas.microsoft.com/office/drawing/2014/main" id="{276312D5-E7A1-BDE3-65D4-6ECC9A94C370}"/>
              </a:ext>
            </a:extLst>
          </p:cNvPr>
          <p:cNvSpPr txBox="1"/>
          <p:nvPr/>
        </p:nvSpPr>
        <p:spPr>
          <a:xfrm>
            <a:off x="4887913" y="4267200"/>
            <a:ext cx="755650"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CD8 T cell</a:t>
            </a:r>
          </a:p>
        </p:txBody>
      </p:sp>
      <p:sp>
        <p:nvSpPr>
          <p:cNvPr id="205" name="TextBox 19">
            <a:extLst>
              <a:ext uri="{FF2B5EF4-FFF2-40B4-BE49-F238E27FC236}">
                <a16:creationId xmlns:a16="http://schemas.microsoft.com/office/drawing/2014/main" id="{CA180B60-2C0D-5ECA-693D-29BFA43D9341}"/>
              </a:ext>
            </a:extLst>
          </p:cNvPr>
          <p:cNvSpPr txBox="1"/>
          <p:nvPr/>
        </p:nvSpPr>
        <p:spPr>
          <a:xfrm>
            <a:off x="7040563" y="4267200"/>
            <a:ext cx="414337" cy="204788"/>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B cell</a:t>
            </a:r>
          </a:p>
        </p:txBody>
      </p:sp>
      <p:sp>
        <p:nvSpPr>
          <p:cNvPr id="206" name="TextBox 20">
            <a:extLst>
              <a:ext uri="{FF2B5EF4-FFF2-40B4-BE49-F238E27FC236}">
                <a16:creationId xmlns:a16="http://schemas.microsoft.com/office/drawing/2014/main" id="{0D184178-ECB6-A945-C5E9-85AA5FEC58B6}"/>
              </a:ext>
            </a:extLst>
          </p:cNvPr>
          <p:cNvSpPr txBox="1"/>
          <p:nvPr/>
        </p:nvSpPr>
        <p:spPr>
          <a:xfrm>
            <a:off x="2760663" y="4503738"/>
            <a:ext cx="1001712" cy="204787"/>
          </a:xfrm>
          <a:prstGeom prst="rect">
            <a:avLst/>
          </a:prstGeom>
          <a:ln w="12700">
            <a:miter lim="400000"/>
          </a:ln>
        </p:spPr>
        <p:txBody>
          <a:bodyPr wrap="none" lIns="19050" tIns="19050" rIns="19050" bIns="19050" anchor="ctr">
            <a:spAutoFit/>
          </a:bodyPr>
          <a:lstStyle>
            <a:lvl1pPr algn="ctr" defTabSz="2438337">
              <a:defRPr sz="3200">
                <a:latin typeface="Arial"/>
                <a:ea typeface="Arial"/>
                <a:cs typeface="Arial"/>
                <a:sym typeface="Arial"/>
              </a:defRPr>
            </a:lvl1pPr>
          </a:lstStyle>
          <a:p>
            <a:pPr defTabSz="914376" eaLnBrk="1" fontAlgn="auto">
              <a:lnSpc>
                <a:spcPct val="90000"/>
              </a:lnSpc>
              <a:spcBef>
                <a:spcPts val="1688"/>
              </a:spcBef>
              <a:spcAft>
                <a:spcPts val="0"/>
              </a:spcAft>
              <a:defRPr/>
            </a:pPr>
            <a:r>
              <a:rPr sz="1200" kern="0">
                <a:solidFill>
                  <a:srgbClr val="000000"/>
                </a:solidFill>
              </a:rPr>
              <a:t>(Helper T cell)</a:t>
            </a:r>
          </a:p>
        </p:txBody>
      </p:sp>
      <p:sp>
        <p:nvSpPr>
          <p:cNvPr id="207" name="TextBox 23">
            <a:extLst>
              <a:ext uri="{FF2B5EF4-FFF2-40B4-BE49-F238E27FC236}">
                <a16:creationId xmlns:a16="http://schemas.microsoft.com/office/drawing/2014/main" id="{ED981006-867A-F058-C4BB-A50FE84B730C}"/>
              </a:ext>
            </a:extLst>
          </p:cNvPr>
          <p:cNvSpPr txBox="1"/>
          <p:nvPr/>
        </p:nvSpPr>
        <p:spPr>
          <a:xfrm>
            <a:off x="4281488" y="4502150"/>
            <a:ext cx="1960562" cy="277813"/>
          </a:xfrm>
          <a:prstGeom prst="rect">
            <a:avLst/>
          </a:prstGeom>
          <a:ln w="12700">
            <a:miter lim="400000"/>
          </a:ln>
        </p:spPr>
        <p:txBody>
          <a:bodyPr lIns="17145" rIns="17145">
            <a:spAutoFit/>
          </a:bodyPr>
          <a:lstStyle>
            <a:lvl1pPr algn="ctr" defTabSz="2438337">
              <a:lnSpc>
                <a:spcPct val="100000"/>
              </a:lnSpc>
              <a:spcBef>
                <a:spcPts val="0"/>
              </a:spcBef>
              <a:defRPr sz="3200">
                <a:latin typeface="Arial"/>
                <a:ea typeface="Arial"/>
                <a:cs typeface="Arial"/>
                <a:sym typeface="Arial"/>
              </a:defRPr>
            </a:lvl1pPr>
          </a:lstStyle>
          <a:p>
            <a:pPr defTabSz="914376" eaLnBrk="1" fontAlgn="auto">
              <a:spcAft>
                <a:spcPts val="0"/>
              </a:spcAft>
              <a:defRPr/>
            </a:pPr>
            <a:r>
              <a:rPr sz="1200" kern="0">
                <a:solidFill>
                  <a:srgbClr val="000000"/>
                </a:solidFill>
              </a:rPr>
              <a:t>(Cytotoxic Killer T cell)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P spid="201" grpId="0" animBg="1"/>
      <p:bldP spid="202" grpId="0" animBg="1"/>
      <p:bldP spid="203" grpId="0" animBg="1"/>
      <p:bldP spid="204" grpId="0" animBg="1"/>
      <p:bldP spid="205" grpId="0" animBg="1"/>
      <p:bldP spid="206" grpId="0" animBg="1"/>
      <p:bldP spid="2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1.3.jpg">
            <a:extLst>
              <a:ext uri="{FF2B5EF4-FFF2-40B4-BE49-F238E27FC236}">
                <a16:creationId xmlns:a16="http://schemas.microsoft.com/office/drawing/2014/main" id="{0DFC31A1-A6E8-77AB-6E2F-7AC8E74872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0063"/>
            <a:ext cx="59436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3">
            <a:extLst>
              <a:ext uri="{FF2B5EF4-FFF2-40B4-BE49-F238E27FC236}">
                <a16:creationId xmlns:a16="http://schemas.microsoft.com/office/drawing/2014/main" id="{58AB6B97-6252-201D-1FF5-9128F5F814FB}"/>
              </a:ext>
            </a:extLst>
          </p:cNvPr>
          <p:cNvSpPr>
            <a:spLocks noGrp="1" noChangeArrowheads="1"/>
          </p:cNvSpPr>
          <p:nvPr>
            <p:ph type="title"/>
          </p:nvPr>
        </p:nvSpPr>
        <p:spPr>
          <a:xfrm>
            <a:off x="0" y="0"/>
            <a:ext cx="9144000" cy="466725"/>
          </a:xfrm>
          <a:solidFill>
            <a:srgbClr val="0070C0"/>
          </a:solidFill>
        </p:spPr>
        <p:txBody>
          <a:bodyPr/>
          <a:lstStyle/>
          <a:p>
            <a:pPr eaLnBrk="1" hangingPunct="1"/>
            <a:r>
              <a:rPr lang="en-US" altLang="en-US">
                <a:solidFill>
                  <a:schemeClr val="bg1"/>
                </a:solidFill>
                <a:latin typeface="Calibri" panose="020F0502020204030204" pitchFamily="34" charset="0"/>
                <a:ea typeface="ＭＳ Ｐゴシック" panose="020B0600070205080204" pitchFamily="34" charset="-128"/>
              </a:rPr>
              <a:t>1-1 Immune cells derive from hematopoietic stem cells.</a:t>
            </a:r>
          </a:p>
        </p:txBody>
      </p:sp>
      <p:sp>
        <p:nvSpPr>
          <p:cNvPr id="4" name="TextBox 3">
            <a:extLst>
              <a:ext uri="{FF2B5EF4-FFF2-40B4-BE49-F238E27FC236}">
                <a16:creationId xmlns:a16="http://schemas.microsoft.com/office/drawing/2014/main" id="{092B3645-E5F8-1DB0-EDB9-D81C5D2696DA}"/>
              </a:ext>
            </a:extLst>
          </p:cNvPr>
          <p:cNvSpPr txBox="1">
            <a:spLocks noChangeArrowheads="1"/>
          </p:cNvSpPr>
          <p:nvPr/>
        </p:nvSpPr>
        <p:spPr bwMode="auto">
          <a:xfrm>
            <a:off x="412750" y="3683000"/>
            <a:ext cx="123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defTabSz="243681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43681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43681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rgbClr val="FF0000"/>
                </a:solidFill>
                <a:cs typeface="Arial" panose="020B0604020202020204" pitchFamily="34" charset="0"/>
                <a:sym typeface="Arial" panose="020B0604020202020204" pitchFamily="34" charset="0"/>
              </a:rPr>
              <a:t>Lymphocytes</a:t>
            </a:r>
          </a:p>
        </p:txBody>
      </p:sp>
      <p:sp>
        <p:nvSpPr>
          <p:cNvPr id="5" name="Oval 1">
            <a:extLst>
              <a:ext uri="{FF2B5EF4-FFF2-40B4-BE49-F238E27FC236}">
                <a16:creationId xmlns:a16="http://schemas.microsoft.com/office/drawing/2014/main" id="{B181FD38-8BA7-DCAD-ACD1-271BAE4783B1}"/>
              </a:ext>
            </a:extLst>
          </p:cNvPr>
          <p:cNvSpPr>
            <a:spLocks noChangeArrowheads="1"/>
          </p:cNvSpPr>
          <p:nvPr/>
        </p:nvSpPr>
        <p:spPr bwMode="auto">
          <a:xfrm>
            <a:off x="2493963" y="1984375"/>
            <a:ext cx="1216025" cy="763588"/>
          </a:xfrm>
          <a:prstGeom prst="ellipse">
            <a:avLst/>
          </a:prstGeom>
          <a:noFill/>
          <a:ln w="57150">
            <a:solidFill>
              <a:srgbClr val="FF0000"/>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lvl1pPr defTabSz="825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55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6" name="Oval 9">
            <a:extLst>
              <a:ext uri="{FF2B5EF4-FFF2-40B4-BE49-F238E27FC236}">
                <a16:creationId xmlns:a16="http://schemas.microsoft.com/office/drawing/2014/main" id="{9171C56A-1EA5-7763-F75C-14B6A25125C7}"/>
              </a:ext>
            </a:extLst>
          </p:cNvPr>
          <p:cNvSpPr>
            <a:spLocks noChangeArrowheads="1"/>
          </p:cNvSpPr>
          <p:nvPr/>
        </p:nvSpPr>
        <p:spPr bwMode="auto">
          <a:xfrm>
            <a:off x="3836988" y="1985963"/>
            <a:ext cx="952500" cy="771525"/>
          </a:xfrm>
          <a:prstGeom prst="ellipse">
            <a:avLst/>
          </a:prstGeom>
          <a:noFill/>
          <a:ln w="57150">
            <a:solidFill>
              <a:srgbClr val="FF0000"/>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lvl1pPr defTabSz="825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55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55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55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55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7" name="TextBox 3">
            <a:extLst>
              <a:ext uri="{FF2B5EF4-FFF2-40B4-BE49-F238E27FC236}">
                <a16:creationId xmlns:a16="http://schemas.microsoft.com/office/drawing/2014/main" id="{20973217-B176-6BAA-4DD3-5B6E0DA56B49}"/>
              </a:ext>
            </a:extLst>
          </p:cNvPr>
          <p:cNvSpPr txBox="1">
            <a:spLocks noChangeArrowheads="1"/>
          </p:cNvSpPr>
          <p:nvPr/>
        </p:nvSpPr>
        <p:spPr bwMode="auto">
          <a:xfrm>
            <a:off x="398463" y="2262188"/>
            <a:ext cx="1604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defTabSz="243681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43681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43681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rgbClr val="FF0000"/>
                </a:solidFill>
                <a:cs typeface="Arial" panose="020B0604020202020204" pitchFamily="34" charset="0"/>
                <a:sym typeface="Arial" panose="020B0604020202020204" pitchFamily="34" charset="0"/>
              </a:rPr>
              <a:t>Lymphoid lineage</a:t>
            </a:r>
          </a:p>
        </p:txBody>
      </p:sp>
      <p:sp>
        <p:nvSpPr>
          <p:cNvPr id="8" name="TextBox 7">
            <a:extLst>
              <a:ext uri="{FF2B5EF4-FFF2-40B4-BE49-F238E27FC236}">
                <a16:creationId xmlns:a16="http://schemas.microsoft.com/office/drawing/2014/main" id="{9C4F25A2-21CB-BD0F-8C18-399553FB8746}"/>
              </a:ext>
            </a:extLst>
          </p:cNvPr>
          <p:cNvSpPr txBox="1">
            <a:spLocks noChangeArrowheads="1"/>
          </p:cNvSpPr>
          <p:nvPr/>
        </p:nvSpPr>
        <p:spPr bwMode="auto">
          <a:xfrm>
            <a:off x="7683500" y="2133600"/>
            <a:ext cx="142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defTabSz="243681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43681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43681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43681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436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rgbClr val="FF0000"/>
                </a:solidFill>
                <a:cs typeface="Arial" panose="020B0604020202020204" pitchFamily="34" charset="0"/>
                <a:sym typeface="Arial" panose="020B0604020202020204" pitchFamily="34" charset="0"/>
              </a:rPr>
              <a:t>Myeloid lineage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68BA6AD7-6959-C921-5160-8A15BA55C904}"/>
              </a:ext>
            </a:extLst>
          </p:cNvPr>
          <p:cNvPicPr>
            <a:picLocks noChangeAspect="1"/>
          </p:cNvPicPr>
          <p:nvPr/>
        </p:nvPicPr>
        <p:blipFill>
          <a:blip r:embed="rId3">
            <a:extLst>
              <a:ext uri="{28A0092B-C50C-407E-A947-70E740481C1C}">
                <a14:useLocalDpi xmlns:a14="http://schemas.microsoft.com/office/drawing/2010/main" val="0"/>
              </a:ext>
            </a:extLst>
          </a:blip>
          <a:srcRect t="8754"/>
          <a:stretch>
            <a:fillRect/>
          </a:stretch>
        </p:blipFill>
        <p:spPr bwMode="auto">
          <a:xfrm>
            <a:off x="304800" y="914400"/>
            <a:ext cx="85344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itle 3">
            <a:extLst>
              <a:ext uri="{FF2B5EF4-FFF2-40B4-BE49-F238E27FC236}">
                <a16:creationId xmlns:a16="http://schemas.microsoft.com/office/drawing/2014/main" id="{8AB00CF3-84F0-33C9-5A9A-D6D9A3E8E629}"/>
              </a:ext>
            </a:extLst>
          </p:cNvPr>
          <p:cNvSpPr>
            <a:spLocks noGrp="1" noChangeArrowheads="1"/>
          </p:cNvSpPr>
          <p:nvPr>
            <p:ph type="title"/>
          </p:nvPr>
        </p:nvSpPr>
        <p:spPr>
          <a:xfrm>
            <a:off x="0" y="0"/>
            <a:ext cx="9144000" cy="466725"/>
          </a:xfrm>
          <a:solidFill>
            <a:srgbClr val="0070C0"/>
          </a:solidFill>
        </p:spPr>
        <p:txBody>
          <a:bodyPr/>
          <a:lstStyle/>
          <a:p>
            <a:pPr eaLnBrk="1" hangingPunct="1"/>
            <a:r>
              <a:rPr lang="en-US" altLang="en-US" dirty="0">
                <a:solidFill>
                  <a:schemeClr val="bg1"/>
                </a:solidFill>
                <a:latin typeface="Calibri" panose="020F0502020204030204" pitchFamily="34" charset="0"/>
                <a:ea typeface="ＭＳ Ｐゴシック" panose="020B0600070205080204" pitchFamily="34" charset="-128"/>
              </a:rPr>
              <a:t>1-2 The site of hematopoiesis shifts during vertebrate development.</a:t>
            </a:r>
          </a:p>
        </p:txBody>
      </p:sp>
      <p:sp>
        <p:nvSpPr>
          <p:cNvPr id="6" name="Rectangle 5">
            <a:extLst>
              <a:ext uri="{FF2B5EF4-FFF2-40B4-BE49-F238E27FC236}">
                <a16:creationId xmlns:a16="http://schemas.microsoft.com/office/drawing/2014/main" id="{CAC7E176-B615-5221-7BFC-E495391E073B}"/>
              </a:ext>
            </a:extLst>
          </p:cNvPr>
          <p:cNvSpPr/>
          <p:nvPr/>
        </p:nvSpPr>
        <p:spPr>
          <a:xfrm>
            <a:off x="1098550" y="571500"/>
            <a:ext cx="1711325" cy="369888"/>
          </a:xfrm>
          <a:prstGeom prst="rect">
            <a:avLst/>
          </a:prstGeom>
          <a:solidFill>
            <a:srgbClr val="0070C0"/>
          </a:solidFill>
        </p:spPr>
        <p:txBody>
          <a:bodyPr wrap="none">
            <a:spAutoFit/>
          </a:bodyPr>
          <a:lstStyle/>
          <a:p>
            <a:pPr>
              <a:defRPr/>
            </a:pPr>
            <a:r>
              <a:rPr lang="en-US" dirty="0">
                <a:solidFill>
                  <a:schemeClr val="bg1"/>
                </a:solidFill>
              </a:rPr>
              <a:t>Hematopoiesis</a:t>
            </a:r>
            <a:endParaRPr lang="en-US" cap="all" dirty="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20829</TotalTime>
  <Words>704</Words>
  <Application>Microsoft Macintosh PowerPoint</Application>
  <PresentationFormat>On-screen Show (4:3)</PresentationFormat>
  <Paragraphs>150</Paragraphs>
  <Slides>38</Slides>
  <Notes>25</Notes>
  <HiddenSlides>2</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38</vt:i4>
      </vt:variant>
    </vt:vector>
  </HeadingPairs>
  <TitlesOfParts>
    <vt:vector size="53" baseType="lpstr">
      <vt:lpstr>ＭＳ Ｐゴシック</vt:lpstr>
      <vt:lpstr>Arial</vt:lpstr>
      <vt:lpstr>Calibri</vt:lpstr>
      <vt:lpstr>Corbel</vt:lpstr>
      <vt:lpstr>Helvetica Neue</vt:lpstr>
      <vt:lpstr>Helvetica Neue Medium</vt:lpstr>
      <vt:lpstr>Symbol</vt:lpstr>
      <vt:lpstr>Times</vt:lpstr>
      <vt:lpstr>Default Design</vt:lpstr>
      <vt:lpstr>2_Office Theme</vt:lpstr>
      <vt:lpstr>3_Office Theme</vt:lpstr>
      <vt:lpstr>Blank Presentation</vt:lpstr>
      <vt:lpstr>21_BasicWhite</vt:lpstr>
      <vt:lpstr>1_Default Design</vt:lpstr>
      <vt:lpstr>2_Blank Presentation</vt:lpstr>
      <vt:lpstr>PowerPoint Presentation</vt:lpstr>
      <vt:lpstr>Overview of the immune system</vt:lpstr>
      <vt:lpstr>PowerPoint Presentation</vt:lpstr>
      <vt:lpstr>PowerPoint Presentation</vt:lpstr>
      <vt:lpstr>PowerPoint Presentation</vt:lpstr>
      <vt:lpstr>PowerPoint Presentation</vt:lpstr>
      <vt:lpstr>PowerPoint Presentation</vt:lpstr>
      <vt:lpstr>1-1 Immune cells derive from hematopoietic stem cells.</vt:lpstr>
      <vt:lpstr>1-2 The site of hematopoiesis shifts during vertebrate development.</vt:lpstr>
      <vt:lpstr>1-3 Ontogeny of the Immunesystem.</vt:lpstr>
      <vt:lpstr>Innate vs Adaptive Immunity</vt:lpstr>
      <vt:lpstr>3-1 The adaptive immune response adds to an ongoing innate immune response.</vt:lpstr>
      <vt:lpstr>3-7 Adaptive immunity is initiated in secondary lymphoid tissues.</vt:lpstr>
      <vt:lpstr>PowerPoint Presentation</vt:lpstr>
      <vt:lpstr>2-3 The myeloid lineage comprises most of the cells of the innate immune system.</vt:lpstr>
      <vt:lpstr>2-4 The innate immune response causes inflammation at sites of infection.</vt:lpstr>
      <vt:lpstr>2-5 Sensor cells express pattern recognition receptors that provide an initial discrimination between self and nonself.</vt:lpstr>
      <vt:lpstr>2-5 Sensor cells express pattern recognition receptors that provide an initial discrimination between self and nonself.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theresa lu</dc:creator>
  <cp:lastModifiedBy>Naizir, Brianna</cp:lastModifiedBy>
  <cp:revision>184</cp:revision>
  <cp:lastPrinted>2017-08-27T21:20:31Z</cp:lastPrinted>
  <dcterms:created xsi:type="dcterms:W3CDTF">2008-09-09T15:36:56Z</dcterms:created>
  <dcterms:modified xsi:type="dcterms:W3CDTF">2026-02-04T22:37:25Z</dcterms:modified>
</cp:coreProperties>
</file>