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6"/>
  </p:notesMasterIdLst>
  <p:sldIdLst>
    <p:sldId id="522" r:id="rId2"/>
    <p:sldId id="11463" r:id="rId3"/>
    <p:sldId id="11544" r:id="rId4"/>
    <p:sldId id="702" r:id="rId5"/>
    <p:sldId id="703" r:id="rId6"/>
    <p:sldId id="706" r:id="rId7"/>
    <p:sldId id="526" r:id="rId8"/>
    <p:sldId id="764" r:id="rId9"/>
    <p:sldId id="712" r:id="rId10"/>
    <p:sldId id="11490" r:id="rId11"/>
    <p:sldId id="1033" r:id="rId12"/>
    <p:sldId id="1038" r:id="rId13"/>
    <p:sldId id="11232" r:id="rId14"/>
    <p:sldId id="11230" r:id="rId15"/>
    <p:sldId id="11228" r:id="rId16"/>
    <p:sldId id="11231" r:id="rId17"/>
    <p:sldId id="11492" r:id="rId18"/>
    <p:sldId id="11233" r:id="rId19"/>
    <p:sldId id="11518" r:id="rId20"/>
    <p:sldId id="11491" r:id="rId21"/>
    <p:sldId id="11501" r:id="rId22"/>
    <p:sldId id="11497" r:id="rId23"/>
    <p:sldId id="11498" r:id="rId24"/>
    <p:sldId id="265" r:id="rId25"/>
    <p:sldId id="271" r:id="rId26"/>
    <p:sldId id="268" r:id="rId27"/>
    <p:sldId id="273" r:id="rId28"/>
    <p:sldId id="277" r:id="rId29"/>
    <p:sldId id="11500" r:id="rId30"/>
    <p:sldId id="1028" r:id="rId31"/>
    <p:sldId id="891" r:id="rId32"/>
    <p:sldId id="11234" r:id="rId33"/>
    <p:sldId id="767" r:id="rId34"/>
    <p:sldId id="11466" r:id="rId35"/>
    <p:sldId id="896" r:id="rId36"/>
    <p:sldId id="297" r:id="rId37"/>
    <p:sldId id="11235" r:id="rId38"/>
    <p:sldId id="11238" r:id="rId39"/>
    <p:sldId id="11239" r:id="rId40"/>
    <p:sldId id="11240" r:id="rId41"/>
    <p:sldId id="11236" r:id="rId42"/>
    <p:sldId id="11241" r:id="rId43"/>
    <p:sldId id="11503" r:id="rId44"/>
    <p:sldId id="11504" r:id="rId45"/>
    <p:sldId id="11505" r:id="rId46"/>
    <p:sldId id="11506" r:id="rId47"/>
    <p:sldId id="916" r:id="rId48"/>
    <p:sldId id="917" r:id="rId49"/>
    <p:sldId id="918" r:id="rId50"/>
    <p:sldId id="11508" r:id="rId51"/>
    <p:sldId id="11507" r:id="rId52"/>
    <p:sldId id="11509" r:id="rId53"/>
    <p:sldId id="11511" r:id="rId54"/>
    <p:sldId id="11513" r:id="rId55"/>
    <p:sldId id="11514" r:id="rId56"/>
    <p:sldId id="11515" r:id="rId57"/>
    <p:sldId id="11517" r:id="rId58"/>
    <p:sldId id="11519" r:id="rId59"/>
    <p:sldId id="11526" r:id="rId60"/>
    <p:sldId id="11527" r:id="rId61"/>
    <p:sldId id="11528" r:id="rId62"/>
    <p:sldId id="11524" r:id="rId63"/>
    <p:sldId id="11523" r:id="rId64"/>
    <p:sldId id="11529" r:id="rId65"/>
    <p:sldId id="11532" r:id="rId66"/>
    <p:sldId id="11533" r:id="rId67"/>
    <p:sldId id="11534" r:id="rId68"/>
    <p:sldId id="11535" r:id="rId69"/>
    <p:sldId id="11477" r:id="rId70"/>
    <p:sldId id="11536" r:id="rId71"/>
    <p:sldId id="11384" r:id="rId72"/>
    <p:sldId id="11467" r:id="rId73"/>
    <p:sldId id="11537" r:id="rId74"/>
    <p:sldId id="11493" r:id="rId75"/>
    <p:sldId id="11538" r:id="rId76"/>
    <p:sldId id="11549" r:id="rId77"/>
    <p:sldId id="11548" r:id="rId78"/>
    <p:sldId id="11471" r:id="rId79"/>
    <p:sldId id="11472" r:id="rId80"/>
    <p:sldId id="11474" r:id="rId81"/>
    <p:sldId id="11539" r:id="rId82"/>
    <p:sldId id="11540" r:id="rId83"/>
    <p:sldId id="11541" r:id="rId84"/>
    <p:sldId id="11542" r:id="rId85"/>
    <p:sldId id="11543" r:id="rId86"/>
    <p:sldId id="11546" r:id="rId87"/>
    <p:sldId id="11243" r:id="rId88"/>
    <p:sldId id="11244" r:id="rId89"/>
    <p:sldId id="11245" r:id="rId90"/>
    <p:sldId id="1080" r:id="rId91"/>
    <p:sldId id="11484" r:id="rId92"/>
    <p:sldId id="11480" r:id="rId93"/>
    <p:sldId id="813" r:id="rId94"/>
    <p:sldId id="829" r:id="rId95"/>
    <p:sldId id="11250" r:id="rId96"/>
    <p:sldId id="11251" r:id="rId97"/>
    <p:sldId id="11342" r:id="rId98"/>
    <p:sldId id="11372" r:id="rId99"/>
    <p:sldId id="11481" r:id="rId100"/>
    <p:sldId id="11485" r:id="rId101"/>
    <p:sldId id="11374" r:id="rId102"/>
    <p:sldId id="11375" r:id="rId103"/>
    <p:sldId id="11486" r:id="rId104"/>
    <p:sldId id="11377" r:id="rId105"/>
    <p:sldId id="11376" r:id="rId106"/>
    <p:sldId id="11343" r:id="rId107"/>
    <p:sldId id="11482" r:id="rId108"/>
    <p:sldId id="11483" r:id="rId109"/>
    <p:sldId id="11487" r:id="rId110"/>
    <p:sldId id="941" r:id="rId111"/>
    <p:sldId id="936" r:id="rId112"/>
    <p:sldId id="937" r:id="rId113"/>
    <p:sldId id="938" r:id="rId114"/>
    <p:sldId id="11488" r:id="rId115"/>
    <p:sldId id="940" r:id="rId116"/>
    <p:sldId id="942" r:id="rId117"/>
    <p:sldId id="11489" r:id="rId118"/>
    <p:sldId id="872" r:id="rId119"/>
    <p:sldId id="869" r:id="rId120"/>
    <p:sldId id="870" r:id="rId121"/>
    <p:sldId id="11547" r:id="rId122"/>
    <p:sldId id="11551" r:id="rId123"/>
    <p:sldId id="11550" r:id="rId124"/>
    <p:sldId id="11468"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04E481-1127-4B08-ADA8-B9F31E8D9927}" v="412" dt="2025-11-16T20:36:32.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419" autoAdjust="0"/>
    <p:restoredTop sz="94660"/>
  </p:normalViewPr>
  <p:slideViewPr>
    <p:cSldViewPr snapToGrid="0">
      <p:cViewPr varScale="1">
        <p:scale>
          <a:sx n="81" d="100"/>
          <a:sy n="81" d="100"/>
        </p:scale>
        <p:origin x="120" y="1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5" Type="http://schemas.openxmlformats.org/officeDocument/2006/relationships/customXml" Target="../customXml/item3.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Thomas" userId="ff344655-519c-453e-81f2-ede5e0f7040f" providerId="ADAL" clId="{C704E481-1127-4B08-ADA8-B9F31E8D9927}"/>
    <pc:docChg chg="undo redo custSel addSld delSld modSld sldOrd delMainMaster">
      <pc:chgData name="Norman, Thomas" userId="ff344655-519c-453e-81f2-ede5e0f7040f" providerId="ADAL" clId="{C704E481-1127-4B08-ADA8-B9F31E8D9927}" dt="2025-11-17T19:10:36.918" v="14518" actId="20577"/>
      <pc:docMkLst>
        <pc:docMk/>
      </pc:docMkLst>
      <pc:sldChg chg="add del">
        <pc:chgData name="Norman, Thomas" userId="ff344655-519c-453e-81f2-ede5e0f7040f" providerId="ADAL" clId="{C704E481-1127-4B08-ADA8-B9F31E8D9927}" dt="2025-11-16T18:45:56.169" v="11229" actId="47"/>
        <pc:sldMkLst>
          <pc:docMk/>
          <pc:sldMk cId="0" sldId="260"/>
        </pc:sldMkLst>
      </pc:sldChg>
      <pc:sldChg chg="add del">
        <pc:chgData name="Norman, Thomas" userId="ff344655-519c-453e-81f2-ede5e0f7040f" providerId="ADAL" clId="{C704E481-1127-4B08-ADA8-B9F31E8D9927}" dt="2025-11-13T19:55:49.004" v="161" actId="47"/>
        <pc:sldMkLst>
          <pc:docMk/>
          <pc:sldMk cId="1376255118" sldId="261"/>
        </pc:sldMkLst>
      </pc:sldChg>
      <pc:sldChg chg="add del">
        <pc:chgData name="Norman, Thomas" userId="ff344655-519c-453e-81f2-ede5e0f7040f" providerId="ADAL" clId="{C704E481-1127-4B08-ADA8-B9F31E8D9927}" dt="2025-11-16T18:45:56.169" v="11229" actId="47"/>
        <pc:sldMkLst>
          <pc:docMk/>
          <pc:sldMk cId="0" sldId="262"/>
        </pc:sldMkLst>
      </pc:sldChg>
      <pc:sldChg chg="modSp add del mod">
        <pc:chgData name="Norman, Thomas" userId="ff344655-519c-453e-81f2-ede5e0f7040f" providerId="ADAL" clId="{C704E481-1127-4B08-ADA8-B9F31E8D9927}" dt="2025-11-13T20:03:36.923" v="173" actId="47"/>
        <pc:sldMkLst>
          <pc:docMk/>
          <pc:sldMk cId="2738214272" sldId="264"/>
        </pc:sldMkLst>
      </pc:sldChg>
      <pc:sldChg chg="modSp add mod ord">
        <pc:chgData name="Norman, Thomas" userId="ff344655-519c-453e-81f2-ede5e0f7040f" providerId="ADAL" clId="{C704E481-1127-4B08-ADA8-B9F31E8D9927}" dt="2025-11-13T20:04:52.097" v="244"/>
        <pc:sldMkLst>
          <pc:docMk/>
          <pc:sldMk cId="872099485" sldId="265"/>
        </pc:sldMkLst>
        <pc:spChg chg="mod">
          <ac:chgData name="Norman, Thomas" userId="ff344655-519c-453e-81f2-ede5e0f7040f" providerId="ADAL" clId="{C704E481-1127-4B08-ADA8-B9F31E8D9927}" dt="2025-11-13T20:04:27.855" v="238" actId="27636"/>
          <ac:spMkLst>
            <pc:docMk/>
            <pc:sldMk cId="872099485" sldId="265"/>
            <ac:spMk id="2" creationId="{A3C63ECF-D60E-4921-940F-6B82B596AF58}"/>
          </ac:spMkLst>
        </pc:spChg>
      </pc:sldChg>
      <pc:sldChg chg="add del">
        <pc:chgData name="Norman, Thomas" userId="ff344655-519c-453e-81f2-ede5e0f7040f" providerId="ADAL" clId="{C704E481-1127-4B08-ADA8-B9F31E8D9927}" dt="2025-11-16T18:45:56.169" v="11229" actId="47"/>
        <pc:sldMkLst>
          <pc:docMk/>
          <pc:sldMk cId="0" sldId="266"/>
        </pc:sldMkLst>
      </pc:sldChg>
      <pc:sldChg chg="addSp delSp modSp add mod">
        <pc:chgData name="Norman, Thomas" userId="ff344655-519c-453e-81f2-ede5e0f7040f" providerId="ADAL" clId="{C704E481-1127-4B08-ADA8-B9F31E8D9927}" dt="2025-11-13T20:12:23.792" v="661" actId="207"/>
        <pc:sldMkLst>
          <pc:docMk/>
          <pc:sldMk cId="3640527285" sldId="268"/>
        </pc:sldMkLst>
        <pc:spChg chg="mod">
          <ac:chgData name="Norman, Thomas" userId="ff344655-519c-453e-81f2-ede5e0f7040f" providerId="ADAL" clId="{C704E481-1127-4B08-ADA8-B9F31E8D9927}" dt="2025-11-13T20:11:13.852" v="637" actId="14100"/>
          <ac:spMkLst>
            <pc:docMk/>
            <pc:sldMk cId="3640527285" sldId="268"/>
            <ac:spMk id="3" creationId="{CC7861C7-7A04-42F4-B7DF-22BA8C0EB97D}"/>
          </ac:spMkLst>
        </pc:spChg>
        <pc:spChg chg="add mod">
          <ac:chgData name="Norman, Thomas" userId="ff344655-519c-453e-81f2-ede5e0f7040f" providerId="ADAL" clId="{C704E481-1127-4B08-ADA8-B9F31E8D9927}" dt="2025-11-13T20:11:19.585" v="638" actId="1076"/>
          <ac:spMkLst>
            <pc:docMk/>
            <pc:sldMk cId="3640527285" sldId="268"/>
            <ac:spMk id="4" creationId="{ECFC43E9-B460-7875-39F3-0E25FB5A15AF}"/>
          </ac:spMkLst>
        </pc:spChg>
        <pc:spChg chg="mod">
          <ac:chgData name="Norman, Thomas" userId="ff344655-519c-453e-81f2-ede5e0f7040f" providerId="ADAL" clId="{C704E481-1127-4B08-ADA8-B9F31E8D9927}" dt="2025-11-13T20:11:19.585" v="638" actId="1076"/>
          <ac:spMkLst>
            <pc:docMk/>
            <pc:sldMk cId="3640527285" sldId="268"/>
            <ac:spMk id="6" creationId="{0137C80F-825C-4255-BB25-502D28C8381E}"/>
          </ac:spMkLst>
        </pc:spChg>
        <pc:spChg chg="add mod">
          <ac:chgData name="Norman, Thomas" userId="ff344655-519c-453e-81f2-ede5e0f7040f" providerId="ADAL" clId="{C704E481-1127-4B08-ADA8-B9F31E8D9927}" dt="2025-11-13T20:11:19.585" v="638" actId="1076"/>
          <ac:spMkLst>
            <pc:docMk/>
            <pc:sldMk cId="3640527285" sldId="268"/>
            <ac:spMk id="8" creationId="{5A25EE72-8E07-FA13-75B6-CB74221F1476}"/>
          </ac:spMkLst>
        </pc:spChg>
        <pc:spChg chg="add mod">
          <ac:chgData name="Norman, Thomas" userId="ff344655-519c-453e-81f2-ede5e0f7040f" providerId="ADAL" clId="{C704E481-1127-4B08-ADA8-B9F31E8D9927}" dt="2025-11-13T20:11:19.585" v="638" actId="1076"/>
          <ac:spMkLst>
            <pc:docMk/>
            <pc:sldMk cId="3640527285" sldId="268"/>
            <ac:spMk id="10" creationId="{44234FD1-B191-72C0-7BA5-4B1F8C8BC113}"/>
          </ac:spMkLst>
        </pc:spChg>
        <pc:spChg chg="add mod">
          <ac:chgData name="Norman, Thomas" userId="ff344655-519c-453e-81f2-ede5e0f7040f" providerId="ADAL" clId="{C704E481-1127-4B08-ADA8-B9F31E8D9927}" dt="2025-11-13T20:11:59.235" v="653" actId="207"/>
          <ac:spMkLst>
            <pc:docMk/>
            <pc:sldMk cId="3640527285" sldId="268"/>
            <ac:spMk id="14" creationId="{3A287094-2CEA-D82D-FBBC-7E0A3FAFBD21}"/>
          </ac:spMkLst>
        </pc:spChg>
        <pc:spChg chg="add mod">
          <ac:chgData name="Norman, Thomas" userId="ff344655-519c-453e-81f2-ede5e0f7040f" providerId="ADAL" clId="{C704E481-1127-4B08-ADA8-B9F31E8D9927}" dt="2025-11-13T20:12:23.792" v="661" actId="207"/>
          <ac:spMkLst>
            <pc:docMk/>
            <pc:sldMk cId="3640527285" sldId="268"/>
            <ac:spMk id="15" creationId="{F02BB462-442C-14FC-C6A9-A3E0A8522403}"/>
          </ac:spMkLst>
        </pc:spChg>
        <pc:cxnChg chg="mod">
          <ac:chgData name="Norman, Thomas" userId="ff344655-519c-453e-81f2-ede5e0f7040f" providerId="ADAL" clId="{C704E481-1127-4B08-ADA8-B9F31E8D9927}" dt="2025-11-13T20:11:19.585" v="638" actId="1076"/>
          <ac:cxnSpMkLst>
            <pc:docMk/>
            <pc:sldMk cId="3640527285" sldId="268"/>
            <ac:cxnSpMk id="5" creationId="{BA316B9B-57C5-4A40-BE53-95BEDA00A840}"/>
          </ac:cxnSpMkLst>
        </pc:cxnChg>
        <pc:cxnChg chg="add mod">
          <ac:chgData name="Norman, Thomas" userId="ff344655-519c-453e-81f2-ede5e0f7040f" providerId="ADAL" clId="{C704E481-1127-4B08-ADA8-B9F31E8D9927}" dt="2025-11-13T20:11:19.585" v="638" actId="1076"/>
          <ac:cxnSpMkLst>
            <pc:docMk/>
            <pc:sldMk cId="3640527285" sldId="268"/>
            <ac:cxnSpMk id="7" creationId="{993FFEE7-162B-D99F-234A-C068CAC36D53}"/>
          </ac:cxnSpMkLst>
        </pc:cxnChg>
        <pc:cxnChg chg="add mod">
          <ac:chgData name="Norman, Thomas" userId="ff344655-519c-453e-81f2-ede5e0f7040f" providerId="ADAL" clId="{C704E481-1127-4B08-ADA8-B9F31E8D9927}" dt="2025-11-13T20:11:41.880" v="644" actId="208"/>
          <ac:cxnSpMkLst>
            <pc:docMk/>
            <pc:sldMk cId="3640527285" sldId="268"/>
            <ac:cxnSpMk id="11" creationId="{940E02ED-F3E5-EDF9-1A88-CFC0C8C156F0}"/>
          </ac:cxnSpMkLst>
        </pc:cxnChg>
      </pc:sldChg>
      <pc:sldChg chg="add del">
        <pc:chgData name="Norman, Thomas" userId="ff344655-519c-453e-81f2-ede5e0f7040f" providerId="ADAL" clId="{C704E481-1127-4B08-ADA8-B9F31E8D9927}" dt="2025-11-16T18:45:56.169" v="11229" actId="47"/>
        <pc:sldMkLst>
          <pc:docMk/>
          <pc:sldMk cId="0" sldId="269"/>
        </pc:sldMkLst>
      </pc:sldChg>
      <pc:sldChg chg="modSp add mod">
        <pc:chgData name="Norman, Thomas" userId="ff344655-519c-453e-81f2-ede5e0f7040f" providerId="ADAL" clId="{C704E481-1127-4B08-ADA8-B9F31E8D9927}" dt="2025-11-13T20:06:41.474" v="413" actId="20577"/>
        <pc:sldMkLst>
          <pc:docMk/>
          <pc:sldMk cId="1786650807" sldId="271"/>
        </pc:sldMkLst>
        <pc:spChg chg="mod">
          <ac:chgData name="Norman, Thomas" userId="ff344655-519c-453e-81f2-ede5e0f7040f" providerId="ADAL" clId="{C704E481-1127-4B08-ADA8-B9F31E8D9927}" dt="2025-11-13T20:06:41.474" v="413" actId="20577"/>
          <ac:spMkLst>
            <pc:docMk/>
            <pc:sldMk cId="1786650807" sldId="271"/>
            <ac:spMk id="3" creationId="{E9126592-6123-4E6F-BBA1-293288485054}"/>
          </ac:spMkLst>
        </pc:spChg>
      </pc:sldChg>
      <pc:sldChg chg="modSp add mod">
        <pc:chgData name="Norman, Thomas" userId="ff344655-519c-453e-81f2-ede5e0f7040f" providerId="ADAL" clId="{C704E481-1127-4B08-ADA8-B9F31E8D9927}" dt="2025-11-13T20:13:06.975" v="685" actId="20577"/>
        <pc:sldMkLst>
          <pc:docMk/>
          <pc:sldMk cId="2271221420" sldId="273"/>
        </pc:sldMkLst>
        <pc:spChg chg="mod">
          <ac:chgData name="Norman, Thomas" userId="ff344655-519c-453e-81f2-ede5e0f7040f" providerId="ADAL" clId="{C704E481-1127-4B08-ADA8-B9F31E8D9927}" dt="2025-11-13T20:07:12.200" v="511" actId="14100"/>
          <ac:spMkLst>
            <pc:docMk/>
            <pc:sldMk cId="2271221420" sldId="273"/>
            <ac:spMk id="2" creationId="{3311765E-1AED-48DE-B720-38DAE368DF35}"/>
          </ac:spMkLst>
        </pc:spChg>
        <pc:spChg chg="mod">
          <ac:chgData name="Norman, Thomas" userId="ff344655-519c-453e-81f2-ede5e0f7040f" providerId="ADAL" clId="{C704E481-1127-4B08-ADA8-B9F31E8D9927}" dt="2025-11-13T20:13:06.975" v="685" actId="20577"/>
          <ac:spMkLst>
            <pc:docMk/>
            <pc:sldMk cId="2271221420" sldId="273"/>
            <ac:spMk id="3" creationId="{56B5B328-205E-4CDB-BB60-83EFFBE99776}"/>
          </ac:spMkLst>
        </pc:spChg>
      </pc:sldChg>
      <pc:sldChg chg="del">
        <pc:chgData name="Norman, Thomas" userId="ff344655-519c-453e-81f2-ede5e0f7040f" providerId="ADAL" clId="{C704E481-1127-4B08-ADA8-B9F31E8D9927}" dt="2025-11-16T19:04:09.110" v="12163" actId="47"/>
        <pc:sldMkLst>
          <pc:docMk/>
          <pc:sldMk cId="461720929" sldId="276"/>
        </pc:sldMkLst>
      </pc:sldChg>
      <pc:sldChg chg="modSp add mod">
        <pc:chgData name="Norman, Thomas" userId="ff344655-519c-453e-81f2-ede5e0f7040f" providerId="ADAL" clId="{C704E481-1127-4B08-ADA8-B9F31E8D9927}" dt="2025-11-13T22:10:26.641" v="730" actId="20577"/>
        <pc:sldMkLst>
          <pc:docMk/>
          <pc:sldMk cId="1028368527" sldId="277"/>
        </pc:sldMkLst>
        <pc:spChg chg="mod">
          <ac:chgData name="Norman, Thomas" userId="ff344655-519c-453e-81f2-ede5e0f7040f" providerId="ADAL" clId="{C704E481-1127-4B08-ADA8-B9F31E8D9927}" dt="2025-11-13T22:10:26.641" v="730" actId="20577"/>
          <ac:spMkLst>
            <pc:docMk/>
            <pc:sldMk cId="1028368527" sldId="277"/>
            <ac:spMk id="3" creationId="{15C6F33A-5371-4D96-95C7-5B7B792C5752}"/>
          </ac:spMkLst>
        </pc:spChg>
        <pc:picChg chg="mod modCrop">
          <ac:chgData name="Norman, Thomas" userId="ff344655-519c-453e-81f2-ede5e0f7040f" providerId="ADAL" clId="{C704E481-1127-4B08-ADA8-B9F31E8D9927}" dt="2025-11-13T22:10:03.258" v="694" actId="732"/>
          <ac:picMkLst>
            <pc:docMk/>
            <pc:sldMk cId="1028368527" sldId="277"/>
            <ac:picMk id="4" creationId="{6F882A4C-D61A-466C-A7E2-1515B5D0591E}"/>
          </ac:picMkLst>
        </pc:picChg>
      </pc:sldChg>
      <pc:sldChg chg="add del">
        <pc:chgData name="Norman, Thomas" userId="ff344655-519c-453e-81f2-ede5e0f7040f" providerId="ADAL" clId="{C704E481-1127-4B08-ADA8-B9F31E8D9927}" dt="2025-11-16T18:45:56.169" v="11229" actId="47"/>
        <pc:sldMkLst>
          <pc:docMk/>
          <pc:sldMk cId="544402806" sldId="283"/>
        </pc:sldMkLst>
      </pc:sldChg>
      <pc:sldChg chg="del">
        <pc:chgData name="Norman, Thomas" userId="ff344655-519c-453e-81f2-ede5e0f7040f" providerId="ADAL" clId="{C704E481-1127-4B08-ADA8-B9F31E8D9927}" dt="2025-11-16T19:04:09.110" v="12163" actId="47"/>
        <pc:sldMkLst>
          <pc:docMk/>
          <pc:sldMk cId="3960150098" sldId="738"/>
        </pc:sldMkLst>
      </pc:sldChg>
      <pc:sldChg chg="del">
        <pc:chgData name="Norman, Thomas" userId="ff344655-519c-453e-81f2-ede5e0f7040f" providerId="ADAL" clId="{C704E481-1127-4B08-ADA8-B9F31E8D9927}" dt="2025-11-16T19:04:09.110" v="12163" actId="47"/>
        <pc:sldMkLst>
          <pc:docMk/>
          <pc:sldMk cId="1311066094" sldId="742"/>
        </pc:sldMkLst>
      </pc:sldChg>
      <pc:sldChg chg="add del">
        <pc:chgData name="Norman, Thomas" userId="ff344655-519c-453e-81f2-ede5e0f7040f" providerId="ADAL" clId="{C704E481-1127-4B08-ADA8-B9F31E8D9927}" dt="2025-11-12T16:07:23.394" v="1" actId="47"/>
        <pc:sldMkLst>
          <pc:docMk/>
          <pc:sldMk cId="310421720" sldId="765"/>
        </pc:sldMkLst>
      </pc:sldChg>
      <pc:sldChg chg="modSp mod">
        <pc:chgData name="Norman, Thomas" userId="ff344655-519c-453e-81f2-ede5e0f7040f" providerId="ADAL" clId="{C704E481-1127-4B08-ADA8-B9F31E8D9927}" dt="2025-11-13T22:20:12.532" v="850" actId="20577"/>
        <pc:sldMkLst>
          <pc:docMk/>
          <pc:sldMk cId="3753255404" sldId="891"/>
        </pc:sldMkLst>
        <pc:spChg chg="mod">
          <ac:chgData name="Norman, Thomas" userId="ff344655-519c-453e-81f2-ede5e0f7040f" providerId="ADAL" clId="{C704E481-1127-4B08-ADA8-B9F31E8D9927}" dt="2025-11-13T22:20:12.532" v="850" actId="20577"/>
          <ac:spMkLst>
            <pc:docMk/>
            <pc:sldMk cId="3753255404" sldId="891"/>
            <ac:spMk id="3" creationId="{06C310A1-CC30-494D-B424-B05B06FE0D53}"/>
          </ac:spMkLst>
        </pc:spChg>
      </pc:sldChg>
      <pc:sldChg chg="modSp add mod">
        <pc:chgData name="Norman, Thomas" userId="ff344655-519c-453e-81f2-ede5e0f7040f" providerId="ADAL" clId="{C704E481-1127-4B08-ADA8-B9F31E8D9927}" dt="2025-11-13T23:43:16.854" v="1933" actId="20577"/>
        <pc:sldMkLst>
          <pc:docMk/>
          <pc:sldMk cId="311085223" sldId="916"/>
        </pc:sldMkLst>
        <pc:spChg chg="mod">
          <ac:chgData name="Norman, Thomas" userId="ff344655-519c-453e-81f2-ede5e0f7040f" providerId="ADAL" clId="{C704E481-1127-4B08-ADA8-B9F31E8D9927}" dt="2025-11-13T23:43:16.854" v="1933" actId="20577"/>
          <ac:spMkLst>
            <pc:docMk/>
            <pc:sldMk cId="311085223" sldId="916"/>
            <ac:spMk id="3" creationId="{7F5930FF-F8F7-463D-BA25-3B85C179CF24}"/>
          </ac:spMkLst>
        </pc:spChg>
      </pc:sldChg>
      <pc:sldChg chg="modSp add del mod">
        <pc:chgData name="Norman, Thomas" userId="ff344655-519c-453e-81f2-ede5e0f7040f" providerId="ADAL" clId="{C704E481-1127-4B08-ADA8-B9F31E8D9927}" dt="2025-11-13T23:18:20.836" v="1528" actId="2696"/>
        <pc:sldMkLst>
          <pc:docMk/>
          <pc:sldMk cId="565151182" sldId="916"/>
        </pc:sldMkLst>
      </pc:sldChg>
      <pc:sldChg chg="addSp modSp add mod">
        <pc:chgData name="Norman, Thomas" userId="ff344655-519c-453e-81f2-ede5e0f7040f" providerId="ADAL" clId="{C704E481-1127-4B08-ADA8-B9F31E8D9927}" dt="2025-11-13T23:44:44.501" v="1972" actId="1076"/>
        <pc:sldMkLst>
          <pc:docMk/>
          <pc:sldMk cId="1554604634" sldId="917"/>
        </pc:sldMkLst>
        <pc:spChg chg="mod">
          <ac:chgData name="Norman, Thomas" userId="ff344655-519c-453e-81f2-ede5e0f7040f" providerId="ADAL" clId="{C704E481-1127-4B08-ADA8-B9F31E8D9927}" dt="2025-11-13T23:44:34.248" v="1971" actId="20577"/>
          <ac:spMkLst>
            <pc:docMk/>
            <pc:sldMk cId="1554604634" sldId="917"/>
            <ac:spMk id="3" creationId="{7AC2CB5D-66BF-4682-B752-6A296022A764}"/>
          </ac:spMkLst>
        </pc:spChg>
        <pc:spChg chg="add mod">
          <ac:chgData name="Norman, Thomas" userId="ff344655-519c-453e-81f2-ede5e0f7040f" providerId="ADAL" clId="{C704E481-1127-4B08-ADA8-B9F31E8D9927}" dt="2025-11-13T23:44:44.501" v="1972" actId="1076"/>
          <ac:spMkLst>
            <pc:docMk/>
            <pc:sldMk cId="1554604634" sldId="917"/>
            <ac:spMk id="8" creationId="{0E16600D-956A-62E0-2244-187A3E30C154}"/>
          </ac:spMkLst>
        </pc:spChg>
        <pc:spChg chg="add mod">
          <ac:chgData name="Norman, Thomas" userId="ff344655-519c-453e-81f2-ede5e0f7040f" providerId="ADAL" clId="{C704E481-1127-4B08-ADA8-B9F31E8D9927}" dt="2025-11-13T23:44:44.501" v="1972" actId="1076"/>
          <ac:spMkLst>
            <pc:docMk/>
            <pc:sldMk cId="1554604634" sldId="917"/>
            <ac:spMk id="9" creationId="{AE147484-554B-0F5F-9143-4E472BD33284}"/>
          </ac:spMkLst>
        </pc:spChg>
        <pc:picChg chg="mod">
          <ac:chgData name="Norman, Thomas" userId="ff344655-519c-453e-81f2-ede5e0f7040f" providerId="ADAL" clId="{C704E481-1127-4B08-ADA8-B9F31E8D9927}" dt="2025-11-13T23:44:44.501" v="1972" actId="1076"/>
          <ac:picMkLst>
            <pc:docMk/>
            <pc:sldMk cId="1554604634" sldId="917"/>
            <ac:picMk id="4" creationId="{22C57612-F743-4510-95AD-DAA10F5772C8}"/>
          </ac:picMkLst>
        </pc:picChg>
        <pc:picChg chg="mod">
          <ac:chgData name="Norman, Thomas" userId="ff344655-519c-453e-81f2-ede5e0f7040f" providerId="ADAL" clId="{C704E481-1127-4B08-ADA8-B9F31E8D9927}" dt="2025-11-13T23:44:44.501" v="1972" actId="1076"/>
          <ac:picMkLst>
            <pc:docMk/>
            <pc:sldMk cId="1554604634" sldId="917"/>
            <ac:picMk id="5" creationId="{441C4305-8333-4D37-95D3-AA16C7273265}"/>
          </ac:picMkLst>
        </pc:picChg>
        <pc:picChg chg="mod">
          <ac:chgData name="Norman, Thomas" userId="ff344655-519c-453e-81f2-ede5e0f7040f" providerId="ADAL" clId="{C704E481-1127-4B08-ADA8-B9F31E8D9927}" dt="2025-11-13T23:44:44.501" v="1972" actId="1076"/>
          <ac:picMkLst>
            <pc:docMk/>
            <pc:sldMk cId="1554604634" sldId="917"/>
            <ac:picMk id="3074" creationId="{7F6D9864-ABF4-4F11-8E72-7623F4B6F6AF}"/>
          </ac:picMkLst>
        </pc:picChg>
        <pc:cxnChg chg="mod">
          <ac:chgData name="Norman, Thomas" userId="ff344655-519c-453e-81f2-ede5e0f7040f" providerId="ADAL" clId="{C704E481-1127-4B08-ADA8-B9F31E8D9927}" dt="2025-11-13T23:44:44.501" v="1972" actId="1076"/>
          <ac:cxnSpMkLst>
            <pc:docMk/>
            <pc:sldMk cId="1554604634" sldId="917"/>
            <ac:cxnSpMk id="6" creationId="{D1916496-D9EB-436E-907D-3683785798FD}"/>
          </ac:cxnSpMkLst>
        </pc:cxnChg>
        <pc:cxnChg chg="mod">
          <ac:chgData name="Norman, Thomas" userId="ff344655-519c-453e-81f2-ede5e0f7040f" providerId="ADAL" clId="{C704E481-1127-4B08-ADA8-B9F31E8D9927}" dt="2025-11-13T23:44:44.501" v="1972" actId="1076"/>
          <ac:cxnSpMkLst>
            <pc:docMk/>
            <pc:sldMk cId="1554604634" sldId="917"/>
            <ac:cxnSpMk id="7" creationId="{D4FF9E6D-AEA8-4352-AE6F-5AE186EBE259}"/>
          </ac:cxnSpMkLst>
        </pc:cxnChg>
      </pc:sldChg>
      <pc:sldChg chg="modSp add del mod">
        <pc:chgData name="Norman, Thomas" userId="ff344655-519c-453e-81f2-ede5e0f7040f" providerId="ADAL" clId="{C704E481-1127-4B08-ADA8-B9F31E8D9927}" dt="2025-11-13T23:18:20.836" v="1528" actId="2696"/>
        <pc:sldMkLst>
          <pc:docMk/>
          <pc:sldMk cId="1878174462" sldId="917"/>
        </pc:sldMkLst>
      </pc:sldChg>
      <pc:sldChg chg="modSp add del mod">
        <pc:chgData name="Norman, Thomas" userId="ff344655-519c-453e-81f2-ede5e0f7040f" providerId="ADAL" clId="{C704E481-1127-4B08-ADA8-B9F31E8D9927}" dt="2025-11-13T23:18:20.836" v="1528" actId="2696"/>
        <pc:sldMkLst>
          <pc:docMk/>
          <pc:sldMk cId="476276045" sldId="918"/>
        </pc:sldMkLst>
      </pc:sldChg>
      <pc:sldChg chg="modSp add mod ord">
        <pc:chgData name="Norman, Thomas" userId="ff344655-519c-453e-81f2-ede5e0f7040f" providerId="ADAL" clId="{C704E481-1127-4B08-ADA8-B9F31E8D9927}" dt="2025-11-13T23:46:41.144" v="2114"/>
        <pc:sldMkLst>
          <pc:docMk/>
          <pc:sldMk cId="3408563068" sldId="918"/>
        </pc:sldMkLst>
        <pc:spChg chg="mod">
          <ac:chgData name="Norman, Thomas" userId="ff344655-519c-453e-81f2-ede5e0f7040f" providerId="ADAL" clId="{C704E481-1127-4B08-ADA8-B9F31E8D9927}" dt="2025-11-13T23:46:13.103" v="2078" actId="20577"/>
          <ac:spMkLst>
            <pc:docMk/>
            <pc:sldMk cId="3408563068" sldId="918"/>
            <ac:spMk id="3" creationId="{30B736F4-BCF4-4A03-8C2A-27B62E5B5A37}"/>
          </ac:spMkLst>
        </pc:spChg>
      </pc:sldChg>
      <pc:sldChg chg="del">
        <pc:chgData name="Norman, Thomas" userId="ff344655-519c-453e-81f2-ede5e0f7040f" providerId="ADAL" clId="{C704E481-1127-4B08-ADA8-B9F31E8D9927}" dt="2025-11-16T19:04:09.110" v="12163" actId="47"/>
        <pc:sldMkLst>
          <pc:docMk/>
          <pc:sldMk cId="268843801" sldId="1008"/>
        </pc:sldMkLst>
      </pc:sldChg>
      <pc:sldChg chg="del">
        <pc:chgData name="Norman, Thomas" userId="ff344655-519c-453e-81f2-ede5e0f7040f" providerId="ADAL" clId="{C704E481-1127-4B08-ADA8-B9F31E8D9927}" dt="2025-11-16T19:04:09.110" v="12163" actId="47"/>
        <pc:sldMkLst>
          <pc:docMk/>
          <pc:sldMk cId="3234048137" sldId="1009"/>
        </pc:sldMkLst>
      </pc:sldChg>
      <pc:sldChg chg="del">
        <pc:chgData name="Norman, Thomas" userId="ff344655-519c-453e-81f2-ede5e0f7040f" providerId="ADAL" clId="{C704E481-1127-4B08-ADA8-B9F31E8D9927}" dt="2025-11-16T19:04:09.110" v="12163" actId="47"/>
        <pc:sldMkLst>
          <pc:docMk/>
          <pc:sldMk cId="3423876997" sldId="1010"/>
        </pc:sldMkLst>
      </pc:sldChg>
      <pc:sldChg chg="del">
        <pc:chgData name="Norman, Thomas" userId="ff344655-519c-453e-81f2-ede5e0f7040f" providerId="ADAL" clId="{C704E481-1127-4B08-ADA8-B9F31E8D9927}" dt="2025-11-16T19:04:09.110" v="12163" actId="47"/>
        <pc:sldMkLst>
          <pc:docMk/>
          <pc:sldMk cId="3443312359" sldId="1013"/>
        </pc:sldMkLst>
      </pc:sldChg>
      <pc:sldChg chg="modSp del mod ord">
        <pc:chgData name="Norman, Thomas" userId="ff344655-519c-453e-81f2-ede5e0f7040f" providerId="ADAL" clId="{C704E481-1127-4B08-ADA8-B9F31E8D9927}" dt="2025-11-13T22:19:21.447" v="819" actId="2696"/>
        <pc:sldMkLst>
          <pc:docMk/>
          <pc:sldMk cId="2311211801" sldId="1028"/>
        </pc:sldMkLst>
      </pc:sldChg>
      <pc:sldChg chg="add del">
        <pc:chgData name="Norman, Thomas" userId="ff344655-519c-453e-81f2-ede5e0f7040f" providerId="ADAL" clId="{C704E481-1127-4B08-ADA8-B9F31E8D9927}" dt="2025-11-13T22:19:24.801" v="821"/>
        <pc:sldMkLst>
          <pc:docMk/>
          <pc:sldMk cId="2428281279" sldId="1028"/>
        </pc:sldMkLst>
      </pc:sldChg>
      <pc:sldChg chg="add">
        <pc:chgData name="Norman, Thomas" userId="ff344655-519c-453e-81f2-ede5e0f7040f" providerId="ADAL" clId="{C704E481-1127-4B08-ADA8-B9F31E8D9927}" dt="2025-11-13T22:19:25.676" v="822"/>
        <pc:sldMkLst>
          <pc:docMk/>
          <pc:sldMk cId="3377610802" sldId="1028"/>
        </pc:sldMkLst>
      </pc:sldChg>
      <pc:sldChg chg="del">
        <pc:chgData name="Norman, Thomas" userId="ff344655-519c-453e-81f2-ede5e0f7040f" providerId="ADAL" clId="{C704E481-1127-4B08-ADA8-B9F31E8D9927}" dt="2025-11-13T22:19:44.650" v="824" actId="47"/>
        <pc:sldMkLst>
          <pc:docMk/>
          <pc:sldMk cId="4074449760" sldId="1029"/>
        </pc:sldMkLst>
      </pc:sldChg>
      <pc:sldChg chg="delSp modSp add del mod ord">
        <pc:chgData name="Norman, Thomas" userId="ff344655-519c-453e-81f2-ede5e0f7040f" providerId="ADAL" clId="{C704E481-1127-4B08-ADA8-B9F31E8D9927}" dt="2025-11-14T22:20:14.248" v="3320" actId="2696"/>
        <pc:sldMkLst>
          <pc:docMk/>
          <pc:sldMk cId="874148954" sldId="1030"/>
        </pc:sldMkLst>
      </pc:sldChg>
      <pc:sldChg chg="modSp del mod">
        <pc:chgData name="Norman, Thomas" userId="ff344655-519c-453e-81f2-ede5e0f7040f" providerId="ADAL" clId="{C704E481-1127-4B08-ADA8-B9F31E8D9927}" dt="2025-11-13T23:32:17.110" v="1715" actId="2696"/>
        <pc:sldMkLst>
          <pc:docMk/>
          <pc:sldMk cId="1463335644" sldId="1030"/>
        </pc:sldMkLst>
      </pc:sldChg>
      <pc:sldChg chg="modSp add del mod">
        <pc:chgData name="Norman, Thomas" userId="ff344655-519c-453e-81f2-ede5e0f7040f" providerId="ADAL" clId="{C704E481-1127-4B08-ADA8-B9F31E8D9927}" dt="2025-11-14T22:46:46.034" v="4090" actId="47"/>
        <pc:sldMkLst>
          <pc:docMk/>
          <pc:sldMk cId="1798476535" sldId="1030"/>
        </pc:sldMkLst>
      </pc:sldChg>
      <pc:sldChg chg="del">
        <pc:chgData name="Norman, Thomas" userId="ff344655-519c-453e-81f2-ede5e0f7040f" providerId="ADAL" clId="{C704E481-1127-4B08-ADA8-B9F31E8D9927}" dt="2025-11-12T16:11:45.336" v="43" actId="2696"/>
        <pc:sldMkLst>
          <pc:docMk/>
          <pc:sldMk cId="244822265" sldId="1033"/>
        </pc:sldMkLst>
      </pc:sldChg>
      <pc:sldChg chg="modSp add mod">
        <pc:chgData name="Norman, Thomas" userId="ff344655-519c-453e-81f2-ede5e0f7040f" providerId="ADAL" clId="{C704E481-1127-4B08-ADA8-B9F31E8D9927}" dt="2025-11-12T16:12:19.781" v="125" actId="113"/>
        <pc:sldMkLst>
          <pc:docMk/>
          <pc:sldMk cId="2668344777" sldId="1033"/>
        </pc:sldMkLst>
        <pc:spChg chg="mod">
          <ac:chgData name="Norman, Thomas" userId="ff344655-519c-453e-81f2-ede5e0f7040f" providerId="ADAL" clId="{C704E481-1127-4B08-ADA8-B9F31E8D9927}" dt="2025-11-12T16:12:19.781" v="125" actId="113"/>
          <ac:spMkLst>
            <pc:docMk/>
            <pc:sldMk cId="2668344777" sldId="1033"/>
            <ac:spMk id="3" creationId="{E9E95055-B674-47D7-A0D9-4745216207CC}"/>
          </ac:spMkLst>
        </pc:spChg>
      </pc:sldChg>
      <pc:sldChg chg="del">
        <pc:chgData name="Norman, Thomas" userId="ff344655-519c-453e-81f2-ede5e0f7040f" providerId="ADAL" clId="{C704E481-1127-4B08-ADA8-B9F31E8D9927}" dt="2025-11-16T19:04:09.110" v="12163" actId="47"/>
        <pc:sldMkLst>
          <pc:docMk/>
          <pc:sldMk cId="1689106168" sldId="1036"/>
        </pc:sldMkLst>
      </pc:sldChg>
      <pc:sldChg chg="add del">
        <pc:chgData name="Norman, Thomas" userId="ff344655-519c-453e-81f2-ede5e0f7040f" providerId="ADAL" clId="{C704E481-1127-4B08-ADA8-B9F31E8D9927}" dt="2025-11-16T18:45:56.169" v="11229" actId="47"/>
        <pc:sldMkLst>
          <pc:docMk/>
          <pc:sldMk cId="2403698755" sldId="1059"/>
        </pc:sldMkLst>
      </pc:sldChg>
      <pc:sldChg chg="del">
        <pc:chgData name="Norman, Thomas" userId="ff344655-519c-453e-81f2-ede5e0f7040f" providerId="ADAL" clId="{C704E481-1127-4B08-ADA8-B9F31E8D9927}" dt="2025-11-16T19:04:09.110" v="12163" actId="47"/>
        <pc:sldMkLst>
          <pc:docMk/>
          <pc:sldMk cId="1506166969" sldId="11164"/>
        </pc:sldMkLst>
      </pc:sldChg>
      <pc:sldChg chg="del">
        <pc:chgData name="Norman, Thomas" userId="ff344655-519c-453e-81f2-ede5e0f7040f" providerId="ADAL" clId="{C704E481-1127-4B08-ADA8-B9F31E8D9927}" dt="2025-11-16T19:11:33.161" v="12261" actId="47"/>
        <pc:sldMkLst>
          <pc:docMk/>
          <pc:sldMk cId="4154730634" sldId="11222"/>
        </pc:sldMkLst>
      </pc:sldChg>
      <pc:sldChg chg="addSp modSp mod modAnim">
        <pc:chgData name="Norman, Thomas" userId="ff344655-519c-453e-81f2-ede5e0f7040f" providerId="ADAL" clId="{C704E481-1127-4B08-ADA8-B9F31E8D9927}" dt="2025-11-13T23:33:20.157" v="1724"/>
        <pc:sldMkLst>
          <pc:docMk/>
          <pc:sldMk cId="4177602740" sldId="11234"/>
        </pc:sldMkLst>
        <pc:spChg chg="add mod">
          <ac:chgData name="Norman, Thomas" userId="ff344655-519c-453e-81f2-ede5e0f7040f" providerId="ADAL" clId="{C704E481-1127-4B08-ADA8-B9F31E8D9927}" dt="2025-11-13T23:33:16.861" v="1723" actId="1582"/>
          <ac:spMkLst>
            <pc:docMk/>
            <pc:sldMk cId="4177602740" sldId="11234"/>
            <ac:spMk id="8" creationId="{CBC13EDD-1D19-1FD6-6E61-B87A0D71DBB9}"/>
          </ac:spMkLst>
        </pc:spChg>
      </pc:sldChg>
      <pc:sldChg chg="modSp mod ord">
        <pc:chgData name="Norman, Thomas" userId="ff344655-519c-453e-81f2-ede5e0f7040f" providerId="ADAL" clId="{C704E481-1127-4B08-ADA8-B9F31E8D9927}" dt="2025-11-16T19:10:13.739" v="12241" actId="20578"/>
        <pc:sldMkLst>
          <pc:docMk/>
          <pc:sldMk cId="1067256319" sldId="11241"/>
        </pc:sldMkLst>
        <pc:spChg chg="mod">
          <ac:chgData name="Norman, Thomas" userId="ff344655-519c-453e-81f2-ede5e0f7040f" providerId="ADAL" clId="{C704E481-1127-4B08-ADA8-B9F31E8D9927}" dt="2025-11-13T22:27:47.142" v="856" actId="6549"/>
          <ac:spMkLst>
            <pc:docMk/>
            <pc:sldMk cId="1067256319" sldId="11241"/>
            <ac:spMk id="47" creationId="{47089A36-3F83-B627-F931-B38340E0BC54}"/>
          </ac:spMkLst>
        </pc:spChg>
      </pc:sldChg>
      <pc:sldChg chg="del">
        <pc:chgData name="Norman, Thomas" userId="ff344655-519c-453e-81f2-ede5e0f7040f" providerId="ADAL" clId="{C704E481-1127-4B08-ADA8-B9F31E8D9927}" dt="2025-11-16T19:04:09.110" v="12163" actId="47"/>
        <pc:sldMkLst>
          <pc:docMk/>
          <pc:sldMk cId="340420160" sldId="11242"/>
        </pc:sldMkLst>
      </pc:sldChg>
      <pc:sldChg chg="del">
        <pc:chgData name="Norman, Thomas" userId="ff344655-519c-453e-81f2-ede5e0f7040f" providerId="ADAL" clId="{C704E481-1127-4B08-ADA8-B9F31E8D9927}" dt="2025-11-16T19:04:09.110" v="12163" actId="47"/>
        <pc:sldMkLst>
          <pc:docMk/>
          <pc:sldMk cId="1314107592" sldId="11306"/>
        </pc:sldMkLst>
      </pc:sldChg>
      <pc:sldChg chg="del">
        <pc:chgData name="Norman, Thomas" userId="ff344655-519c-453e-81f2-ede5e0f7040f" providerId="ADAL" clId="{C704E481-1127-4B08-ADA8-B9F31E8D9927}" dt="2025-11-16T19:04:09.110" v="12163" actId="47"/>
        <pc:sldMkLst>
          <pc:docMk/>
          <pc:sldMk cId="117921355" sldId="11307"/>
        </pc:sldMkLst>
      </pc:sldChg>
      <pc:sldChg chg="del">
        <pc:chgData name="Norman, Thomas" userId="ff344655-519c-453e-81f2-ede5e0f7040f" providerId="ADAL" clId="{C704E481-1127-4B08-ADA8-B9F31E8D9927}" dt="2025-11-16T19:04:09.110" v="12163" actId="47"/>
        <pc:sldMkLst>
          <pc:docMk/>
          <pc:sldMk cId="2148170083" sldId="11308"/>
        </pc:sldMkLst>
      </pc:sldChg>
      <pc:sldChg chg="del">
        <pc:chgData name="Norman, Thomas" userId="ff344655-519c-453e-81f2-ede5e0f7040f" providerId="ADAL" clId="{C704E481-1127-4B08-ADA8-B9F31E8D9927}" dt="2025-11-16T19:04:09.110" v="12163" actId="47"/>
        <pc:sldMkLst>
          <pc:docMk/>
          <pc:sldMk cId="3143509092" sldId="11318"/>
        </pc:sldMkLst>
      </pc:sldChg>
      <pc:sldChg chg="addSp delSp modSp mod">
        <pc:chgData name="Norman, Thomas" userId="ff344655-519c-453e-81f2-ede5e0f7040f" providerId="ADAL" clId="{C704E481-1127-4B08-ADA8-B9F31E8D9927}" dt="2025-11-16T18:40:50.078" v="11150" actId="20577"/>
        <pc:sldMkLst>
          <pc:docMk/>
          <pc:sldMk cId="760338389" sldId="11384"/>
        </pc:sldMkLst>
        <pc:spChg chg="mod">
          <ac:chgData name="Norman, Thomas" userId="ff344655-519c-453e-81f2-ede5e0f7040f" providerId="ADAL" clId="{C704E481-1127-4B08-ADA8-B9F31E8D9927}" dt="2025-11-16T17:43:51.577" v="10374" actId="1076"/>
          <ac:spMkLst>
            <pc:docMk/>
            <pc:sldMk cId="760338389" sldId="11384"/>
            <ac:spMk id="131" creationId="{81C6670E-4673-6E5D-9E53-82DB224752BC}"/>
          </ac:spMkLst>
        </pc:spChg>
        <pc:spChg chg="mod">
          <ac:chgData name="Norman, Thomas" userId="ff344655-519c-453e-81f2-ede5e0f7040f" providerId="ADAL" clId="{C704E481-1127-4B08-ADA8-B9F31E8D9927}" dt="2025-11-16T17:40:03.662" v="10037"/>
          <ac:spMkLst>
            <pc:docMk/>
            <pc:sldMk cId="760338389" sldId="11384"/>
            <ac:spMk id="141" creationId="{343F0140-3DC6-10FC-EC9D-0CE68B63F998}"/>
          </ac:spMkLst>
        </pc:spChg>
        <pc:spChg chg="add mod">
          <ac:chgData name="Norman, Thomas" userId="ff344655-519c-453e-81f2-ede5e0f7040f" providerId="ADAL" clId="{C704E481-1127-4B08-ADA8-B9F31E8D9927}" dt="2025-11-16T18:40:50.078" v="11150" actId="20577"/>
          <ac:spMkLst>
            <pc:docMk/>
            <pc:sldMk cId="760338389" sldId="11384"/>
            <ac:spMk id="143" creationId="{C16A530E-D606-1329-1365-16B2AC315699}"/>
          </ac:spMkLst>
        </pc:spChg>
        <pc:spChg chg="add mod">
          <ac:chgData name="Norman, Thomas" userId="ff344655-519c-453e-81f2-ede5e0f7040f" providerId="ADAL" clId="{C704E481-1127-4B08-ADA8-B9F31E8D9927}" dt="2025-11-16T17:42:20.625" v="10258" actId="1582"/>
          <ac:spMkLst>
            <pc:docMk/>
            <pc:sldMk cId="760338389" sldId="11384"/>
            <ac:spMk id="144" creationId="{845F7210-81BC-4449-7C45-235A053E0EDF}"/>
          </ac:spMkLst>
        </pc:spChg>
        <pc:grpChg chg="del">
          <ac:chgData name="Norman, Thomas" userId="ff344655-519c-453e-81f2-ede5e0f7040f" providerId="ADAL" clId="{C704E481-1127-4B08-ADA8-B9F31E8D9927}" dt="2025-11-16T17:40:01.859" v="10036" actId="478"/>
          <ac:grpSpMkLst>
            <pc:docMk/>
            <pc:sldMk cId="760338389" sldId="11384"/>
            <ac:grpSpMk id="129" creationId="{137BA8F8-203F-BF23-2573-68E530B68FD0}"/>
          </ac:grpSpMkLst>
        </pc:grpChg>
        <pc:grpChg chg="add del mod">
          <ac:chgData name="Norman, Thomas" userId="ff344655-519c-453e-81f2-ede5e0f7040f" providerId="ADAL" clId="{C704E481-1127-4B08-ADA8-B9F31E8D9927}" dt="2025-11-16T17:40:07.095" v="10038" actId="478"/>
          <ac:grpSpMkLst>
            <pc:docMk/>
            <pc:sldMk cId="760338389" sldId="11384"/>
            <ac:grpSpMk id="130" creationId="{A2ABD4B6-D1C1-3E77-B528-99D40346379C}"/>
          </ac:grpSpMkLst>
        </pc:grpChg>
        <pc:picChg chg="mod">
          <ac:chgData name="Norman, Thomas" userId="ff344655-519c-453e-81f2-ede5e0f7040f" providerId="ADAL" clId="{C704E481-1127-4B08-ADA8-B9F31E8D9927}" dt="2025-11-16T17:40:03.662" v="10037"/>
          <ac:picMkLst>
            <pc:docMk/>
            <pc:sldMk cId="760338389" sldId="11384"/>
            <ac:picMk id="139" creationId="{9352DBA2-62D0-56C3-7FBD-45944CADA2C3}"/>
          </ac:picMkLst>
        </pc:picChg>
        <pc:picChg chg="add mod">
          <ac:chgData name="Norman, Thomas" userId="ff344655-519c-453e-81f2-ede5e0f7040f" providerId="ADAL" clId="{C704E481-1127-4B08-ADA8-B9F31E8D9927}" dt="2025-11-16T17:40:58.188" v="10105" actId="14100"/>
          <ac:picMkLst>
            <pc:docMk/>
            <pc:sldMk cId="760338389" sldId="11384"/>
            <ac:picMk id="142" creationId="{1FD4B40D-4B90-230B-B582-8FAEAE45D6FA}"/>
          </ac:picMkLst>
        </pc:picChg>
        <pc:cxnChg chg="add mod">
          <ac:chgData name="Norman, Thomas" userId="ff344655-519c-453e-81f2-ede5e0f7040f" providerId="ADAL" clId="{C704E481-1127-4B08-ADA8-B9F31E8D9927}" dt="2025-11-16T17:42:41.563" v="10261" actId="208"/>
          <ac:cxnSpMkLst>
            <pc:docMk/>
            <pc:sldMk cId="760338389" sldId="11384"/>
            <ac:cxnSpMk id="146" creationId="{88DD31D4-47E1-9F3E-4529-3D88ACBBA9C0}"/>
          </ac:cxnSpMkLst>
        </pc:cxnChg>
      </pc:sldChg>
      <pc:sldChg chg="add del">
        <pc:chgData name="Norman, Thomas" userId="ff344655-519c-453e-81f2-ede5e0f7040f" providerId="ADAL" clId="{C704E481-1127-4B08-ADA8-B9F31E8D9927}" dt="2025-11-16T18:45:56.169" v="11229" actId="47"/>
        <pc:sldMkLst>
          <pc:docMk/>
          <pc:sldMk cId="935614893" sldId="11392"/>
        </pc:sldMkLst>
      </pc:sldChg>
      <pc:sldChg chg="add del">
        <pc:chgData name="Norman, Thomas" userId="ff344655-519c-453e-81f2-ede5e0f7040f" providerId="ADAL" clId="{C704E481-1127-4B08-ADA8-B9F31E8D9927}" dt="2025-11-16T18:45:56.169" v="11229" actId="47"/>
        <pc:sldMkLst>
          <pc:docMk/>
          <pc:sldMk cId="566890" sldId="11393"/>
        </pc:sldMkLst>
      </pc:sldChg>
      <pc:sldChg chg="del">
        <pc:chgData name="Norman, Thomas" userId="ff344655-519c-453e-81f2-ede5e0f7040f" providerId="ADAL" clId="{C704E481-1127-4B08-ADA8-B9F31E8D9927}" dt="2025-11-16T19:04:09.110" v="12163" actId="47"/>
        <pc:sldMkLst>
          <pc:docMk/>
          <pc:sldMk cId="3487452007" sldId="11395"/>
        </pc:sldMkLst>
      </pc:sldChg>
      <pc:sldChg chg="del">
        <pc:chgData name="Norman, Thomas" userId="ff344655-519c-453e-81f2-ede5e0f7040f" providerId="ADAL" clId="{C704E481-1127-4B08-ADA8-B9F31E8D9927}" dt="2025-11-16T19:04:09.110" v="12163" actId="47"/>
        <pc:sldMkLst>
          <pc:docMk/>
          <pc:sldMk cId="71101455" sldId="11396"/>
        </pc:sldMkLst>
      </pc:sldChg>
      <pc:sldChg chg="del">
        <pc:chgData name="Norman, Thomas" userId="ff344655-519c-453e-81f2-ede5e0f7040f" providerId="ADAL" clId="{C704E481-1127-4B08-ADA8-B9F31E8D9927}" dt="2025-11-16T19:04:09.110" v="12163" actId="47"/>
        <pc:sldMkLst>
          <pc:docMk/>
          <pc:sldMk cId="2509278368" sldId="11397"/>
        </pc:sldMkLst>
      </pc:sldChg>
      <pc:sldChg chg="del">
        <pc:chgData name="Norman, Thomas" userId="ff344655-519c-453e-81f2-ede5e0f7040f" providerId="ADAL" clId="{C704E481-1127-4B08-ADA8-B9F31E8D9927}" dt="2025-11-16T19:04:09.110" v="12163" actId="47"/>
        <pc:sldMkLst>
          <pc:docMk/>
          <pc:sldMk cId="2485111795" sldId="11425"/>
        </pc:sldMkLst>
      </pc:sldChg>
      <pc:sldChg chg="del">
        <pc:chgData name="Norman, Thomas" userId="ff344655-519c-453e-81f2-ede5e0f7040f" providerId="ADAL" clId="{C704E481-1127-4B08-ADA8-B9F31E8D9927}" dt="2025-11-16T19:04:09.110" v="12163" actId="47"/>
        <pc:sldMkLst>
          <pc:docMk/>
          <pc:sldMk cId="1758470397" sldId="11426"/>
        </pc:sldMkLst>
      </pc:sldChg>
      <pc:sldChg chg="del">
        <pc:chgData name="Norman, Thomas" userId="ff344655-519c-453e-81f2-ede5e0f7040f" providerId="ADAL" clId="{C704E481-1127-4B08-ADA8-B9F31E8D9927}" dt="2025-11-16T19:04:09.110" v="12163" actId="47"/>
        <pc:sldMkLst>
          <pc:docMk/>
          <pc:sldMk cId="1612088660" sldId="11427"/>
        </pc:sldMkLst>
      </pc:sldChg>
      <pc:sldChg chg="del">
        <pc:chgData name="Norman, Thomas" userId="ff344655-519c-453e-81f2-ede5e0f7040f" providerId="ADAL" clId="{C704E481-1127-4B08-ADA8-B9F31E8D9927}" dt="2025-11-16T19:04:09.110" v="12163" actId="47"/>
        <pc:sldMkLst>
          <pc:docMk/>
          <pc:sldMk cId="4077691900" sldId="11428"/>
        </pc:sldMkLst>
      </pc:sldChg>
      <pc:sldChg chg="del">
        <pc:chgData name="Norman, Thomas" userId="ff344655-519c-453e-81f2-ede5e0f7040f" providerId="ADAL" clId="{C704E481-1127-4B08-ADA8-B9F31E8D9927}" dt="2025-11-16T19:04:09.110" v="12163" actId="47"/>
        <pc:sldMkLst>
          <pc:docMk/>
          <pc:sldMk cId="541540408" sldId="11430"/>
        </pc:sldMkLst>
      </pc:sldChg>
      <pc:sldChg chg="del">
        <pc:chgData name="Norman, Thomas" userId="ff344655-519c-453e-81f2-ede5e0f7040f" providerId="ADAL" clId="{C704E481-1127-4B08-ADA8-B9F31E8D9927}" dt="2025-11-16T19:04:09.110" v="12163" actId="47"/>
        <pc:sldMkLst>
          <pc:docMk/>
          <pc:sldMk cId="2526530332" sldId="11431"/>
        </pc:sldMkLst>
      </pc:sldChg>
      <pc:sldChg chg="del">
        <pc:chgData name="Norman, Thomas" userId="ff344655-519c-453e-81f2-ede5e0f7040f" providerId="ADAL" clId="{C704E481-1127-4B08-ADA8-B9F31E8D9927}" dt="2025-11-16T19:04:09.110" v="12163" actId="47"/>
        <pc:sldMkLst>
          <pc:docMk/>
          <pc:sldMk cId="1085147508" sldId="11432"/>
        </pc:sldMkLst>
      </pc:sldChg>
      <pc:sldChg chg="del">
        <pc:chgData name="Norman, Thomas" userId="ff344655-519c-453e-81f2-ede5e0f7040f" providerId="ADAL" clId="{C704E481-1127-4B08-ADA8-B9F31E8D9927}" dt="2025-11-16T19:04:09.110" v="12163" actId="47"/>
        <pc:sldMkLst>
          <pc:docMk/>
          <pc:sldMk cId="2904248897" sldId="11439"/>
        </pc:sldMkLst>
      </pc:sldChg>
      <pc:sldChg chg="del">
        <pc:chgData name="Norman, Thomas" userId="ff344655-519c-453e-81f2-ede5e0f7040f" providerId="ADAL" clId="{C704E481-1127-4B08-ADA8-B9F31E8D9927}" dt="2025-11-16T19:04:09.110" v="12163" actId="47"/>
        <pc:sldMkLst>
          <pc:docMk/>
          <pc:sldMk cId="141425132" sldId="11459"/>
        </pc:sldMkLst>
      </pc:sldChg>
      <pc:sldChg chg="del">
        <pc:chgData name="Norman, Thomas" userId="ff344655-519c-453e-81f2-ede5e0f7040f" providerId="ADAL" clId="{C704E481-1127-4B08-ADA8-B9F31E8D9927}" dt="2025-11-16T19:04:09.110" v="12163" actId="47"/>
        <pc:sldMkLst>
          <pc:docMk/>
          <pc:sldMk cId="361050852" sldId="11460"/>
        </pc:sldMkLst>
      </pc:sldChg>
      <pc:sldChg chg="del">
        <pc:chgData name="Norman, Thomas" userId="ff344655-519c-453e-81f2-ede5e0f7040f" providerId="ADAL" clId="{C704E481-1127-4B08-ADA8-B9F31E8D9927}" dt="2025-11-16T19:04:09.110" v="12163" actId="47"/>
        <pc:sldMkLst>
          <pc:docMk/>
          <pc:sldMk cId="3903277683" sldId="11461"/>
        </pc:sldMkLst>
      </pc:sldChg>
      <pc:sldChg chg="del">
        <pc:chgData name="Norman, Thomas" userId="ff344655-519c-453e-81f2-ede5e0f7040f" providerId="ADAL" clId="{C704E481-1127-4B08-ADA8-B9F31E8D9927}" dt="2025-11-16T19:12:02.507" v="12265" actId="47"/>
        <pc:sldMkLst>
          <pc:docMk/>
          <pc:sldMk cId="444006756" sldId="11462"/>
        </pc:sldMkLst>
      </pc:sldChg>
      <pc:sldChg chg="modSp add del mod">
        <pc:chgData name="Norman, Thomas" userId="ff344655-519c-453e-81f2-ede5e0f7040f" providerId="ADAL" clId="{C704E481-1127-4B08-ADA8-B9F31E8D9927}" dt="2025-11-16T19:12:51.644" v="12271" actId="47"/>
        <pc:sldMkLst>
          <pc:docMk/>
          <pc:sldMk cId="3579015162" sldId="11463"/>
        </pc:sldMkLst>
        <pc:spChg chg="mod">
          <ac:chgData name="Norman, Thomas" userId="ff344655-519c-453e-81f2-ede5e0f7040f" providerId="ADAL" clId="{C704E481-1127-4B08-ADA8-B9F31E8D9927}" dt="2025-11-16T19:11:12.402" v="12260" actId="113"/>
          <ac:spMkLst>
            <pc:docMk/>
            <pc:sldMk cId="3579015162" sldId="11463"/>
            <ac:spMk id="7" creationId="{BBA9BFFB-FA9B-4F8F-F869-654EC68A3EF4}"/>
          </ac:spMkLst>
        </pc:spChg>
      </pc:sldChg>
      <pc:sldChg chg="del">
        <pc:chgData name="Norman, Thomas" userId="ff344655-519c-453e-81f2-ede5e0f7040f" providerId="ADAL" clId="{C704E481-1127-4B08-ADA8-B9F31E8D9927}" dt="2025-11-16T19:04:09.110" v="12163" actId="47"/>
        <pc:sldMkLst>
          <pc:docMk/>
          <pc:sldMk cId="3981315760" sldId="11464"/>
        </pc:sldMkLst>
      </pc:sldChg>
      <pc:sldChg chg="del">
        <pc:chgData name="Norman, Thomas" userId="ff344655-519c-453e-81f2-ede5e0f7040f" providerId="ADAL" clId="{C704E481-1127-4B08-ADA8-B9F31E8D9927}" dt="2025-11-16T19:12:27.474" v="12268" actId="47"/>
        <pc:sldMkLst>
          <pc:docMk/>
          <pc:sldMk cId="155144929" sldId="11465"/>
        </pc:sldMkLst>
      </pc:sldChg>
      <pc:sldChg chg="modSp">
        <pc:chgData name="Norman, Thomas" userId="ff344655-519c-453e-81f2-ede5e0f7040f" providerId="ADAL" clId="{C704E481-1127-4B08-ADA8-B9F31E8D9927}" dt="2025-11-16T20:36:32.231" v="13384"/>
        <pc:sldMkLst>
          <pc:docMk/>
          <pc:sldMk cId="928279541" sldId="11468"/>
        </pc:sldMkLst>
        <pc:spChg chg="mod">
          <ac:chgData name="Norman, Thomas" userId="ff344655-519c-453e-81f2-ede5e0f7040f" providerId="ADAL" clId="{C704E481-1127-4B08-ADA8-B9F31E8D9927}" dt="2025-11-16T20:36:32.231" v="13384"/>
          <ac:spMkLst>
            <pc:docMk/>
            <pc:sldMk cId="928279541" sldId="11468"/>
            <ac:spMk id="8" creationId="{9BEE2678-CA75-76AF-B75D-27E772AB6F13}"/>
          </ac:spMkLst>
        </pc:spChg>
      </pc:sldChg>
      <pc:sldChg chg="delSp modSp mod modAnim">
        <pc:chgData name="Norman, Thomas" userId="ff344655-519c-453e-81f2-ede5e0f7040f" providerId="ADAL" clId="{C704E481-1127-4B08-ADA8-B9F31E8D9927}" dt="2025-11-16T18:43:20.780" v="11200" actId="1582"/>
        <pc:sldMkLst>
          <pc:docMk/>
          <pc:sldMk cId="270299343" sldId="11471"/>
        </pc:sldMkLst>
        <pc:spChg chg="mod">
          <ac:chgData name="Norman, Thomas" userId="ff344655-519c-453e-81f2-ede5e0f7040f" providerId="ADAL" clId="{C704E481-1127-4B08-ADA8-B9F31E8D9927}" dt="2025-11-16T18:42:43.749" v="11194" actId="207"/>
          <ac:spMkLst>
            <pc:docMk/>
            <pc:sldMk cId="270299343" sldId="11471"/>
            <ac:spMk id="6" creationId="{73B95132-8AC8-0E5C-AF78-2E0064234904}"/>
          </ac:spMkLst>
        </pc:spChg>
        <pc:spChg chg="mod topLvl">
          <ac:chgData name="Norman, Thomas" userId="ff344655-519c-453e-81f2-ede5e0f7040f" providerId="ADAL" clId="{C704E481-1127-4B08-ADA8-B9F31E8D9927}" dt="2025-11-16T18:43:03.920" v="11196" actId="165"/>
          <ac:spMkLst>
            <pc:docMk/>
            <pc:sldMk cId="270299343" sldId="11471"/>
            <ac:spMk id="10" creationId="{75596791-A0CE-8E68-A13E-985911501D1A}"/>
          </ac:spMkLst>
        </pc:spChg>
        <pc:spChg chg="mod topLvl">
          <ac:chgData name="Norman, Thomas" userId="ff344655-519c-453e-81f2-ede5e0f7040f" providerId="ADAL" clId="{C704E481-1127-4B08-ADA8-B9F31E8D9927}" dt="2025-11-16T18:43:07.373" v="11197" actId="165"/>
          <ac:spMkLst>
            <pc:docMk/>
            <pc:sldMk cId="270299343" sldId="11471"/>
            <ac:spMk id="12" creationId="{62A203D4-C326-9876-EB20-BB200589E124}"/>
          </ac:spMkLst>
        </pc:spChg>
        <pc:grpChg chg="del">
          <ac:chgData name="Norman, Thomas" userId="ff344655-519c-453e-81f2-ede5e0f7040f" providerId="ADAL" clId="{C704E481-1127-4B08-ADA8-B9F31E8D9927}" dt="2025-11-16T18:43:03.920" v="11196" actId="165"/>
          <ac:grpSpMkLst>
            <pc:docMk/>
            <pc:sldMk cId="270299343" sldId="11471"/>
            <ac:grpSpMk id="18" creationId="{F60F90C8-0F1F-35F1-987C-009694F4586C}"/>
          </ac:grpSpMkLst>
        </pc:grpChg>
        <pc:grpChg chg="del">
          <ac:chgData name="Norman, Thomas" userId="ff344655-519c-453e-81f2-ede5e0f7040f" providerId="ADAL" clId="{C704E481-1127-4B08-ADA8-B9F31E8D9927}" dt="2025-11-16T18:43:07.373" v="11197" actId="165"/>
          <ac:grpSpMkLst>
            <pc:docMk/>
            <pc:sldMk cId="270299343" sldId="11471"/>
            <ac:grpSpMk id="19" creationId="{A1AB7167-2E7D-5833-E856-29FFC0EE81A6}"/>
          </ac:grpSpMkLst>
        </pc:grpChg>
        <pc:picChg chg="mod topLvl">
          <ac:chgData name="Norman, Thomas" userId="ff344655-519c-453e-81f2-ede5e0f7040f" providerId="ADAL" clId="{C704E481-1127-4B08-ADA8-B9F31E8D9927}" dt="2025-11-16T18:43:03.920" v="11196" actId="165"/>
          <ac:picMkLst>
            <pc:docMk/>
            <pc:sldMk cId="270299343" sldId="11471"/>
            <ac:picMk id="9" creationId="{875A4140-6E96-7B13-7E6B-92CF64347E53}"/>
          </ac:picMkLst>
        </pc:picChg>
        <pc:picChg chg="mod topLvl">
          <ac:chgData name="Norman, Thomas" userId="ff344655-519c-453e-81f2-ede5e0f7040f" providerId="ADAL" clId="{C704E481-1127-4B08-ADA8-B9F31E8D9927}" dt="2025-11-16T18:43:03.920" v="11196" actId="165"/>
          <ac:picMkLst>
            <pc:docMk/>
            <pc:sldMk cId="270299343" sldId="11471"/>
            <ac:picMk id="11" creationId="{F2B254F3-0CB5-A21D-653F-A4546A7D7A5C}"/>
          </ac:picMkLst>
        </pc:picChg>
        <pc:picChg chg="mod topLvl">
          <ac:chgData name="Norman, Thomas" userId="ff344655-519c-453e-81f2-ede5e0f7040f" providerId="ADAL" clId="{C704E481-1127-4B08-ADA8-B9F31E8D9927}" dt="2025-11-16T18:43:07.373" v="11197" actId="165"/>
          <ac:picMkLst>
            <pc:docMk/>
            <pc:sldMk cId="270299343" sldId="11471"/>
            <ac:picMk id="13" creationId="{03240882-5038-F139-679B-3603876AB34D}"/>
          </ac:picMkLst>
        </pc:picChg>
        <pc:picChg chg="mod topLvl">
          <ac:chgData name="Norman, Thomas" userId="ff344655-519c-453e-81f2-ede5e0f7040f" providerId="ADAL" clId="{C704E481-1127-4B08-ADA8-B9F31E8D9927}" dt="2025-11-16T18:43:07.373" v="11197" actId="165"/>
          <ac:picMkLst>
            <pc:docMk/>
            <pc:sldMk cId="270299343" sldId="11471"/>
            <ac:picMk id="14" creationId="{19D2E077-772E-F47B-CEE9-47D409C06CB5}"/>
          </ac:picMkLst>
        </pc:picChg>
        <pc:cxnChg chg="mod topLvl">
          <ac:chgData name="Norman, Thomas" userId="ff344655-519c-453e-81f2-ede5e0f7040f" providerId="ADAL" clId="{C704E481-1127-4B08-ADA8-B9F31E8D9927}" dt="2025-11-16T18:43:20.780" v="11200" actId="1582"/>
          <ac:cxnSpMkLst>
            <pc:docMk/>
            <pc:sldMk cId="270299343" sldId="11471"/>
            <ac:cxnSpMk id="15" creationId="{2037DD4A-BDD5-2AA0-BAB7-5F766D777209}"/>
          </ac:cxnSpMkLst>
        </pc:cxnChg>
        <pc:cxnChg chg="mod topLvl">
          <ac:chgData name="Norman, Thomas" userId="ff344655-519c-453e-81f2-ede5e0f7040f" providerId="ADAL" clId="{C704E481-1127-4B08-ADA8-B9F31E8D9927}" dt="2025-11-16T18:43:20.780" v="11200" actId="1582"/>
          <ac:cxnSpMkLst>
            <pc:docMk/>
            <pc:sldMk cId="270299343" sldId="11471"/>
            <ac:cxnSpMk id="16" creationId="{3F172FDF-B707-9270-E378-F36803492494}"/>
          </ac:cxnSpMkLst>
        </pc:cxnChg>
      </pc:sldChg>
      <pc:sldChg chg="addSp delSp modSp mod">
        <pc:chgData name="Norman, Thomas" userId="ff344655-519c-453e-81f2-ede5e0f7040f" providerId="ADAL" clId="{C704E481-1127-4B08-ADA8-B9F31E8D9927}" dt="2025-11-16T19:17:19.597" v="12637" actId="5793"/>
        <pc:sldMkLst>
          <pc:docMk/>
          <pc:sldMk cId="1063891190" sldId="11472"/>
        </pc:sldMkLst>
        <pc:spChg chg="mod">
          <ac:chgData name="Norman, Thomas" userId="ff344655-519c-453e-81f2-ede5e0f7040f" providerId="ADAL" clId="{C704E481-1127-4B08-ADA8-B9F31E8D9927}" dt="2025-11-16T19:17:19.597" v="12637" actId="5793"/>
          <ac:spMkLst>
            <pc:docMk/>
            <pc:sldMk cId="1063891190" sldId="11472"/>
            <ac:spMk id="3" creationId="{EE1A335C-843F-98A8-66BD-2C17D946758B}"/>
          </ac:spMkLst>
        </pc:spChg>
        <pc:spChg chg="mod">
          <ac:chgData name="Norman, Thomas" userId="ff344655-519c-453e-81f2-ede5e0f7040f" providerId="ADAL" clId="{C704E481-1127-4B08-ADA8-B9F31E8D9927}" dt="2025-11-16T18:45:22.232" v="11222" actId="1076"/>
          <ac:spMkLst>
            <pc:docMk/>
            <pc:sldMk cId="1063891190" sldId="11472"/>
            <ac:spMk id="6" creationId="{3AD282EF-B09A-12AE-9BBC-2F7ABC8F9FB3}"/>
          </ac:spMkLst>
        </pc:spChg>
        <pc:spChg chg="mod">
          <ac:chgData name="Norman, Thomas" userId="ff344655-519c-453e-81f2-ede5e0f7040f" providerId="ADAL" clId="{C704E481-1127-4B08-ADA8-B9F31E8D9927}" dt="2025-11-16T18:45:22.232" v="11222" actId="1076"/>
          <ac:spMkLst>
            <pc:docMk/>
            <pc:sldMk cId="1063891190" sldId="11472"/>
            <ac:spMk id="7" creationId="{234DB0E4-5506-E1A0-8EAB-0BB50E29538E}"/>
          </ac:spMkLst>
        </pc:spChg>
        <pc:spChg chg="mod">
          <ac:chgData name="Norman, Thomas" userId="ff344655-519c-453e-81f2-ede5e0f7040f" providerId="ADAL" clId="{C704E481-1127-4B08-ADA8-B9F31E8D9927}" dt="2025-11-16T18:45:22.232" v="11222" actId="1076"/>
          <ac:spMkLst>
            <pc:docMk/>
            <pc:sldMk cId="1063891190" sldId="11472"/>
            <ac:spMk id="8" creationId="{68B0841A-47E4-BAB4-4B06-C69F1F288630}"/>
          </ac:spMkLst>
        </pc:spChg>
        <pc:spChg chg="mod">
          <ac:chgData name="Norman, Thomas" userId="ff344655-519c-453e-81f2-ede5e0f7040f" providerId="ADAL" clId="{C704E481-1127-4B08-ADA8-B9F31E8D9927}" dt="2025-11-16T18:45:22.232" v="11222" actId="1076"/>
          <ac:spMkLst>
            <pc:docMk/>
            <pc:sldMk cId="1063891190" sldId="11472"/>
            <ac:spMk id="9" creationId="{44E6E9C7-3919-B9B7-BA4D-B9D8C640517A}"/>
          </ac:spMkLst>
        </pc:spChg>
        <pc:spChg chg="mod">
          <ac:chgData name="Norman, Thomas" userId="ff344655-519c-453e-81f2-ede5e0f7040f" providerId="ADAL" clId="{C704E481-1127-4B08-ADA8-B9F31E8D9927}" dt="2025-11-16T18:45:22.232" v="11222" actId="1076"/>
          <ac:spMkLst>
            <pc:docMk/>
            <pc:sldMk cId="1063891190" sldId="11472"/>
            <ac:spMk id="10" creationId="{F5C31676-657E-DDFD-6A73-DE75080049F7}"/>
          </ac:spMkLst>
        </pc:spChg>
        <pc:spChg chg="mod">
          <ac:chgData name="Norman, Thomas" userId="ff344655-519c-453e-81f2-ede5e0f7040f" providerId="ADAL" clId="{C704E481-1127-4B08-ADA8-B9F31E8D9927}" dt="2025-11-16T18:45:24.887" v="11228" actId="1076"/>
          <ac:spMkLst>
            <pc:docMk/>
            <pc:sldMk cId="1063891190" sldId="11472"/>
            <ac:spMk id="11" creationId="{A35915AB-267E-8CBB-6D89-49810B267EB0}"/>
          </ac:spMkLst>
        </pc:spChg>
        <pc:spChg chg="add mod">
          <ac:chgData name="Norman, Thomas" userId="ff344655-519c-453e-81f2-ede5e0f7040f" providerId="ADAL" clId="{C704E481-1127-4B08-ADA8-B9F31E8D9927}" dt="2025-11-16T18:45:19.904" v="11219" actId="1076"/>
          <ac:spMkLst>
            <pc:docMk/>
            <pc:sldMk cId="1063891190" sldId="11472"/>
            <ac:spMk id="14" creationId="{BF6F34E0-656C-C9BC-9933-CFB91998E47F}"/>
          </ac:spMkLst>
        </pc:spChg>
        <pc:grpChg chg="add mod">
          <ac:chgData name="Norman, Thomas" userId="ff344655-519c-453e-81f2-ede5e0f7040f" providerId="ADAL" clId="{C704E481-1127-4B08-ADA8-B9F31E8D9927}" dt="2025-11-16T18:45:19.563" v="11218" actId="164"/>
          <ac:grpSpMkLst>
            <pc:docMk/>
            <pc:sldMk cId="1063891190" sldId="11472"/>
            <ac:grpSpMk id="15" creationId="{AE81546A-C7A9-1E31-96E9-66B5BB1CE45E}"/>
          </ac:grpSpMkLst>
        </pc:grpChg>
        <pc:picChg chg="add mod">
          <ac:chgData name="Norman, Thomas" userId="ff344655-519c-453e-81f2-ede5e0f7040f" providerId="ADAL" clId="{C704E481-1127-4B08-ADA8-B9F31E8D9927}" dt="2025-11-16T18:45:19.904" v="11219" actId="1076"/>
          <ac:picMkLst>
            <pc:docMk/>
            <pc:sldMk cId="1063891190" sldId="11472"/>
            <ac:picMk id="4" creationId="{5E604A6C-CD71-C4F7-CE29-9BD686DA7345}"/>
          </ac:picMkLst>
        </pc:picChg>
        <pc:picChg chg="add mod">
          <ac:chgData name="Norman, Thomas" userId="ff344655-519c-453e-81f2-ede5e0f7040f" providerId="ADAL" clId="{C704E481-1127-4B08-ADA8-B9F31E8D9927}" dt="2025-11-16T18:45:19.904" v="11219" actId="1076"/>
          <ac:picMkLst>
            <pc:docMk/>
            <pc:sldMk cId="1063891190" sldId="11472"/>
            <ac:picMk id="12" creationId="{9B1F06E3-8DEA-BD10-52F1-2D64D64F3364}"/>
          </ac:picMkLst>
        </pc:picChg>
        <pc:picChg chg="add del mod">
          <ac:chgData name="Norman, Thomas" userId="ff344655-519c-453e-81f2-ede5e0f7040f" providerId="ADAL" clId="{C704E481-1127-4B08-ADA8-B9F31E8D9927}" dt="2025-11-16T18:45:21.639" v="11221" actId="1076"/>
          <ac:picMkLst>
            <pc:docMk/>
            <pc:sldMk cId="1063891190" sldId="11472"/>
            <ac:picMk id="13" creationId="{D9BC4B0D-CC9F-7260-1766-87BD1B7685C4}"/>
          </ac:picMkLst>
        </pc:picChg>
      </pc:sldChg>
      <pc:sldChg chg="modSp mod">
        <pc:chgData name="Norman, Thomas" userId="ff344655-519c-453e-81f2-ede5e0f7040f" providerId="ADAL" clId="{C704E481-1127-4B08-ADA8-B9F31E8D9927}" dt="2025-11-16T19:17:38.722" v="12638" actId="207"/>
        <pc:sldMkLst>
          <pc:docMk/>
          <pc:sldMk cId="1580277235" sldId="11474"/>
        </pc:sldMkLst>
        <pc:spChg chg="mod">
          <ac:chgData name="Norman, Thomas" userId="ff344655-519c-453e-81f2-ede5e0f7040f" providerId="ADAL" clId="{C704E481-1127-4B08-ADA8-B9F31E8D9927}" dt="2025-11-16T19:17:38.722" v="12638" actId="207"/>
          <ac:spMkLst>
            <pc:docMk/>
            <pc:sldMk cId="1580277235" sldId="11474"/>
            <ac:spMk id="16" creationId="{F0530E77-1E73-B48F-0864-C0F3CDAEECC8}"/>
          </ac:spMkLst>
        </pc:spChg>
      </pc:sldChg>
      <pc:sldChg chg="del">
        <pc:chgData name="Norman, Thomas" userId="ff344655-519c-453e-81f2-ede5e0f7040f" providerId="ADAL" clId="{C704E481-1127-4B08-ADA8-B9F31E8D9927}" dt="2025-11-16T17:46:17.576" v="10414" actId="47"/>
        <pc:sldMkLst>
          <pc:docMk/>
          <pc:sldMk cId="2954832869" sldId="11476"/>
        </pc:sldMkLst>
      </pc:sldChg>
      <pc:sldChg chg="delSp modSp mod">
        <pc:chgData name="Norman, Thomas" userId="ff344655-519c-453e-81f2-ede5e0f7040f" providerId="ADAL" clId="{C704E481-1127-4B08-ADA8-B9F31E8D9927}" dt="2025-11-16T18:40:30.687" v="11148" actId="20577"/>
        <pc:sldMkLst>
          <pc:docMk/>
          <pc:sldMk cId="696166092" sldId="11477"/>
        </pc:sldMkLst>
        <pc:spChg chg="mod">
          <ac:chgData name="Norman, Thomas" userId="ff344655-519c-453e-81f2-ede5e0f7040f" providerId="ADAL" clId="{C704E481-1127-4B08-ADA8-B9F31E8D9927}" dt="2025-11-16T18:40:30.687" v="11148" actId="20577"/>
          <ac:spMkLst>
            <pc:docMk/>
            <pc:sldMk cId="696166092" sldId="11477"/>
            <ac:spMk id="6" creationId="{3B5A5BD0-E762-E995-24AD-9412B03E8B96}"/>
          </ac:spMkLst>
        </pc:spChg>
      </pc:sldChg>
      <pc:sldChg chg="add del">
        <pc:chgData name="Norman, Thomas" userId="ff344655-519c-453e-81f2-ede5e0f7040f" providerId="ADAL" clId="{C704E481-1127-4B08-ADA8-B9F31E8D9927}" dt="2025-11-16T18:45:56.169" v="11229" actId="47"/>
        <pc:sldMkLst>
          <pc:docMk/>
          <pc:sldMk cId="141311867" sldId="11478"/>
        </pc:sldMkLst>
      </pc:sldChg>
      <pc:sldChg chg="add del">
        <pc:chgData name="Norman, Thomas" userId="ff344655-519c-453e-81f2-ede5e0f7040f" providerId="ADAL" clId="{C704E481-1127-4B08-ADA8-B9F31E8D9927}" dt="2025-11-16T18:45:56.169" v="11229" actId="47"/>
        <pc:sldMkLst>
          <pc:docMk/>
          <pc:sldMk cId="3367121841" sldId="11479"/>
        </pc:sldMkLst>
      </pc:sldChg>
      <pc:sldChg chg="modSp mod ord">
        <pc:chgData name="Norman, Thomas" userId="ff344655-519c-453e-81f2-ede5e0f7040f" providerId="ADAL" clId="{C704E481-1127-4B08-ADA8-B9F31E8D9927}" dt="2025-11-16T19:09:35.787" v="12235" actId="20577"/>
        <pc:sldMkLst>
          <pc:docMk/>
          <pc:sldMk cId="776168630" sldId="11490"/>
        </pc:sldMkLst>
        <pc:spChg chg="mod">
          <ac:chgData name="Norman, Thomas" userId="ff344655-519c-453e-81f2-ede5e0f7040f" providerId="ADAL" clId="{C704E481-1127-4B08-ADA8-B9F31E8D9927}" dt="2025-11-16T19:09:35.787" v="12235" actId="20577"/>
          <ac:spMkLst>
            <pc:docMk/>
            <pc:sldMk cId="776168630" sldId="11490"/>
            <ac:spMk id="6" creationId="{3B5A5BD0-E762-E995-24AD-9412B03E8B96}"/>
          </ac:spMkLst>
        </pc:spChg>
      </pc:sldChg>
      <pc:sldChg chg="delSp modSp mod">
        <pc:chgData name="Norman, Thomas" userId="ff344655-519c-453e-81f2-ede5e0f7040f" providerId="ADAL" clId="{C704E481-1127-4B08-ADA8-B9F31E8D9927}" dt="2025-11-13T22:43:16.841" v="1066" actId="255"/>
        <pc:sldMkLst>
          <pc:docMk/>
          <pc:sldMk cId="2239171893" sldId="11491"/>
        </pc:sldMkLst>
        <pc:spChg chg="mod">
          <ac:chgData name="Norman, Thomas" userId="ff344655-519c-453e-81f2-ede5e0f7040f" providerId="ADAL" clId="{C704E481-1127-4B08-ADA8-B9F31E8D9927}" dt="2025-11-13T22:43:16.841" v="1066" actId="255"/>
          <ac:spMkLst>
            <pc:docMk/>
            <pc:sldMk cId="2239171893" sldId="11491"/>
            <ac:spMk id="6" creationId="{3B5A5BD0-E762-E995-24AD-9412B03E8B96}"/>
          </ac:spMkLst>
        </pc:spChg>
      </pc:sldChg>
      <pc:sldChg chg="addSp delSp modSp mod">
        <pc:chgData name="Norman, Thomas" userId="ff344655-519c-453e-81f2-ede5e0f7040f" providerId="ADAL" clId="{C704E481-1127-4B08-ADA8-B9F31E8D9927}" dt="2025-11-16T17:55:37.136" v="11060"/>
        <pc:sldMkLst>
          <pc:docMk/>
          <pc:sldMk cId="29528962" sldId="11493"/>
        </pc:sldMkLst>
        <pc:spChg chg="mod">
          <ac:chgData name="Norman, Thomas" userId="ff344655-519c-453e-81f2-ede5e0f7040f" providerId="ADAL" clId="{C704E481-1127-4B08-ADA8-B9F31E8D9927}" dt="2025-11-16T17:52:21.356" v="10637"/>
          <ac:spMkLst>
            <pc:docMk/>
            <pc:sldMk cId="29528962" sldId="11493"/>
            <ac:spMk id="2" creationId="{F7D82BF8-7856-8074-214E-B54C8366664A}"/>
          </ac:spMkLst>
        </pc:spChg>
        <pc:spChg chg="add mod">
          <ac:chgData name="Norman, Thomas" userId="ff344655-519c-453e-81f2-ede5e0f7040f" providerId="ADAL" clId="{C704E481-1127-4B08-ADA8-B9F31E8D9927}" dt="2025-11-16T17:46:02.155" v="10403" actId="1076"/>
          <ac:spMkLst>
            <pc:docMk/>
            <pc:sldMk cId="29528962" sldId="11493"/>
            <ac:spMk id="18" creationId="{6C3B1F29-2B19-8FA5-BDC0-3E5149E149E2}"/>
          </ac:spMkLst>
        </pc:spChg>
        <pc:spChg chg="add mod">
          <ac:chgData name="Norman, Thomas" userId="ff344655-519c-453e-81f2-ede5e0f7040f" providerId="ADAL" clId="{C704E481-1127-4B08-ADA8-B9F31E8D9927}" dt="2025-11-16T17:46:06.171" v="10411" actId="20577"/>
          <ac:spMkLst>
            <pc:docMk/>
            <pc:sldMk cId="29528962" sldId="11493"/>
            <ac:spMk id="19" creationId="{62E1398B-D850-A3E1-0F3C-D095F93E6CE7}"/>
          </ac:spMkLst>
        </pc:spChg>
        <pc:spChg chg="add mod">
          <ac:chgData name="Norman, Thomas" userId="ff344655-519c-453e-81f2-ede5e0f7040f" providerId="ADAL" clId="{C704E481-1127-4B08-ADA8-B9F31E8D9927}" dt="2025-11-16T17:55:01.948" v="11049" actId="33524"/>
          <ac:spMkLst>
            <pc:docMk/>
            <pc:sldMk cId="29528962" sldId="11493"/>
            <ac:spMk id="24" creationId="{49C8BE61-7111-72A2-CD6D-12ACCCB13EB0}"/>
          </ac:spMkLst>
        </pc:spChg>
        <pc:spChg chg="add del mod">
          <ac:chgData name="Norman, Thomas" userId="ff344655-519c-453e-81f2-ede5e0f7040f" providerId="ADAL" clId="{C704E481-1127-4B08-ADA8-B9F31E8D9927}" dt="2025-11-16T17:55:36.856" v="11059" actId="478"/>
          <ac:spMkLst>
            <pc:docMk/>
            <pc:sldMk cId="29528962" sldId="11493"/>
            <ac:spMk id="25" creationId="{FC126FC4-BBBA-350F-897E-728FBB2EEDD1}"/>
          </ac:spMkLst>
        </pc:spChg>
        <pc:spChg chg="add mod">
          <ac:chgData name="Norman, Thomas" userId="ff344655-519c-453e-81f2-ede5e0f7040f" providerId="ADAL" clId="{C704E481-1127-4B08-ADA8-B9F31E8D9927}" dt="2025-11-16T17:55:37.136" v="11060"/>
          <ac:spMkLst>
            <pc:docMk/>
            <pc:sldMk cId="29528962" sldId="11493"/>
            <ac:spMk id="29" creationId="{9D5EE4C3-7AA7-9350-6753-D99132DDBDEC}"/>
          </ac:spMkLst>
        </pc:spChg>
        <pc:cxnChg chg="add mod">
          <ac:chgData name="Norman, Thomas" userId="ff344655-519c-453e-81f2-ede5e0f7040f" providerId="ADAL" clId="{C704E481-1127-4B08-ADA8-B9F31E8D9927}" dt="2025-11-16T17:45:47.780" v="10384" actId="14100"/>
          <ac:cxnSpMkLst>
            <pc:docMk/>
            <pc:sldMk cId="29528962" sldId="11493"/>
            <ac:cxnSpMk id="4" creationId="{F37A7C1D-D70F-5A45-D27D-DD278D765998}"/>
          </ac:cxnSpMkLst>
        </pc:cxnChg>
        <pc:cxnChg chg="add mod">
          <ac:chgData name="Norman, Thomas" userId="ff344655-519c-453e-81f2-ede5e0f7040f" providerId="ADAL" clId="{C704E481-1127-4B08-ADA8-B9F31E8D9927}" dt="2025-11-16T17:45:18.218" v="10380" actId="571"/>
          <ac:cxnSpMkLst>
            <pc:docMk/>
            <pc:sldMk cId="29528962" sldId="11493"/>
            <ac:cxnSpMk id="6" creationId="{2E0CDBBF-A024-0FF6-38CB-E40D400AA87A}"/>
          </ac:cxnSpMkLst>
        </pc:cxnChg>
        <pc:cxnChg chg="add">
          <ac:chgData name="Norman, Thomas" userId="ff344655-519c-453e-81f2-ede5e0f7040f" providerId="ADAL" clId="{C704E481-1127-4B08-ADA8-B9F31E8D9927}" dt="2025-11-16T17:49:06.029" v="10437" actId="11529"/>
          <ac:cxnSpMkLst>
            <pc:docMk/>
            <pc:sldMk cId="29528962" sldId="11493"/>
            <ac:cxnSpMk id="21" creationId="{C7DCCB21-3F14-C764-73DE-8F37B11B0A18}"/>
          </ac:cxnSpMkLst>
        </pc:cxnChg>
        <pc:cxnChg chg="add">
          <ac:chgData name="Norman, Thomas" userId="ff344655-519c-453e-81f2-ede5e0f7040f" providerId="ADAL" clId="{C704E481-1127-4B08-ADA8-B9F31E8D9927}" dt="2025-11-16T17:49:14.654" v="10438" actId="11529"/>
          <ac:cxnSpMkLst>
            <pc:docMk/>
            <pc:sldMk cId="29528962" sldId="11493"/>
            <ac:cxnSpMk id="23" creationId="{44978F12-BE0A-0445-5654-FB64EA3581AD}"/>
          </ac:cxnSpMkLst>
        </pc:cxnChg>
        <pc:cxnChg chg="add del mod">
          <ac:chgData name="Norman, Thomas" userId="ff344655-519c-453e-81f2-ede5e0f7040f" providerId="ADAL" clId="{C704E481-1127-4B08-ADA8-B9F31E8D9927}" dt="2025-11-16T17:55:36.856" v="11059" actId="478"/>
          <ac:cxnSpMkLst>
            <pc:docMk/>
            <pc:sldMk cId="29528962" sldId="11493"/>
            <ac:cxnSpMk id="27" creationId="{EA280B41-D25B-4D94-0B3A-755070B838CC}"/>
          </ac:cxnSpMkLst>
        </pc:cxnChg>
        <pc:cxnChg chg="add mod">
          <ac:chgData name="Norman, Thomas" userId="ff344655-519c-453e-81f2-ede5e0f7040f" providerId="ADAL" clId="{C704E481-1127-4B08-ADA8-B9F31E8D9927}" dt="2025-11-16T17:55:37.136" v="11060"/>
          <ac:cxnSpMkLst>
            <pc:docMk/>
            <pc:sldMk cId="29528962" sldId="11493"/>
            <ac:cxnSpMk id="30" creationId="{A8983DEF-C4F0-40DC-6271-F74C1A1990A8}"/>
          </ac:cxnSpMkLst>
        </pc:cxnChg>
      </pc:sldChg>
      <pc:sldChg chg="del">
        <pc:chgData name="Norman, Thomas" userId="ff344655-519c-453e-81f2-ede5e0f7040f" providerId="ADAL" clId="{C704E481-1127-4B08-ADA8-B9F31E8D9927}" dt="2025-11-16T19:04:09.110" v="12163" actId="47"/>
        <pc:sldMkLst>
          <pc:docMk/>
          <pc:sldMk cId="187266406" sldId="11494"/>
        </pc:sldMkLst>
      </pc:sldChg>
      <pc:sldChg chg="del">
        <pc:chgData name="Norman, Thomas" userId="ff344655-519c-453e-81f2-ede5e0f7040f" providerId="ADAL" clId="{C704E481-1127-4B08-ADA8-B9F31E8D9927}" dt="2025-11-16T19:04:09.110" v="12163" actId="47"/>
        <pc:sldMkLst>
          <pc:docMk/>
          <pc:sldMk cId="2370179619" sldId="11495"/>
        </pc:sldMkLst>
      </pc:sldChg>
      <pc:sldChg chg="del">
        <pc:chgData name="Norman, Thomas" userId="ff344655-519c-453e-81f2-ede5e0f7040f" providerId="ADAL" clId="{C704E481-1127-4B08-ADA8-B9F31E8D9927}" dt="2025-11-16T19:04:09.110" v="12163" actId="47"/>
        <pc:sldMkLst>
          <pc:docMk/>
          <pc:sldMk cId="1414622639" sldId="11496"/>
        </pc:sldMkLst>
      </pc:sldChg>
      <pc:sldChg chg="addSp delSp modSp add mod">
        <pc:chgData name="Norman, Thomas" userId="ff344655-519c-453e-81f2-ede5e0f7040f" providerId="ADAL" clId="{C704E481-1127-4B08-ADA8-B9F31E8D9927}" dt="2025-11-13T19:55:44.302" v="160" actId="1076"/>
        <pc:sldMkLst>
          <pc:docMk/>
          <pc:sldMk cId="457705349" sldId="11497"/>
        </pc:sldMkLst>
        <pc:spChg chg="add mod">
          <ac:chgData name="Norman, Thomas" userId="ff344655-519c-453e-81f2-ede5e0f7040f" providerId="ADAL" clId="{C704E481-1127-4B08-ADA8-B9F31E8D9927}" dt="2025-11-13T19:55:41.974" v="159" actId="164"/>
          <ac:spMkLst>
            <pc:docMk/>
            <pc:sldMk cId="457705349" sldId="11497"/>
            <ac:spMk id="111" creationId="{04534E6E-9263-1FB2-A46A-A52035AB9626}"/>
          </ac:spMkLst>
        </pc:spChg>
        <pc:spChg chg="add mod">
          <ac:chgData name="Norman, Thomas" userId="ff344655-519c-453e-81f2-ede5e0f7040f" providerId="ADAL" clId="{C704E481-1127-4B08-ADA8-B9F31E8D9927}" dt="2025-11-13T19:55:41.974" v="159" actId="164"/>
          <ac:spMkLst>
            <pc:docMk/>
            <pc:sldMk cId="457705349" sldId="11497"/>
            <ac:spMk id="115" creationId="{52560835-CE0A-602E-B37B-44DC5B97CF8D}"/>
          </ac:spMkLst>
        </pc:spChg>
        <pc:spChg chg="add mod">
          <ac:chgData name="Norman, Thomas" userId="ff344655-519c-453e-81f2-ede5e0f7040f" providerId="ADAL" clId="{C704E481-1127-4B08-ADA8-B9F31E8D9927}" dt="2025-11-13T19:55:41.974" v="159" actId="164"/>
          <ac:spMkLst>
            <pc:docMk/>
            <pc:sldMk cId="457705349" sldId="11497"/>
            <ac:spMk id="118" creationId="{C2B6DA35-E497-7250-6241-88F9A2C474CD}"/>
          </ac:spMkLst>
        </pc:spChg>
        <pc:spChg chg="add mod">
          <ac:chgData name="Norman, Thomas" userId="ff344655-519c-453e-81f2-ede5e0f7040f" providerId="ADAL" clId="{C704E481-1127-4B08-ADA8-B9F31E8D9927}" dt="2025-11-13T19:55:41.974" v="159" actId="164"/>
          <ac:spMkLst>
            <pc:docMk/>
            <pc:sldMk cId="457705349" sldId="11497"/>
            <ac:spMk id="121" creationId="{93780B23-1AC9-3CAF-DB96-BF1B58E401A4}"/>
          </ac:spMkLst>
        </pc:spChg>
        <pc:spChg chg="add mod">
          <ac:chgData name="Norman, Thomas" userId="ff344655-519c-453e-81f2-ede5e0f7040f" providerId="ADAL" clId="{C704E481-1127-4B08-ADA8-B9F31E8D9927}" dt="2025-11-13T19:55:41.974" v="159" actId="164"/>
          <ac:spMkLst>
            <pc:docMk/>
            <pc:sldMk cId="457705349" sldId="11497"/>
            <ac:spMk id="122" creationId="{CDBFD167-2197-9DA8-800A-98CC8607871F}"/>
          </ac:spMkLst>
        </pc:spChg>
        <pc:spChg chg="add mod">
          <ac:chgData name="Norman, Thomas" userId="ff344655-519c-453e-81f2-ede5e0f7040f" providerId="ADAL" clId="{C704E481-1127-4B08-ADA8-B9F31E8D9927}" dt="2025-11-13T19:55:41.974" v="159" actId="164"/>
          <ac:spMkLst>
            <pc:docMk/>
            <pc:sldMk cId="457705349" sldId="11497"/>
            <ac:spMk id="124" creationId="{E05EF32F-E889-6348-4989-B929BCED8FFF}"/>
          </ac:spMkLst>
        </pc:spChg>
        <pc:spChg chg="add mod">
          <ac:chgData name="Norman, Thomas" userId="ff344655-519c-453e-81f2-ede5e0f7040f" providerId="ADAL" clId="{C704E481-1127-4B08-ADA8-B9F31E8D9927}" dt="2025-11-13T19:55:41.974" v="159" actId="164"/>
          <ac:spMkLst>
            <pc:docMk/>
            <pc:sldMk cId="457705349" sldId="11497"/>
            <ac:spMk id="128" creationId="{E6D4D9AF-F39D-EF51-D973-3A7E86624FA2}"/>
          </ac:spMkLst>
        </pc:spChg>
        <pc:spChg chg="add mod">
          <ac:chgData name="Norman, Thomas" userId="ff344655-519c-453e-81f2-ede5e0f7040f" providerId="ADAL" clId="{C704E481-1127-4B08-ADA8-B9F31E8D9927}" dt="2025-11-13T19:55:41.974" v="159" actId="164"/>
          <ac:spMkLst>
            <pc:docMk/>
            <pc:sldMk cId="457705349" sldId="11497"/>
            <ac:spMk id="133" creationId="{DFC4678B-9FD4-A88E-6D10-2F0EEA506B4B}"/>
          </ac:spMkLst>
        </pc:spChg>
        <pc:spChg chg="add mod">
          <ac:chgData name="Norman, Thomas" userId="ff344655-519c-453e-81f2-ede5e0f7040f" providerId="ADAL" clId="{C704E481-1127-4B08-ADA8-B9F31E8D9927}" dt="2025-11-13T19:55:41.974" v="159" actId="164"/>
          <ac:spMkLst>
            <pc:docMk/>
            <pc:sldMk cId="457705349" sldId="11497"/>
            <ac:spMk id="136" creationId="{D1E49E34-AB80-A129-1DF7-E59FFC686E1C}"/>
          </ac:spMkLst>
        </pc:spChg>
        <pc:spChg chg="add mod">
          <ac:chgData name="Norman, Thomas" userId="ff344655-519c-453e-81f2-ede5e0f7040f" providerId="ADAL" clId="{C704E481-1127-4B08-ADA8-B9F31E8D9927}" dt="2025-11-13T19:55:41.974" v="159" actId="164"/>
          <ac:spMkLst>
            <pc:docMk/>
            <pc:sldMk cId="457705349" sldId="11497"/>
            <ac:spMk id="138" creationId="{FDEE40A0-12D8-E463-F66B-C66F775B2FAA}"/>
          </ac:spMkLst>
        </pc:spChg>
        <pc:grpChg chg="mod">
          <ac:chgData name="Norman, Thomas" userId="ff344655-519c-453e-81f2-ede5e0f7040f" providerId="ADAL" clId="{C704E481-1127-4B08-ADA8-B9F31E8D9927}" dt="2025-11-13T19:55:44.302" v="160" actId="1076"/>
          <ac:grpSpMkLst>
            <pc:docMk/>
            <pc:sldMk cId="457705349" sldId="11497"/>
            <ac:grpSpMk id="144" creationId="{7EEA9885-1433-60F8-9060-EA5ACCD8FDFB}"/>
          </ac:grpSpMkLst>
        </pc:grpChg>
      </pc:sldChg>
      <pc:sldChg chg="addSp delSp modSp new del mod modClrScheme chgLayout">
        <pc:chgData name="Norman, Thomas" userId="ff344655-519c-453e-81f2-ede5e0f7040f" providerId="ADAL" clId="{C704E481-1127-4B08-ADA8-B9F31E8D9927}" dt="2025-11-12T16:10:51.021" v="40" actId="2696"/>
        <pc:sldMkLst>
          <pc:docMk/>
          <pc:sldMk cId="1530073323" sldId="11497"/>
        </pc:sldMkLst>
      </pc:sldChg>
      <pc:sldChg chg="addSp delSp modSp add mod">
        <pc:chgData name="Norman, Thomas" userId="ff344655-519c-453e-81f2-ede5e0f7040f" providerId="ADAL" clId="{C704E481-1127-4B08-ADA8-B9F31E8D9927}" dt="2025-11-13T20:04:16.401" v="236" actId="1076"/>
        <pc:sldMkLst>
          <pc:docMk/>
          <pc:sldMk cId="1573168524" sldId="11498"/>
        </pc:sldMkLst>
        <pc:spChg chg="mod">
          <ac:chgData name="Norman, Thomas" userId="ff344655-519c-453e-81f2-ede5e0f7040f" providerId="ADAL" clId="{C704E481-1127-4B08-ADA8-B9F31E8D9927}" dt="2025-11-13T20:03:59.306" v="231" actId="20577"/>
          <ac:spMkLst>
            <pc:docMk/>
            <pc:sldMk cId="1573168524" sldId="11498"/>
            <ac:spMk id="2" creationId="{9C735997-9539-4713-9A0E-14BCE54063DF}"/>
          </ac:spMkLst>
        </pc:spChg>
        <pc:spChg chg="mod">
          <ac:chgData name="Norman, Thomas" userId="ff344655-519c-453e-81f2-ede5e0f7040f" providerId="ADAL" clId="{C704E481-1127-4B08-ADA8-B9F31E8D9927}" dt="2025-11-13T20:04:12.246" v="235" actId="20577"/>
          <ac:spMkLst>
            <pc:docMk/>
            <pc:sldMk cId="1573168524" sldId="11498"/>
            <ac:spMk id="3" creationId="{59C8A3B2-D4AC-4768-B554-C597C63C9DC3}"/>
          </ac:spMkLst>
        </pc:spChg>
        <pc:spChg chg="mod">
          <ac:chgData name="Norman, Thomas" userId="ff344655-519c-453e-81f2-ede5e0f7040f" providerId="ADAL" clId="{C704E481-1127-4B08-ADA8-B9F31E8D9927}" dt="2025-11-13T20:04:16.401" v="236" actId="1076"/>
          <ac:spMkLst>
            <pc:docMk/>
            <pc:sldMk cId="1573168524" sldId="11498"/>
            <ac:spMk id="25" creationId="{8042562C-7EAC-73E7-A1FD-C2E1B1708CA8}"/>
          </ac:spMkLst>
        </pc:spChg>
        <pc:spChg chg="mod">
          <ac:chgData name="Norman, Thomas" userId="ff344655-519c-453e-81f2-ede5e0f7040f" providerId="ADAL" clId="{C704E481-1127-4B08-ADA8-B9F31E8D9927}" dt="2025-11-13T20:04:16.401" v="236" actId="1076"/>
          <ac:spMkLst>
            <pc:docMk/>
            <pc:sldMk cId="1573168524" sldId="11498"/>
            <ac:spMk id="27" creationId="{4CF02AC8-7BAC-09D3-AD40-150D7EA4FD23}"/>
          </ac:spMkLst>
        </pc:spChg>
        <pc:spChg chg="mod">
          <ac:chgData name="Norman, Thomas" userId="ff344655-519c-453e-81f2-ede5e0f7040f" providerId="ADAL" clId="{C704E481-1127-4B08-ADA8-B9F31E8D9927}" dt="2025-11-13T20:04:16.401" v="236" actId="1076"/>
          <ac:spMkLst>
            <pc:docMk/>
            <pc:sldMk cId="1573168524" sldId="11498"/>
            <ac:spMk id="57" creationId="{F7F26ED6-07A8-BEBD-87D1-5F7D20CDCA7C}"/>
          </ac:spMkLst>
        </pc:spChg>
        <pc:spChg chg="mod">
          <ac:chgData name="Norman, Thomas" userId="ff344655-519c-453e-81f2-ede5e0f7040f" providerId="ADAL" clId="{C704E481-1127-4B08-ADA8-B9F31E8D9927}" dt="2025-11-13T20:04:16.401" v="236" actId="1076"/>
          <ac:spMkLst>
            <pc:docMk/>
            <pc:sldMk cId="1573168524" sldId="11498"/>
            <ac:spMk id="58" creationId="{68610711-FDD8-3662-1A67-BF792AE0A97D}"/>
          </ac:spMkLst>
        </pc:spChg>
        <pc:spChg chg="mod">
          <ac:chgData name="Norman, Thomas" userId="ff344655-519c-453e-81f2-ede5e0f7040f" providerId="ADAL" clId="{C704E481-1127-4B08-ADA8-B9F31E8D9927}" dt="2025-11-13T20:04:16.401" v="236" actId="1076"/>
          <ac:spMkLst>
            <pc:docMk/>
            <pc:sldMk cId="1573168524" sldId="11498"/>
            <ac:spMk id="59" creationId="{14BBD5F5-186C-11A5-FA0C-7D5DD81C5DD1}"/>
          </ac:spMkLst>
        </pc:spChg>
        <pc:spChg chg="mod">
          <ac:chgData name="Norman, Thomas" userId="ff344655-519c-453e-81f2-ede5e0f7040f" providerId="ADAL" clId="{C704E481-1127-4B08-ADA8-B9F31E8D9927}" dt="2025-11-13T20:04:16.401" v="236" actId="1076"/>
          <ac:spMkLst>
            <pc:docMk/>
            <pc:sldMk cId="1573168524" sldId="11498"/>
            <ac:spMk id="60" creationId="{E1D2027F-1418-2D20-57FC-ED79B4AB7B05}"/>
          </ac:spMkLst>
        </pc:spChg>
        <pc:spChg chg="add mod">
          <ac:chgData name="Norman, Thomas" userId="ff344655-519c-453e-81f2-ede5e0f7040f" providerId="ADAL" clId="{C704E481-1127-4B08-ADA8-B9F31E8D9927}" dt="2025-11-13T20:03:34.486" v="172" actId="1076"/>
          <ac:spMkLst>
            <pc:docMk/>
            <pc:sldMk cId="1573168524" sldId="11498"/>
            <ac:spMk id="61" creationId="{74D463C7-FC25-A41E-51A3-F7CFCF5A08DF}"/>
          </ac:spMkLst>
        </pc:spChg>
        <pc:spChg chg="add mod">
          <ac:chgData name="Norman, Thomas" userId="ff344655-519c-453e-81f2-ede5e0f7040f" providerId="ADAL" clId="{C704E481-1127-4B08-ADA8-B9F31E8D9927}" dt="2025-11-13T20:04:16.401" v="236" actId="1076"/>
          <ac:spMkLst>
            <pc:docMk/>
            <pc:sldMk cId="1573168524" sldId="11498"/>
            <ac:spMk id="62" creationId="{9BFE72D3-B844-E742-362B-CEF704A76834}"/>
          </ac:spMkLst>
        </pc:spChg>
        <pc:spChg chg="add mod">
          <ac:chgData name="Norman, Thomas" userId="ff344655-519c-453e-81f2-ede5e0f7040f" providerId="ADAL" clId="{C704E481-1127-4B08-ADA8-B9F31E8D9927}" dt="2025-11-13T20:04:16.401" v="236" actId="1076"/>
          <ac:spMkLst>
            <pc:docMk/>
            <pc:sldMk cId="1573168524" sldId="11498"/>
            <ac:spMk id="63" creationId="{C897A191-1862-3CF1-0A6E-50D555E8A56E}"/>
          </ac:spMkLst>
        </pc:spChg>
        <pc:spChg chg="add mod">
          <ac:chgData name="Norman, Thomas" userId="ff344655-519c-453e-81f2-ede5e0f7040f" providerId="ADAL" clId="{C704E481-1127-4B08-ADA8-B9F31E8D9927}" dt="2025-11-13T20:04:16.401" v="236" actId="1076"/>
          <ac:spMkLst>
            <pc:docMk/>
            <pc:sldMk cId="1573168524" sldId="11498"/>
            <ac:spMk id="64" creationId="{787DB88E-143D-0717-DF2A-A2B8782B942B}"/>
          </ac:spMkLst>
        </pc:spChg>
        <pc:spChg chg="mod">
          <ac:chgData name="Norman, Thomas" userId="ff344655-519c-453e-81f2-ede5e0f7040f" providerId="ADAL" clId="{C704E481-1127-4B08-ADA8-B9F31E8D9927}" dt="2025-11-13T20:04:16.401" v="236" actId="1076"/>
          <ac:spMkLst>
            <pc:docMk/>
            <pc:sldMk cId="1573168524" sldId="11498"/>
            <ac:spMk id="65" creationId="{1723F4DF-0E0B-35B3-9942-A333DC94A3BD}"/>
          </ac:spMkLst>
        </pc:spChg>
        <pc:spChg chg="add mod">
          <ac:chgData name="Norman, Thomas" userId="ff344655-519c-453e-81f2-ede5e0f7040f" providerId="ADAL" clId="{C704E481-1127-4B08-ADA8-B9F31E8D9927}" dt="2025-11-13T20:03:34.486" v="172" actId="1076"/>
          <ac:spMkLst>
            <pc:docMk/>
            <pc:sldMk cId="1573168524" sldId="11498"/>
            <ac:spMk id="69" creationId="{0EC1B1AE-0B71-A17D-CC5F-20158A98899B}"/>
          </ac:spMkLst>
        </pc:spChg>
        <pc:spChg chg="add mod">
          <ac:chgData name="Norman, Thomas" userId="ff344655-519c-453e-81f2-ede5e0f7040f" providerId="ADAL" clId="{C704E481-1127-4B08-ADA8-B9F31E8D9927}" dt="2025-11-13T20:03:34.486" v="172" actId="1076"/>
          <ac:spMkLst>
            <pc:docMk/>
            <pc:sldMk cId="1573168524" sldId="11498"/>
            <ac:spMk id="73" creationId="{516749D2-12DB-0D72-BCC8-62E2445CC750}"/>
          </ac:spMkLst>
        </pc:spChg>
        <pc:spChg chg="add mod">
          <ac:chgData name="Norman, Thomas" userId="ff344655-519c-453e-81f2-ede5e0f7040f" providerId="ADAL" clId="{C704E481-1127-4B08-ADA8-B9F31E8D9927}" dt="2025-11-13T20:03:34.486" v="172" actId="1076"/>
          <ac:spMkLst>
            <pc:docMk/>
            <pc:sldMk cId="1573168524" sldId="11498"/>
            <ac:spMk id="82" creationId="{7DD3E04C-D144-D2FF-F89B-BAD7C8E4CAAE}"/>
          </ac:spMkLst>
        </pc:spChg>
        <pc:spChg chg="add mod">
          <ac:chgData name="Norman, Thomas" userId="ff344655-519c-453e-81f2-ede5e0f7040f" providerId="ADAL" clId="{C704E481-1127-4B08-ADA8-B9F31E8D9927}" dt="2025-11-13T20:03:34.486" v="172" actId="1076"/>
          <ac:spMkLst>
            <pc:docMk/>
            <pc:sldMk cId="1573168524" sldId="11498"/>
            <ac:spMk id="86" creationId="{2735C16B-E390-5EF8-24A9-8058D1648A96}"/>
          </ac:spMkLst>
        </pc:spChg>
        <pc:spChg chg="add mod">
          <ac:chgData name="Norman, Thomas" userId="ff344655-519c-453e-81f2-ede5e0f7040f" providerId="ADAL" clId="{C704E481-1127-4B08-ADA8-B9F31E8D9927}" dt="2025-11-13T20:03:34.486" v="172" actId="1076"/>
          <ac:spMkLst>
            <pc:docMk/>
            <pc:sldMk cId="1573168524" sldId="11498"/>
            <ac:spMk id="91" creationId="{91628512-E855-9F78-A1F0-0B23D0837A1E}"/>
          </ac:spMkLst>
        </pc:spChg>
        <pc:spChg chg="add mod">
          <ac:chgData name="Norman, Thomas" userId="ff344655-519c-453e-81f2-ede5e0f7040f" providerId="ADAL" clId="{C704E481-1127-4B08-ADA8-B9F31E8D9927}" dt="2025-11-13T20:03:34.486" v="172" actId="1076"/>
          <ac:spMkLst>
            <pc:docMk/>
            <pc:sldMk cId="1573168524" sldId="11498"/>
            <ac:spMk id="98" creationId="{AF588260-6A96-693D-5754-7A28834D3E71}"/>
          </ac:spMkLst>
        </pc:spChg>
      </pc:sldChg>
      <pc:sldChg chg="new del">
        <pc:chgData name="Norman, Thomas" userId="ff344655-519c-453e-81f2-ede5e0f7040f" providerId="ADAL" clId="{C704E481-1127-4B08-ADA8-B9F31E8D9927}" dt="2025-11-13T22:13:56.988" v="818" actId="47"/>
        <pc:sldMkLst>
          <pc:docMk/>
          <pc:sldMk cId="745878098" sldId="11499"/>
        </pc:sldMkLst>
      </pc:sldChg>
      <pc:sldChg chg="modSp add mod">
        <pc:chgData name="Norman, Thomas" userId="ff344655-519c-453e-81f2-ede5e0f7040f" providerId="ADAL" clId="{C704E481-1127-4B08-ADA8-B9F31E8D9927}" dt="2025-11-16T19:09:54.771" v="12238" actId="113"/>
        <pc:sldMkLst>
          <pc:docMk/>
          <pc:sldMk cId="556603519" sldId="11500"/>
        </pc:sldMkLst>
        <pc:spChg chg="mod">
          <ac:chgData name="Norman, Thomas" userId="ff344655-519c-453e-81f2-ede5e0f7040f" providerId="ADAL" clId="{C704E481-1127-4B08-ADA8-B9F31E8D9927}" dt="2025-11-16T19:09:54.771" v="12238" actId="113"/>
          <ac:spMkLst>
            <pc:docMk/>
            <pc:sldMk cId="556603519" sldId="11500"/>
            <ac:spMk id="6" creationId="{7587B3E1-BA9F-6AEB-91DA-33B0FC958AA1}"/>
          </ac:spMkLst>
        </pc:spChg>
      </pc:sldChg>
      <pc:sldChg chg="add">
        <pc:chgData name="Norman, Thomas" userId="ff344655-519c-453e-81f2-ede5e0f7040f" providerId="ADAL" clId="{C704E481-1127-4B08-ADA8-B9F31E8D9927}" dt="2025-11-13T22:19:31.412" v="823"/>
        <pc:sldMkLst>
          <pc:docMk/>
          <pc:sldMk cId="3850579374" sldId="11501"/>
        </pc:sldMkLst>
      </pc:sldChg>
      <pc:sldChg chg="addSp delSp modSp new del mod">
        <pc:chgData name="Norman, Thomas" userId="ff344655-519c-453e-81f2-ede5e0f7040f" providerId="ADAL" clId="{C704E481-1127-4B08-ADA8-B9F31E8D9927}" dt="2025-11-14T22:22:42.403" v="3351" actId="47"/>
        <pc:sldMkLst>
          <pc:docMk/>
          <pc:sldMk cId="3855237578" sldId="11502"/>
        </pc:sldMkLst>
      </pc:sldChg>
      <pc:sldChg chg="modSp add mod">
        <pc:chgData name="Norman, Thomas" userId="ff344655-519c-453e-81f2-ede5e0f7040f" providerId="ADAL" clId="{C704E481-1127-4B08-ADA8-B9F31E8D9927}" dt="2025-11-14T22:39:21.435" v="3994" actId="20577"/>
        <pc:sldMkLst>
          <pc:docMk/>
          <pc:sldMk cId="3558700363" sldId="11503"/>
        </pc:sldMkLst>
        <pc:spChg chg="mod">
          <ac:chgData name="Norman, Thomas" userId="ff344655-519c-453e-81f2-ede5e0f7040f" providerId="ADAL" clId="{C704E481-1127-4B08-ADA8-B9F31E8D9927}" dt="2025-11-14T22:39:21.435" v="3994" actId="20577"/>
          <ac:spMkLst>
            <pc:docMk/>
            <pc:sldMk cId="3558700363" sldId="11503"/>
            <ac:spMk id="6" creationId="{548F9D70-EC2D-EC2B-1AB1-660FDED2119E}"/>
          </ac:spMkLst>
        </pc:spChg>
      </pc:sldChg>
      <pc:sldChg chg="addSp delSp modSp new mod ord modClrScheme chgLayout">
        <pc:chgData name="Norman, Thomas" userId="ff344655-519c-453e-81f2-ede5e0f7040f" providerId="ADAL" clId="{C704E481-1127-4B08-ADA8-B9F31E8D9927}" dt="2025-11-13T23:29:33.577" v="1592" actId="1076"/>
        <pc:sldMkLst>
          <pc:docMk/>
          <pc:sldMk cId="924102270" sldId="11504"/>
        </pc:sldMkLst>
        <pc:spChg chg="mod ord">
          <ac:chgData name="Norman, Thomas" userId="ff344655-519c-453e-81f2-ede5e0f7040f" providerId="ADAL" clId="{C704E481-1127-4B08-ADA8-B9F31E8D9927}" dt="2025-11-13T22:49:11.789" v="1071" actId="700"/>
          <ac:spMkLst>
            <pc:docMk/>
            <pc:sldMk cId="924102270" sldId="11504"/>
            <ac:spMk id="2" creationId="{753B505E-7938-DFE1-D7DB-2AFC53A3810B}"/>
          </ac:spMkLst>
        </pc:spChg>
        <pc:spChg chg="add mod ord">
          <ac:chgData name="Norman, Thomas" userId="ff344655-519c-453e-81f2-ede5e0f7040f" providerId="ADAL" clId="{C704E481-1127-4B08-ADA8-B9F31E8D9927}" dt="2025-11-13T22:49:23.036" v="1128" actId="20577"/>
          <ac:spMkLst>
            <pc:docMk/>
            <pc:sldMk cId="924102270" sldId="11504"/>
            <ac:spMk id="5" creationId="{B492FF3F-F046-C193-2230-5723038AD439}"/>
          </ac:spMkLst>
        </pc:spChg>
        <pc:spChg chg="add del mod">
          <ac:chgData name="Norman, Thomas" userId="ff344655-519c-453e-81f2-ede5e0f7040f" providerId="ADAL" clId="{C704E481-1127-4B08-ADA8-B9F31E8D9927}" dt="2025-11-13T23:26:59.749" v="1542" actId="478"/>
          <ac:spMkLst>
            <pc:docMk/>
            <pc:sldMk cId="924102270" sldId="11504"/>
            <ac:spMk id="15" creationId="{EEF560C5-8734-43E0-F09C-55E801BA08D5}"/>
          </ac:spMkLst>
        </pc:spChg>
        <pc:spChg chg="add del mod">
          <ac:chgData name="Norman, Thomas" userId="ff344655-519c-453e-81f2-ede5e0f7040f" providerId="ADAL" clId="{C704E481-1127-4B08-ADA8-B9F31E8D9927}" dt="2025-11-13T23:29:33.577" v="1592" actId="1076"/>
          <ac:spMkLst>
            <pc:docMk/>
            <pc:sldMk cId="924102270" sldId="11504"/>
            <ac:spMk id="16" creationId="{783EAAA6-1545-67DF-320A-65948E6EF1B7}"/>
          </ac:spMkLst>
        </pc:spChg>
        <pc:picChg chg="add mod">
          <ac:chgData name="Norman, Thomas" userId="ff344655-519c-453e-81f2-ede5e0f7040f" providerId="ADAL" clId="{C704E481-1127-4B08-ADA8-B9F31E8D9927}" dt="2025-11-13T23:07:56.688" v="1509" actId="1076"/>
          <ac:picMkLst>
            <pc:docMk/>
            <pc:sldMk cId="924102270" sldId="11504"/>
            <ac:picMk id="14" creationId="{3D5F2B48-E719-9903-0CE4-2DE114266008}"/>
          </ac:picMkLst>
        </pc:picChg>
      </pc:sldChg>
      <pc:sldChg chg="addSp delSp modSp add mod">
        <pc:chgData name="Norman, Thomas" userId="ff344655-519c-453e-81f2-ede5e0f7040f" providerId="ADAL" clId="{C704E481-1127-4B08-ADA8-B9F31E8D9927}" dt="2025-11-13T23:39:11.466" v="1727" actId="1076"/>
        <pc:sldMkLst>
          <pc:docMk/>
          <pc:sldMk cId="3235632117" sldId="11505"/>
        </pc:sldMkLst>
        <pc:spChg chg="add mod">
          <ac:chgData name="Norman, Thomas" userId="ff344655-519c-453e-81f2-ede5e0f7040f" providerId="ADAL" clId="{C704E481-1127-4B08-ADA8-B9F31E8D9927}" dt="2025-11-13T23:39:11.466" v="1727" actId="1076"/>
          <ac:spMkLst>
            <pc:docMk/>
            <pc:sldMk cId="3235632117" sldId="11505"/>
            <ac:spMk id="4" creationId="{1E93D62E-AC5D-D9A1-9FFA-AFDF1B73D081}"/>
          </ac:spMkLst>
        </pc:spChg>
        <pc:spChg chg="add mod">
          <ac:chgData name="Norman, Thomas" userId="ff344655-519c-453e-81f2-ede5e0f7040f" providerId="ADAL" clId="{C704E481-1127-4B08-ADA8-B9F31E8D9927}" dt="2025-11-13T23:27:42.497" v="1555" actId="404"/>
          <ac:spMkLst>
            <pc:docMk/>
            <pc:sldMk cId="3235632117" sldId="11505"/>
            <ac:spMk id="6" creationId="{10E42720-965D-EA33-8134-1087958B932D}"/>
          </ac:spMkLst>
        </pc:spChg>
        <pc:spChg chg="mod topLvl">
          <ac:chgData name="Norman, Thomas" userId="ff344655-519c-453e-81f2-ede5e0f7040f" providerId="ADAL" clId="{C704E481-1127-4B08-ADA8-B9F31E8D9927}" dt="2025-11-13T23:28:55.492" v="1587" actId="1076"/>
          <ac:spMkLst>
            <pc:docMk/>
            <pc:sldMk cId="3235632117" sldId="11505"/>
            <ac:spMk id="10" creationId="{04005AEB-CF28-0310-BD59-42F6C7A28E6C}"/>
          </ac:spMkLst>
        </pc:spChg>
        <pc:spChg chg="mod topLvl">
          <ac:chgData name="Norman, Thomas" userId="ff344655-519c-453e-81f2-ede5e0f7040f" providerId="ADAL" clId="{C704E481-1127-4B08-ADA8-B9F31E8D9927}" dt="2025-11-13T23:28:37.281" v="1582" actId="165"/>
          <ac:spMkLst>
            <pc:docMk/>
            <pc:sldMk cId="3235632117" sldId="11505"/>
            <ac:spMk id="11" creationId="{10427385-AF4E-D52E-2E9C-35327B2AC277}"/>
          </ac:spMkLst>
        </pc:spChg>
        <pc:spChg chg="add mod">
          <ac:chgData name="Norman, Thomas" userId="ff344655-519c-453e-81f2-ede5e0f7040f" providerId="ADAL" clId="{C704E481-1127-4B08-ADA8-B9F31E8D9927}" dt="2025-11-13T23:29:37.466" v="1594"/>
          <ac:spMkLst>
            <pc:docMk/>
            <pc:sldMk cId="3235632117" sldId="11505"/>
            <ac:spMk id="17" creationId="{97F26AB8-829A-FB8A-48E6-522DCF19CC03}"/>
          </ac:spMkLst>
        </pc:spChg>
        <pc:spChg chg="add mod">
          <ac:chgData name="Norman, Thomas" userId="ff344655-519c-453e-81f2-ede5e0f7040f" providerId="ADAL" clId="{C704E481-1127-4B08-ADA8-B9F31E8D9927}" dt="2025-11-13T23:30:13.754" v="1603" actId="207"/>
          <ac:spMkLst>
            <pc:docMk/>
            <pc:sldMk cId="3235632117" sldId="11505"/>
            <ac:spMk id="20" creationId="{BC6AD5A2-ADAE-2067-08B7-9B58BA7FCD53}"/>
          </ac:spMkLst>
        </pc:spChg>
        <pc:spChg chg="add mod">
          <ac:chgData name="Norman, Thomas" userId="ff344655-519c-453e-81f2-ede5e0f7040f" providerId="ADAL" clId="{C704E481-1127-4B08-ADA8-B9F31E8D9927}" dt="2025-11-13T23:30:30.486" v="1618" actId="1076"/>
          <ac:spMkLst>
            <pc:docMk/>
            <pc:sldMk cId="3235632117" sldId="11505"/>
            <ac:spMk id="21" creationId="{2878D124-5446-E25E-4B1E-D659F3D904E1}"/>
          </ac:spMkLst>
        </pc:spChg>
        <pc:spChg chg="add mod">
          <ac:chgData name="Norman, Thomas" userId="ff344655-519c-453e-81f2-ede5e0f7040f" providerId="ADAL" clId="{C704E481-1127-4B08-ADA8-B9F31E8D9927}" dt="2025-11-13T23:30:58.092" v="1643" actId="1076"/>
          <ac:spMkLst>
            <pc:docMk/>
            <pc:sldMk cId="3235632117" sldId="11505"/>
            <ac:spMk id="22" creationId="{3F89C350-D572-9622-5962-4BAA1116C816}"/>
          </ac:spMkLst>
        </pc:spChg>
        <pc:grpChg chg="add mod">
          <ac:chgData name="Norman, Thomas" userId="ff344655-519c-453e-81f2-ede5e0f7040f" providerId="ADAL" clId="{C704E481-1127-4B08-ADA8-B9F31E8D9927}" dt="2025-11-13T23:27:46.574" v="1557" actId="14100"/>
          <ac:grpSpMkLst>
            <pc:docMk/>
            <pc:sldMk cId="3235632117" sldId="11505"/>
            <ac:grpSpMk id="7" creationId="{8490B536-521D-8018-4306-5287144BD95E}"/>
          </ac:grpSpMkLst>
        </pc:grpChg>
        <pc:picChg chg="add mod">
          <ac:chgData name="Norman, Thomas" userId="ff344655-519c-453e-81f2-ede5e0f7040f" providerId="ADAL" clId="{C704E481-1127-4B08-ADA8-B9F31E8D9927}" dt="2025-11-13T23:27:49.573" v="1558" actId="1076"/>
          <ac:picMkLst>
            <pc:docMk/>
            <pc:sldMk cId="3235632117" sldId="11505"/>
            <ac:picMk id="3" creationId="{7CE9709F-2E60-D364-0FD1-782744B0F796}"/>
          </ac:picMkLst>
        </pc:picChg>
        <pc:picChg chg="mod topLvl">
          <ac:chgData name="Norman, Thomas" userId="ff344655-519c-453e-81f2-ede5e0f7040f" providerId="ADAL" clId="{C704E481-1127-4B08-ADA8-B9F31E8D9927}" dt="2025-11-13T23:38:44.616" v="1725"/>
          <ac:picMkLst>
            <pc:docMk/>
            <pc:sldMk cId="3235632117" sldId="11505"/>
            <ac:picMk id="9" creationId="{57DA8B3C-BDD7-287B-7E75-6F14731A79C5}"/>
          </ac:picMkLst>
        </pc:picChg>
        <pc:picChg chg="add mod">
          <ac:chgData name="Norman, Thomas" userId="ff344655-519c-453e-81f2-ede5e0f7040f" providerId="ADAL" clId="{C704E481-1127-4B08-ADA8-B9F31E8D9927}" dt="2025-11-13T23:38:54.223" v="1726"/>
          <ac:picMkLst>
            <pc:docMk/>
            <pc:sldMk cId="3235632117" sldId="11505"/>
            <ac:picMk id="12" creationId="{D29B9C41-DF90-E495-9AA5-1224E2CB1A8F}"/>
          </ac:picMkLst>
        </pc:picChg>
        <pc:picChg chg="add mod">
          <ac:chgData name="Norman, Thomas" userId="ff344655-519c-453e-81f2-ede5e0f7040f" providerId="ADAL" clId="{C704E481-1127-4B08-ADA8-B9F31E8D9927}" dt="2025-11-13T23:29:14.190" v="1591"/>
          <ac:picMkLst>
            <pc:docMk/>
            <pc:sldMk cId="3235632117" sldId="11505"/>
            <ac:picMk id="13" creationId="{F8374D04-6F06-C1A0-AA26-4F0027AA01D0}"/>
          </ac:picMkLst>
        </pc:picChg>
      </pc:sldChg>
      <pc:sldChg chg="addSp delSp modSp new mod">
        <pc:chgData name="Norman, Thomas" userId="ff344655-519c-453e-81f2-ede5e0f7040f" providerId="ADAL" clId="{C704E481-1127-4B08-ADA8-B9F31E8D9927}" dt="2025-11-13T23:42:27.980" v="1828" actId="14100"/>
        <pc:sldMkLst>
          <pc:docMk/>
          <pc:sldMk cId="3500090209" sldId="11506"/>
        </pc:sldMkLst>
        <pc:spChg chg="mod">
          <ac:chgData name="Norman, Thomas" userId="ff344655-519c-453e-81f2-ede5e0f7040f" providerId="ADAL" clId="{C704E481-1127-4B08-ADA8-B9F31E8D9927}" dt="2025-11-13T23:39:50.206" v="1765" actId="20577"/>
          <ac:spMkLst>
            <pc:docMk/>
            <pc:sldMk cId="3500090209" sldId="11506"/>
            <ac:spMk id="5" creationId="{2AAB0D1D-2A5E-3954-7F6B-762BA296E7BF}"/>
          </ac:spMkLst>
        </pc:spChg>
        <pc:spChg chg="add mod">
          <ac:chgData name="Norman, Thomas" userId="ff344655-519c-453e-81f2-ede5e0f7040f" providerId="ADAL" clId="{C704E481-1127-4B08-ADA8-B9F31E8D9927}" dt="2025-11-13T23:41:45.475" v="1814" actId="1076"/>
          <ac:spMkLst>
            <pc:docMk/>
            <pc:sldMk cId="3500090209" sldId="11506"/>
            <ac:spMk id="14" creationId="{897CEEEB-693F-D9E6-5F4E-1693DA57E72B}"/>
          </ac:spMkLst>
        </pc:spChg>
        <pc:picChg chg="mod topLvl">
          <ac:chgData name="Norman, Thomas" userId="ff344655-519c-453e-81f2-ede5e0f7040f" providerId="ADAL" clId="{C704E481-1127-4B08-ADA8-B9F31E8D9927}" dt="2025-11-13T23:41:31.894" v="1789" actId="1076"/>
          <ac:picMkLst>
            <pc:docMk/>
            <pc:sldMk cId="3500090209" sldId="11506"/>
            <ac:picMk id="8" creationId="{9C8C98D3-B334-00C4-2809-5AA5FCC53849}"/>
          </ac:picMkLst>
        </pc:picChg>
        <pc:picChg chg="add mod modCrop">
          <ac:chgData name="Norman, Thomas" userId="ff344655-519c-453e-81f2-ede5e0f7040f" providerId="ADAL" clId="{C704E481-1127-4B08-ADA8-B9F31E8D9927}" dt="2025-11-13T23:41:31.894" v="1789" actId="1076"/>
          <ac:picMkLst>
            <pc:docMk/>
            <pc:sldMk cId="3500090209" sldId="11506"/>
            <ac:picMk id="11" creationId="{34FB6EE3-F9E3-E6DE-840F-0F69B0F38C30}"/>
          </ac:picMkLst>
        </pc:picChg>
        <pc:picChg chg="add mod modCrop">
          <ac:chgData name="Norman, Thomas" userId="ff344655-519c-453e-81f2-ede5e0f7040f" providerId="ADAL" clId="{C704E481-1127-4B08-ADA8-B9F31E8D9927}" dt="2025-11-13T23:41:31.894" v="1789" actId="1076"/>
          <ac:picMkLst>
            <pc:docMk/>
            <pc:sldMk cId="3500090209" sldId="11506"/>
            <ac:picMk id="12" creationId="{A3EEBC2A-135A-B01D-BBBB-2A060AB39ACB}"/>
          </ac:picMkLst>
        </pc:picChg>
        <pc:picChg chg="add mod modCrop">
          <ac:chgData name="Norman, Thomas" userId="ff344655-519c-453e-81f2-ede5e0f7040f" providerId="ADAL" clId="{C704E481-1127-4B08-ADA8-B9F31E8D9927}" dt="2025-11-13T23:41:31.894" v="1789" actId="1076"/>
          <ac:picMkLst>
            <pc:docMk/>
            <pc:sldMk cId="3500090209" sldId="11506"/>
            <ac:picMk id="13" creationId="{FF187110-51A8-41CB-35B0-73F951C133D4}"/>
          </ac:picMkLst>
        </pc:picChg>
        <pc:picChg chg="add mod">
          <ac:chgData name="Norman, Thomas" userId="ff344655-519c-453e-81f2-ede5e0f7040f" providerId="ADAL" clId="{C704E481-1127-4B08-ADA8-B9F31E8D9927}" dt="2025-11-13T23:41:59.049" v="1820" actId="1076"/>
          <ac:picMkLst>
            <pc:docMk/>
            <pc:sldMk cId="3500090209" sldId="11506"/>
            <ac:picMk id="15" creationId="{E79DB99F-7080-A379-9B4D-D03E975666E0}"/>
          </ac:picMkLst>
        </pc:picChg>
        <pc:cxnChg chg="add mod">
          <ac:chgData name="Norman, Thomas" userId="ff344655-519c-453e-81f2-ede5e0f7040f" providerId="ADAL" clId="{C704E481-1127-4B08-ADA8-B9F31E8D9927}" dt="2025-11-13T23:42:21.701" v="1826" actId="208"/>
          <ac:cxnSpMkLst>
            <pc:docMk/>
            <pc:sldMk cId="3500090209" sldId="11506"/>
            <ac:cxnSpMk id="17" creationId="{3386291E-DDB7-75CE-08F0-3F910E38590C}"/>
          </ac:cxnSpMkLst>
        </pc:cxnChg>
        <pc:cxnChg chg="add mod">
          <ac:chgData name="Norman, Thomas" userId="ff344655-519c-453e-81f2-ede5e0f7040f" providerId="ADAL" clId="{C704E481-1127-4B08-ADA8-B9F31E8D9927}" dt="2025-11-13T23:42:27.980" v="1828" actId="14100"/>
          <ac:cxnSpMkLst>
            <pc:docMk/>
            <pc:sldMk cId="3500090209" sldId="11506"/>
            <ac:cxnSpMk id="19" creationId="{7E8B0843-4D9D-BA2C-AC8F-2DC6134AC934}"/>
          </ac:cxnSpMkLst>
        </pc:cxnChg>
      </pc:sldChg>
      <pc:sldChg chg="addSp delSp modSp new mod">
        <pc:chgData name="Norman, Thomas" userId="ff344655-519c-453e-81f2-ede5e0f7040f" providerId="ADAL" clId="{C704E481-1127-4B08-ADA8-B9F31E8D9927}" dt="2025-11-13T23:53:02.768" v="2375" actId="20577"/>
        <pc:sldMkLst>
          <pc:docMk/>
          <pc:sldMk cId="577789929" sldId="11507"/>
        </pc:sldMkLst>
        <pc:spChg chg="mod">
          <ac:chgData name="Norman, Thomas" userId="ff344655-519c-453e-81f2-ede5e0f7040f" providerId="ADAL" clId="{C704E481-1127-4B08-ADA8-B9F31E8D9927}" dt="2025-11-13T23:46:32.849" v="2110" actId="20577"/>
          <ac:spMkLst>
            <pc:docMk/>
            <pc:sldMk cId="577789929" sldId="11507"/>
            <ac:spMk id="2" creationId="{86FEC760-BA08-697C-7841-1FBEBF9A970E}"/>
          </ac:spMkLst>
        </pc:spChg>
        <pc:spChg chg="add mod">
          <ac:chgData name="Norman, Thomas" userId="ff344655-519c-453e-81f2-ede5e0f7040f" providerId="ADAL" clId="{C704E481-1127-4B08-ADA8-B9F31E8D9927}" dt="2025-11-13T23:51:46.226" v="2257" actId="1076"/>
          <ac:spMkLst>
            <pc:docMk/>
            <pc:sldMk cId="577789929" sldId="11507"/>
            <ac:spMk id="6" creationId="{8E1D10AA-F88B-A2B2-7E51-D0F89D232D31}"/>
          </ac:spMkLst>
        </pc:spChg>
        <pc:spChg chg="add mod">
          <ac:chgData name="Norman, Thomas" userId="ff344655-519c-453e-81f2-ede5e0f7040f" providerId="ADAL" clId="{C704E481-1127-4B08-ADA8-B9F31E8D9927}" dt="2025-11-13T23:53:02.768" v="2375" actId="20577"/>
          <ac:spMkLst>
            <pc:docMk/>
            <pc:sldMk cId="577789929" sldId="11507"/>
            <ac:spMk id="8" creationId="{9E2051D4-A7CB-A063-F1AF-B87BC0DC545F}"/>
          </ac:spMkLst>
        </pc:spChg>
        <pc:picChg chg="add mod modCrop">
          <ac:chgData name="Norman, Thomas" userId="ff344655-519c-453e-81f2-ede5e0f7040f" providerId="ADAL" clId="{C704E481-1127-4B08-ADA8-B9F31E8D9927}" dt="2025-11-13T23:52:38.560" v="2270" actId="1076"/>
          <ac:picMkLst>
            <pc:docMk/>
            <pc:sldMk cId="577789929" sldId="11507"/>
            <ac:picMk id="7" creationId="{E088C6B9-73C6-04F4-3619-081AFECCFB5F}"/>
          </ac:picMkLst>
        </pc:picChg>
        <pc:picChg chg="add mod">
          <ac:chgData name="Norman, Thomas" userId="ff344655-519c-453e-81f2-ede5e0f7040f" providerId="ADAL" clId="{C704E481-1127-4B08-ADA8-B9F31E8D9927}" dt="2025-11-13T23:51:09.907" v="2118" actId="1076"/>
          <ac:picMkLst>
            <pc:docMk/>
            <pc:sldMk cId="577789929" sldId="11507"/>
            <ac:picMk id="2050" creationId="{3DAD4029-965E-35D1-334F-66C3442A8289}"/>
          </ac:picMkLst>
        </pc:picChg>
      </pc:sldChg>
      <pc:sldChg chg="delSp add mod">
        <pc:chgData name="Norman, Thomas" userId="ff344655-519c-453e-81f2-ede5e0f7040f" providerId="ADAL" clId="{C704E481-1127-4B08-ADA8-B9F31E8D9927}" dt="2025-11-13T23:53:09.173" v="2377" actId="478"/>
        <pc:sldMkLst>
          <pc:docMk/>
          <pc:sldMk cId="1738449067" sldId="11508"/>
        </pc:sldMkLst>
      </pc:sldChg>
      <pc:sldChg chg="addSp modSp add mod">
        <pc:chgData name="Norman, Thomas" userId="ff344655-519c-453e-81f2-ede5e0f7040f" providerId="ADAL" clId="{C704E481-1127-4B08-ADA8-B9F31E8D9927}" dt="2025-11-14T00:00:52.950" v="2670" actId="3064"/>
        <pc:sldMkLst>
          <pc:docMk/>
          <pc:sldMk cId="787389565" sldId="11509"/>
        </pc:sldMkLst>
        <pc:spChg chg="add mod">
          <ac:chgData name="Norman, Thomas" userId="ff344655-519c-453e-81f2-ede5e0f7040f" providerId="ADAL" clId="{C704E481-1127-4B08-ADA8-B9F31E8D9927}" dt="2025-11-14T00:00:52.950" v="2670" actId="3064"/>
          <ac:spMkLst>
            <pc:docMk/>
            <pc:sldMk cId="787389565" sldId="11509"/>
            <ac:spMk id="3" creationId="{DAC738FC-8524-8245-C387-2F83AB699947}"/>
          </ac:spMkLst>
        </pc:spChg>
        <pc:picChg chg="mod">
          <ac:chgData name="Norman, Thomas" userId="ff344655-519c-453e-81f2-ede5e0f7040f" providerId="ADAL" clId="{C704E481-1127-4B08-ADA8-B9F31E8D9927}" dt="2025-11-13T23:56:13.974" v="2664" actId="1076"/>
          <ac:picMkLst>
            <pc:docMk/>
            <pc:sldMk cId="787389565" sldId="11509"/>
            <ac:picMk id="2050" creationId="{C583AEA9-BE6D-FF11-F2F2-C0B4D4CBCF3A}"/>
          </ac:picMkLst>
        </pc:picChg>
      </pc:sldChg>
      <pc:sldChg chg="delSp new del mod">
        <pc:chgData name="Norman, Thomas" userId="ff344655-519c-453e-81f2-ede5e0f7040f" providerId="ADAL" clId="{C704E481-1127-4B08-ADA8-B9F31E8D9927}" dt="2025-11-14T00:01:28.409" v="2674" actId="47"/>
        <pc:sldMkLst>
          <pc:docMk/>
          <pc:sldMk cId="1702810550" sldId="11510"/>
        </pc:sldMkLst>
      </pc:sldChg>
      <pc:sldChg chg="addSp delSp modSp add mod">
        <pc:chgData name="Norman, Thomas" userId="ff344655-519c-453e-81f2-ede5e0f7040f" providerId="ADAL" clId="{C704E481-1127-4B08-ADA8-B9F31E8D9927}" dt="2025-11-14T00:06:16.509" v="3088" actId="20577"/>
        <pc:sldMkLst>
          <pc:docMk/>
          <pc:sldMk cId="1028259570" sldId="11511"/>
        </pc:sldMkLst>
        <pc:spChg chg="add mod">
          <ac:chgData name="Norman, Thomas" userId="ff344655-519c-453e-81f2-ede5e0f7040f" providerId="ADAL" clId="{C704E481-1127-4B08-ADA8-B9F31E8D9927}" dt="2025-11-14T00:05:26.538" v="3018" actId="1076"/>
          <ac:spMkLst>
            <pc:docMk/>
            <pc:sldMk cId="1028259570" sldId="11511"/>
            <ac:spMk id="9" creationId="{3D66EFA6-5FEB-CB93-B6A4-B402A5CF4978}"/>
          </ac:spMkLst>
        </pc:spChg>
        <pc:spChg chg="mod">
          <ac:chgData name="Norman, Thomas" userId="ff344655-519c-453e-81f2-ede5e0f7040f" providerId="ADAL" clId="{C704E481-1127-4B08-ADA8-B9F31E8D9927}" dt="2025-11-14T00:04:33.449" v="2977" actId="1076"/>
          <ac:spMkLst>
            <pc:docMk/>
            <pc:sldMk cId="1028259570" sldId="11511"/>
            <ac:spMk id="14" creationId="{C50C43EE-1C47-C456-0074-87A0B57BC75A}"/>
          </ac:spMkLst>
        </pc:spChg>
        <pc:spChg chg="add mod">
          <ac:chgData name="Norman, Thomas" userId="ff344655-519c-453e-81f2-ede5e0f7040f" providerId="ADAL" clId="{C704E481-1127-4B08-ADA8-B9F31E8D9927}" dt="2025-11-14T00:06:11.872" v="3086" actId="1076"/>
          <ac:spMkLst>
            <pc:docMk/>
            <pc:sldMk cId="1028259570" sldId="11511"/>
            <ac:spMk id="21" creationId="{A038CD13-EBC9-B5C7-F3D9-8B48786A99A3}"/>
          </ac:spMkLst>
        </pc:spChg>
        <pc:spChg chg="add mod">
          <ac:chgData name="Norman, Thomas" userId="ff344655-519c-453e-81f2-ede5e0f7040f" providerId="ADAL" clId="{C704E481-1127-4B08-ADA8-B9F31E8D9927}" dt="2025-11-14T00:06:16.509" v="3088" actId="20577"/>
          <ac:spMkLst>
            <pc:docMk/>
            <pc:sldMk cId="1028259570" sldId="11511"/>
            <ac:spMk id="22" creationId="{5D3D3A06-2F31-A295-FC26-47D89E7679FA}"/>
          </ac:spMkLst>
        </pc:spChg>
        <pc:spChg chg="add mod">
          <ac:chgData name="Norman, Thomas" userId="ff344655-519c-453e-81f2-ede5e0f7040f" providerId="ADAL" clId="{C704E481-1127-4B08-ADA8-B9F31E8D9927}" dt="2025-11-14T00:04:45.813" v="2987" actId="1076"/>
          <ac:spMkLst>
            <pc:docMk/>
            <pc:sldMk cId="1028259570" sldId="11511"/>
            <ac:spMk id="23" creationId="{CD61EF8E-68E7-6797-3087-8F7CC66878AB}"/>
          </ac:spMkLst>
        </pc:spChg>
        <pc:spChg chg="add mod">
          <ac:chgData name="Norman, Thomas" userId="ff344655-519c-453e-81f2-ede5e0f7040f" providerId="ADAL" clId="{C704E481-1127-4B08-ADA8-B9F31E8D9927}" dt="2025-11-14T00:04:56.898" v="2996" actId="1076"/>
          <ac:spMkLst>
            <pc:docMk/>
            <pc:sldMk cId="1028259570" sldId="11511"/>
            <ac:spMk id="24" creationId="{979330F5-C0D6-D782-FA51-ABA0B50AE90F}"/>
          </ac:spMkLst>
        </pc:spChg>
        <pc:spChg chg="add mod">
          <ac:chgData name="Norman, Thomas" userId="ff344655-519c-453e-81f2-ede5e0f7040f" providerId="ADAL" clId="{C704E481-1127-4B08-ADA8-B9F31E8D9927}" dt="2025-11-14T00:05:12.611" v="3012" actId="1076"/>
          <ac:spMkLst>
            <pc:docMk/>
            <pc:sldMk cId="1028259570" sldId="11511"/>
            <ac:spMk id="25" creationId="{F79EA2D1-8836-CF86-AD2A-44796EA0A241}"/>
          </ac:spMkLst>
        </pc:spChg>
        <pc:spChg chg="add mod">
          <ac:chgData name="Norman, Thomas" userId="ff344655-519c-453e-81f2-ede5e0f7040f" providerId="ADAL" clId="{C704E481-1127-4B08-ADA8-B9F31E8D9927}" dt="2025-11-14T00:05:31.021" v="3019" actId="571"/>
          <ac:spMkLst>
            <pc:docMk/>
            <pc:sldMk cId="1028259570" sldId="11511"/>
            <ac:spMk id="28" creationId="{8A5F35A9-7919-95D9-18CC-1701FB21E510}"/>
          </ac:spMkLst>
        </pc:spChg>
        <pc:picChg chg="add mod">
          <ac:chgData name="Norman, Thomas" userId="ff344655-519c-453e-81f2-ede5e0f7040f" providerId="ADAL" clId="{C704E481-1127-4B08-ADA8-B9F31E8D9927}" dt="2025-11-14T00:05:12.611" v="3012" actId="1076"/>
          <ac:picMkLst>
            <pc:docMk/>
            <pc:sldMk cId="1028259570" sldId="11511"/>
            <ac:picMk id="3" creationId="{13D949CD-5589-537E-254B-90B5A853BC86}"/>
          </ac:picMkLst>
        </pc:picChg>
        <pc:picChg chg="add mod">
          <ac:chgData name="Norman, Thomas" userId="ff344655-519c-453e-81f2-ede5e0f7040f" providerId="ADAL" clId="{C704E481-1127-4B08-ADA8-B9F31E8D9927}" dt="2025-11-14T00:05:12.611" v="3012" actId="1076"/>
          <ac:picMkLst>
            <pc:docMk/>
            <pc:sldMk cId="1028259570" sldId="11511"/>
            <ac:picMk id="4" creationId="{D617F491-60E6-546B-A15A-E353A621DB42}"/>
          </ac:picMkLst>
        </pc:picChg>
        <pc:picChg chg="add mod">
          <ac:chgData name="Norman, Thomas" userId="ff344655-519c-453e-81f2-ede5e0f7040f" providerId="ADAL" clId="{C704E481-1127-4B08-ADA8-B9F31E8D9927}" dt="2025-11-14T00:05:12.611" v="3012" actId="1076"/>
          <ac:picMkLst>
            <pc:docMk/>
            <pc:sldMk cId="1028259570" sldId="11511"/>
            <ac:picMk id="6" creationId="{DB062354-C4DD-9BE7-E62F-E5B73973FFAE}"/>
          </ac:picMkLst>
        </pc:picChg>
        <pc:picChg chg="add mod">
          <ac:chgData name="Norman, Thomas" userId="ff344655-519c-453e-81f2-ede5e0f7040f" providerId="ADAL" clId="{C704E481-1127-4B08-ADA8-B9F31E8D9927}" dt="2025-11-14T00:05:12.611" v="3012" actId="1076"/>
          <ac:picMkLst>
            <pc:docMk/>
            <pc:sldMk cId="1028259570" sldId="11511"/>
            <ac:picMk id="7" creationId="{4261B64E-97CD-0B7C-B6AC-C73A6B0316AC}"/>
          </ac:picMkLst>
        </pc:picChg>
        <pc:cxnChg chg="add mod">
          <ac:chgData name="Norman, Thomas" userId="ff344655-519c-453e-81f2-ede5e0f7040f" providerId="ADAL" clId="{C704E481-1127-4B08-ADA8-B9F31E8D9927}" dt="2025-11-14T00:05:17.565" v="3014" actId="14100"/>
          <ac:cxnSpMkLst>
            <pc:docMk/>
            <pc:sldMk cId="1028259570" sldId="11511"/>
            <ac:cxnSpMk id="10" creationId="{3B3E11E4-D4F8-CA79-BA11-B94B616C5EA4}"/>
          </ac:cxnSpMkLst>
        </pc:cxnChg>
        <pc:cxnChg chg="add mod">
          <ac:chgData name="Norman, Thomas" userId="ff344655-519c-453e-81f2-ede5e0f7040f" providerId="ADAL" clId="{C704E481-1127-4B08-ADA8-B9F31E8D9927}" dt="2025-11-14T00:05:15.659" v="3013" actId="14100"/>
          <ac:cxnSpMkLst>
            <pc:docMk/>
            <pc:sldMk cId="1028259570" sldId="11511"/>
            <ac:cxnSpMk id="16" creationId="{7BC03A2B-1491-2EEA-BCAC-E77083C5E617}"/>
          </ac:cxnSpMkLst>
        </pc:cxnChg>
      </pc:sldChg>
      <pc:sldChg chg="modSp add del mod">
        <pc:chgData name="Norman, Thomas" userId="ff344655-519c-453e-81f2-ede5e0f7040f" providerId="ADAL" clId="{C704E481-1127-4B08-ADA8-B9F31E8D9927}" dt="2025-11-14T22:22:23.724" v="3350" actId="47"/>
        <pc:sldMkLst>
          <pc:docMk/>
          <pc:sldMk cId="2251719455" sldId="11512"/>
        </pc:sldMkLst>
      </pc:sldChg>
      <pc:sldChg chg="addSp modSp add mod">
        <pc:chgData name="Norman, Thomas" userId="ff344655-519c-453e-81f2-ede5e0f7040f" providerId="ADAL" clId="{C704E481-1127-4B08-ADA8-B9F31E8D9927}" dt="2025-11-16T14:41:11.563" v="4100" actId="1076"/>
        <pc:sldMkLst>
          <pc:docMk/>
          <pc:sldMk cId="476050999" sldId="11513"/>
        </pc:sldMkLst>
        <pc:spChg chg="add mod">
          <ac:chgData name="Norman, Thomas" userId="ff344655-519c-453e-81f2-ede5e0f7040f" providerId="ADAL" clId="{C704E481-1127-4B08-ADA8-B9F31E8D9927}" dt="2025-11-16T14:41:11.563" v="4100" actId="1076"/>
          <ac:spMkLst>
            <pc:docMk/>
            <pc:sldMk cId="476050999" sldId="11513"/>
            <ac:spMk id="3" creationId="{0CB0FB08-7D26-4D39-6CB4-984E89F18FB3}"/>
          </ac:spMkLst>
        </pc:spChg>
        <pc:spChg chg="add mod">
          <ac:chgData name="Norman, Thomas" userId="ff344655-519c-453e-81f2-ede5e0f7040f" providerId="ADAL" clId="{C704E481-1127-4B08-ADA8-B9F31E8D9927}" dt="2025-11-16T14:41:07.708" v="4099" actId="1076"/>
          <ac:spMkLst>
            <pc:docMk/>
            <pc:sldMk cId="476050999" sldId="11513"/>
            <ac:spMk id="4" creationId="{53E5523A-6623-884C-43BE-D829AF548B1C}"/>
          </ac:spMkLst>
        </pc:spChg>
        <pc:spChg chg="mod">
          <ac:chgData name="Norman, Thomas" userId="ff344655-519c-453e-81f2-ede5e0f7040f" providerId="ADAL" clId="{C704E481-1127-4B08-ADA8-B9F31E8D9927}" dt="2025-11-16T14:40:33.544" v="4092" actId="6549"/>
          <ac:spMkLst>
            <pc:docMk/>
            <pc:sldMk cId="476050999" sldId="11513"/>
            <ac:spMk id="8" creationId="{4F8F8D42-691F-B0D2-A787-051FD06F920C}"/>
          </ac:spMkLst>
        </pc:spChg>
        <pc:picChg chg="mod modCrop">
          <ac:chgData name="Norman, Thomas" userId="ff344655-519c-453e-81f2-ede5e0f7040f" providerId="ADAL" clId="{C704E481-1127-4B08-ADA8-B9F31E8D9927}" dt="2025-11-16T14:41:11.563" v="4100" actId="1076"/>
          <ac:picMkLst>
            <pc:docMk/>
            <pc:sldMk cId="476050999" sldId="11513"/>
            <ac:picMk id="5" creationId="{6DC122FF-1C43-7C65-EA53-4CD4B0F42102}"/>
          </ac:picMkLst>
        </pc:picChg>
      </pc:sldChg>
      <pc:sldChg chg="addSp delSp modSp new mod">
        <pc:chgData name="Norman, Thomas" userId="ff344655-519c-453e-81f2-ede5e0f7040f" providerId="ADAL" clId="{C704E481-1127-4B08-ADA8-B9F31E8D9927}" dt="2025-11-14T22:32:37.119" v="3449" actId="20577"/>
        <pc:sldMkLst>
          <pc:docMk/>
          <pc:sldMk cId="651002889" sldId="11514"/>
        </pc:sldMkLst>
        <pc:spChg chg="mod">
          <ac:chgData name="Norman, Thomas" userId="ff344655-519c-453e-81f2-ede5e0f7040f" providerId="ADAL" clId="{C704E481-1127-4B08-ADA8-B9F31E8D9927}" dt="2025-11-14T22:32:37.119" v="3449" actId="20577"/>
          <ac:spMkLst>
            <pc:docMk/>
            <pc:sldMk cId="651002889" sldId="11514"/>
            <ac:spMk id="2" creationId="{9294A33C-5DA7-6CA1-C55C-B63303BE18FC}"/>
          </ac:spMkLst>
        </pc:spChg>
        <pc:picChg chg="add mod">
          <ac:chgData name="Norman, Thomas" userId="ff344655-519c-453e-81f2-ede5e0f7040f" providerId="ADAL" clId="{C704E481-1127-4B08-ADA8-B9F31E8D9927}" dt="2025-11-14T22:29:35.262" v="3353"/>
          <ac:picMkLst>
            <pc:docMk/>
            <pc:sldMk cId="651002889" sldId="11514"/>
            <ac:picMk id="6" creationId="{42019658-AF57-70A1-58ED-75697EA2A8A5}"/>
          </ac:picMkLst>
        </pc:picChg>
      </pc:sldChg>
      <pc:sldChg chg="addSp delSp modSp new mod">
        <pc:chgData name="Norman, Thomas" userId="ff344655-519c-453e-81f2-ede5e0f7040f" providerId="ADAL" clId="{C704E481-1127-4B08-ADA8-B9F31E8D9927}" dt="2025-11-14T22:45:07.905" v="4030" actId="20577"/>
        <pc:sldMkLst>
          <pc:docMk/>
          <pc:sldMk cId="721839763" sldId="11515"/>
        </pc:sldMkLst>
        <pc:spChg chg="add mod">
          <ac:chgData name="Norman, Thomas" userId="ff344655-519c-453e-81f2-ede5e0f7040f" providerId="ADAL" clId="{C704E481-1127-4B08-ADA8-B9F31E8D9927}" dt="2025-11-14T22:45:07.905" v="4030" actId="20577"/>
          <ac:spMkLst>
            <pc:docMk/>
            <pc:sldMk cId="721839763" sldId="11515"/>
            <ac:spMk id="7" creationId="{A936BE7B-ECBA-7BFD-F014-A2BC713263DA}"/>
          </ac:spMkLst>
        </pc:spChg>
        <pc:picChg chg="add mod">
          <ac:chgData name="Norman, Thomas" userId="ff344655-519c-453e-81f2-ede5e0f7040f" providerId="ADAL" clId="{C704E481-1127-4B08-ADA8-B9F31E8D9927}" dt="2025-11-14T22:34:18.034" v="3485" actId="1076"/>
          <ac:picMkLst>
            <pc:docMk/>
            <pc:sldMk cId="721839763" sldId="11515"/>
            <ac:picMk id="6" creationId="{DBF7BA5A-18C3-E70B-4541-A4B399DFEC28}"/>
          </ac:picMkLst>
        </pc:picChg>
      </pc:sldChg>
      <pc:sldChg chg="addSp delSp modSp new del mod">
        <pc:chgData name="Norman, Thomas" userId="ff344655-519c-453e-81f2-ede5e0f7040f" providerId="ADAL" clId="{C704E481-1127-4B08-ADA8-B9F31E8D9927}" dt="2025-11-16T16:19:09.487" v="6943" actId="47"/>
        <pc:sldMkLst>
          <pc:docMk/>
          <pc:sldMk cId="2267832723" sldId="11516"/>
        </pc:sldMkLst>
        <pc:spChg chg="mod">
          <ac:chgData name="Norman, Thomas" userId="ff344655-519c-453e-81f2-ede5e0f7040f" providerId="ADAL" clId="{C704E481-1127-4B08-ADA8-B9F31E8D9927}" dt="2025-11-16T15:47:52.687" v="6387" actId="20577"/>
          <ac:spMkLst>
            <pc:docMk/>
            <pc:sldMk cId="2267832723" sldId="11516"/>
            <ac:spMk id="2" creationId="{12AA4E58-28D7-9C49-35D0-4C918E05F469}"/>
          </ac:spMkLst>
        </pc:spChg>
        <pc:spChg chg="del">
          <ac:chgData name="Norman, Thomas" userId="ff344655-519c-453e-81f2-ede5e0f7040f" providerId="ADAL" clId="{C704E481-1127-4B08-ADA8-B9F31E8D9927}" dt="2025-11-16T14:42:54.826" v="4180" actId="478"/>
          <ac:spMkLst>
            <pc:docMk/>
            <pc:sldMk cId="2267832723" sldId="11516"/>
            <ac:spMk id="4" creationId="{C18F7576-B6B9-E280-1A53-03B07D14CF2F}"/>
          </ac:spMkLst>
        </pc:spChg>
        <pc:spChg chg="add mod">
          <ac:chgData name="Norman, Thomas" userId="ff344655-519c-453e-81f2-ede5e0f7040f" providerId="ADAL" clId="{C704E481-1127-4B08-ADA8-B9F31E8D9927}" dt="2025-11-16T15:04:04.624" v="4282" actId="1076"/>
          <ac:spMkLst>
            <pc:docMk/>
            <pc:sldMk cId="2267832723" sldId="11516"/>
            <ac:spMk id="7" creationId="{76B70A54-7F2E-FA37-7811-FEF5A6CD791F}"/>
          </ac:spMkLst>
        </pc:spChg>
        <pc:picChg chg="add mod">
          <ac:chgData name="Norman, Thomas" userId="ff344655-519c-453e-81f2-ede5e0f7040f" providerId="ADAL" clId="{C704E481-1127-4B08-ADA8-B9F31E8D9927}" dt="2025-11-16T15:48:21.061" v="6388" actId="1076"/>
          <ac:picMkLst>
            <pc:docMk/>
            <pc:sldMk cId="2267832723" sldId="11516"/>
            <ac:picMk id="1026" creationId="{8264DD1C-9DA1-32ED-1B0C-03AE69D479D7}"/>
          </ac:picMkLst>
        </pc:picChg>
      </pc:sldChg>
      <pc:sldChg chg="add del">
        <pc:chgData name="Norman, Thomas" userId="ff344655-519c-453e-81f2-ede5e0f7040f" providerId="ADAL" clId="{C704E481-1127-4B08-ADA8-B9F31E8D9927}" dt="2025-11-14T22:45:06.221" v="4027"/>
        <pc:sldMkLst>
          <pc:docMk/>
          <pc:sldMk cId="4094205577" sldId="11516"/>
        </pc:sldMkLst>
      </pc:sldChg>
      <pc:sldChg chg="modSp add mod">
        <pc:chgData name="Norman, Thomas" userId="ff344655-519c-453e-81f2-ede5e0f7040f" providerId="ADAL" clId="{C704E481-1127-4B08-ADA8-B9F31E8D9927}" dt="2025-11-16T14:57:43.853" v="4189" actId="6549"/>
        <pc:sldMkLst>
          <pc:docMk/>
          <pc:sldMk cId="4283781401" sldId="11517"/>
        </pc:sldMkLst>
        <pc:spChg chg="mod">
          <ac:chgData name="Norman, Thomas" userId="ff344655-519c-453e-81f2-ede5e0f7040f" providerId="ADAL" clId="{C704E481-1127-4B08-ADA8-B9F31E8D9927}" dt="2025-11-16T14:57:43.853" v="4189" actId="6549"/>
          <ac:spMkLst>
            <pc:docMk/>
            <pc:sldMk cId="4283781401" sldId="11517"/>
            <ac:spMk id="6" creationId="{E8B68701-026B-CCCF-1509-002231A74D95}"/>
          </ac:spMkLst>
        </pc:spChg>
      </pc:sldChg>
      <pc:sldChg chg="add">
        <pc:chgData name="Norman, Thomas" userId="ff344655-519c-453e-81f2-ede5e0f7040f" providerId="ADAL" clId="{C704E481-1127-4B08-ADA8-B9F31E8D9927}" dt="2025-11-16T14:42:24.373" v="4179"/>
        <pc:sldMkLst>
          <pc:docMk/>
          <pc:sldMk cId="2653978863" sldId="11518"/>
        </pc:sldMkLst>
      </pc:sldChg>
      <pc:sldChg chg="add">
        <pc:chgData name="Norman, Thomas" userId="ff344655-519c-453e-81f2-ede5e0f7040f" providerId="ADAL" clId="{C704E481-1127-4B08-ADA8-B9F31E8D9927}" dt="2025-11-16T15:01:14.562" v="4198"/>
        <pc:sldMkLst>
          <pc:docMk/>
          <pc:sldMk cId="2565383503" sldId="11519"/>
        </pc:sldMkLst>
      </pc:sldChg>
      <pc:sldChg chg="addSp delSp modSp new del mod">
        <pc:chgData name="Norman, Thomas" userId="ff344655-519c-453e-81f2-ede5e0f7040f" providerId="ADAL" clId="{C704E481-1127-4B08-ADA8-B9F31E8D9927}" dt="2025-11-16T16:09:25.471" v="6720" actId="47"/>
        <pc:sldMkLst>
          <pc:docMk/>
          <pc:sldMk cId="3834699988" sldId="11520"/>
        </pc:sldMkLst>
        <pc:spChg chg="mod">
          <ac:chgData name="Norman, Thomas" userId="ff344655-519c-453e-81f2-ede5e0f7040f" providerId="ADAL" clId="{C704E481-1127-4B08-ADA8-B9F31E8D9927}" dt="2025-11-16T15:17:41.367" v="4612" actId="1076"/>
          <ac:spMkLst>
            <pc:docMk/>
            <pc:sldMk cId="3834699988" sldId="11520"/>
            <ac:spMk id="2" creationId="{5F2A908D-2C27-65FA-ABED-51C1720218C1}"/>
          </ac:spMkLst>
        </pc:spChg>
        <pc:spChg chg="del">
          <ac:chgData name="Norman, Thomas" userId="ff344655-519c-453e-81f2-ede5e0f7040f" providerId="ADAL" clId="{C704E481-1127-4B08-ADA8-B9F31E8D9927}" dt="2025-11-16T15:15:56.243" v="4355" actId="478"/>
          <ac:spMkLst>
            <pc:docMk/>
            <pc:sldMk cId="3834699988" sldId="11520"/>
            <ac:spMk id="3" creationId="{E0EA886A-9E65-EAEA-C4B5-16DDE2189108}"/>
          </ac:spMkLst>
        </pc:spChg>
        <pc:spChg chg="del">
          <ac:chgData name="Norman, Thomas" userId="ff344655-519c-453e-81f2-ede5e0f7040f" providerId="ADAL" clId="{C704E481-1127-4B08-ADA8-B9F31E8D9927}" dt="2025-11-16T15:04:38.669" v="4284" actId="478"/>
          <ac:spMkLst>
            <pc:docMk/>
            <pc:sldMk cId="3834699988" sldId="11520"/>
            <ac:spMk id="4" creationId="{C4E69CB5-20A7-D77F-B8C2-03A0564C25BB}"/>
          </ac:spMkLst>
        </pc:spChg>
        <pc:spChg chg="add mod">
          <ac:chgData name="Norman, Thomas" userId="ff344655-519c-453e-81f2-ede5e0f7040f" providerId="ADAL" clId="{C704E481-1127-4B08-ADA8-B9F31E8D9927}" dt="2025-11-16T15:17:50.071" v="4614" actId="1076"/>
          <ac:spMkLst>
            <pc:docMk/>
            <pc:sldMk cId="3834699988" sldId="11520"/>
            <ac:spMk id="7" creationId="{01B06583-8256-D490-1B90-ECA4E3080F30}"/>
          </ac:spMkLst>
        </pc:spChg>
        <pc:spChg chg="add mod">
          <ac:chgData name="Norman, Thomas" userId="ff344655-519c-453e-81f2-ede5e0f7040f" providerId="ADAL" clId="{C704E481-1127-4B08-ADA8-B9F31E8D9927}" dt="2025-11-16T15:17:50.071" v="4614" actId="1076"/>
          <ac:spMkLst>
            <pc:docMk/>
            <pc:sldMk cId="3834699988" sldId="11520"/>
            <ac:spMk id="8" creationId="{CC1667AB-CF6D-1FA4-C052-FBC31E536F81}"/>
          </ac:spMkLst>
        </pc:spChg>
        <pc:spChg chg="add mod">
          <ac:chgData name="Norman, Thomas" userId="ff344655-519c-453e-81f2-ede5e0f7040f" providerId="ADAL" clId="{C704E481-1127-4B08-ADA8-B9F31E8D9927}" dt="2025-11-16T15:17:50.071" v="4614" actId="1076"/>
          <ac:spMkLst>
            <pc:docMk/>
            <pc:sldMk cId="3834699988" sldId="11520"/>
            <ac:spMk id="9" creationId="{0DC7EA4A-1DB3-CCA6-9F58-9575C3CA9B8B}"/>
          </ac:spMkLst>
        </pc:spChg>
        <pc:spChg chg="add mod">
          <ac:chgData name="Norman, Thomas" userId="ff344655-519c-453e-81f2-ede5e0f7040f" providerId="ADAL" clId="{C704E481-1127-4B08-ADA8-B9F31E8D9927}" dt="2025-11-16T15:17:50.071" v="4614" actId="1076"/>
          <ac:spMkLst>
            <pc:docMk/>
            <pc:sldMk cId="3834699988" sldId="11520"/>
            <ac:spMk id="10" creationId="{1A604790-35F5-0936-082D-9CAB03E16592}"/>
          </ac:spMkLst>
        </pc:spChg>
        <pc:spChg chg="add mod">
          <ac:chgData name="Norman, Thomas" userId="ff344655-519c-453e-81f2-ede5e0f7040f" providerId="ADAL" clId="{C704E481-1127-4B08-ADA8-B9F31E8D9927}" dt="2025-11-16T16:02:34.122" v="6493"/>
          <ac:spMkLst>
            <pc:docMk/>
            <pc:sldMk cId="3834699988" sldId="11520"/>
            <ac:spMk id="11" creationId="{46296AE2-6795-C8BC-B031-85112B7461B2}"/>
          </ac:spMkLst>
        </pc:spChg>
        <pc:picChg chg="add mod">
          <ac:chgData name="Norman, Thomas" userId="ff344655-519c-453e-81f2-ede5e0f7040f" providerId="ADAL" clId="{C704E481-1127-4B08-ADA8-B9F31E8D9927}" dt="2025-11-16T15:17:50.071" v="4614" actId="1076"/>
          <ac:picMkLst>
            <pc:docMk/>
            <pc:sldMk cId="3834699988" sldId="11520"/>
            <ac:picMk id="6" creationId="{CE4BE238-BED5-42CF-9D15-C209400F21DF}"/>
          </ac:picMkLst>
        </pc:picChg>
        <pc:picChg chg="add del mod">
          <ac:chgData name="Norman, Thomas" userId="ff344655-519c-453e-81f2-ede5e0f7040f" providerId="ADAL" clId="{C704E481-1127-4B08-ADA8-B9F31E8D9927}" dt="2025-11-16T15:27:08.159" v="4647" actId="478"/>
          <ac:picMkLst>
            <pc:docMk/>
            <pc:sldMk cId="3834699988" sldId="11520"/>
            <ac:picMk id="2050" creationId="{24984C98-E436-6477-8E86-6427A4938472}"/>
          </ac:picMkLst>
        </pc:picChg>
        <pc:picChg chg="add mod">
          <ac:chgData name="Norman, Thomas" userId="ff344655-519c-453e-81f2-ede5e0f7040f" providerId="ADAL" clId="{C704E481-1127-4B08-ADA8-B9F31E8D9927}" dt="2025-11-16T15:27:25.984" v="4654" actId="1076"/>
          <ac:picMkLst>
            <pc:docMk/>
            <pc:sldMk cId="3834699988" sldId="11520"/>
            <ac:picMk id="2052" creationId="{551104C6-0E0A-5E45-8A3E-75A531078D5A}"/>
          </ac:picMkLst>
        </pc:picChg>
      </pc:sldChg>
      <pc:sldChg chg="addSp delSp modSp new del mod">
        <pc:chgData name="Norman, Thomas" userId="ff344655-519c-453e-81f2-ede5e0f7040f" providerId="ADAL" clId="{C704E481-1127-4B08-ADA8-B9F31E8D9927}" dt="2025-11-16T16:18:52.989" v="6940" actId="47"/>
        <pc:sldMkLst>
          <pc:docMk/>
          <pc:sldMk cId="3317328032" sldId="11521"/>
        </pc:sldMkLst>
        <pc:spChg chg="mod">
          <ac:chgData name="Norman, Thomas" userId="ff344655-519c-453e-81f2-ede5e0f7040f" providerId="ADAL" clId="{C704E481-1127-4B08-ADA8-B9F31E8D9927}" dt="2025-11-16T15:38:18.281" v="5299"/>
          <ac:spMkLst>
            <pc:docMk/>
            <pc:sldMk cId="3317328032" sldId="11521"/>
            <ac:spMk id="2" creationId="{D69BB3F3-D325-7CBE-13BD-14FA48D9C23B}"/>
          </ac:spMkLst>
        </pc:spChg>
        <pc:spChg chg="mod">
          <ac:chgData name="Norman, Thomas" userId="ff344655-519c-453e-81f2-ede5e0f7040f" providerId="ADAL" clId="{C704E481-1127-4B08-ADA8-B9F31E8D9927}" dt="2025-11-16T15:53:49.576" v="6404" actId="20577"/>
          <ac:spMkLst>
            <pc:docMk/>
            <pc:sldMk cId="3317328032" sldId="11521"/>
            <ac:spMk id="3" creationId="{4210F098-C257-0289-542F-AFD9A276A87E}"/>
          </ac:spMkLst>
        </pc:spChg>
        <pc:spChg chg="del">
          <ac:chgData name="Norman, Thomas" userId="ff344655-519c-453e-81f2-ede5e0f7040f" providerId="ADAL" clId="{C704E481-1127-4B08-ADA8-B9F31E8D9927}" dt="2025-11-16T15:18:11.946" v="4618" actId="478"/>
          <ac:spMkLst>
            <pc:docMk/>
            <pc:sldMk cId="3317328032" sldId="11521"/>
            <ac:spMk id="4" creationId="{4600074B-3C56-1664-45B1-A3D15A55F239}"/>
          </ac:spMkLst>
        </pc:spChg>
        <pc:picChg chg="add del mod">
          <ac:chgData name="Norman, Thomas" userId="ff344655-519c-453e-81f2-ede5e0f7040f" providerId="ADAL" clId="{C704E481-1127-4B08-ADA8-B9F31E8D9927}" dt="2025-11-16T15:18:19.852" v="4621" actId="478"/>
          <ac:picMkLst>
            <pc:docMk/>
            <pc:sldMk cId="3317328032" sldId="11521"/>
            <ac:picMk id="3074" creationId="{F9635A1A-6FDC-935F-6712-011A1DEE5909}"/>
          </ac:picMkLst>
        </pc:picChg>
        <pc:picChg chg="add del mod">
          <ac:chgData name="Norman, Thomas" userId="ff344655-519c-453e-81f2-ede5e0f7040f" providerId="ADAL" clId="{C704E481-1127-4B08-ADA8-B9F31E8D9927}" dt="2025-11-16T15:18:33.242" v="4624" actId="478"/>
          <ac:picMkLst>
            <pc:docMk/>
            <pc:sldMk cId="3317328032" sldId="11521"/>
            <ac:picMk id="3076" creationId="{67FAA7A9-1EDE-6C59-BAF5-D45F6EC8ECE0}"/>
          </ac:picMkLst>
        </pc:picChg>
        <pc:picChg chg="add del mod">
          <ac:chgData name="Norman, Thomas" userId="ff344655-519c-453e-81f2-ede5e0f7040f" providerId="ADAL" clId="{C704E481-1127-4B08-ADA8-B9F31E8D9927}" dt="2025-11-16T15:27:31.363" v="4655" actId="478"/>
          <ac:picMkLst>
            <pc:docMk/>
            <pc:sldMk cId="3317328032" sldId="11521"/>
            <ac:picMk id="3078" creationId="{702F3AAB-FEA3-2F7E-8684-1F334C2C50CA}"/>
          </ac:picMkLst>
        </pc:picChg>
        <pc:picChg chg="add del mod">
          <ac:chgData name="Norman, Thomas" userId="ff344655-519c-453e-81f2-ede5e0f7040f" providerId="ADAL" clId="{C704E481-1127-4B08-ADA8-B9F31E8D9927}" dt="2025-11-16T15:30:52.721" v="5020" actId="478"/>
          <ac:picMkLst>
            <pc:docMk/>
            <pc:sldMk cId="3317328032" sldId="11521"/>
            <ac:picMk id="3080" creationId="{6A5A3303-2B2B-4611-645E-F8D9DCBF606C}"/>
          </ac:picMkLst>
        </pc:picChg>
        <pc:picChg chg="add mod">
          <ac:chgData name="Norman, Thomas" userId="ff344655-519c-453e-81f2-ede5e0f7040f" providerId="ADAL" clId="{C704E481-1127-4B08-ADA8-B9F31E8D9927}" dt="2025-11-16T15:33:24.719" v="5179" actId="732"/>
          <ac:picMkLst>
            <pc:docMk/>
            <pc:sldMk cId="3317328032" sldId="11521"/>
            <ac:picMk id="3082" creationId="{25BA4D46-8C36-D0CC-1E62-2B2E5208BAB5}"/>
          </ac:picMkLst>
        </pc:picChg>
      </pc:sldChg>
      <pc:sldChg chg="modSp add del mod">
        <pc:chgData name="Norman, Thomas" userId="ff344655-519c-453e-81f2-ede5e0f7040f" providerId="ADAL" clId="{C704E481-1127-4B08-ADA8-B9F31E8D9927}" dt="2025-11-16T16:18:06.371" v="6846" actId="47"/>
        <pc:sldMkLst>
          <pc:docMk/>
          <pc:sldMk cId="2308575635" sldId="11522"/>
        </pc:sldMkLst>
        <pc:spChg chg="mod">
          <ac:chgData name="Norman, Thomas" userId="ff344655-519c-453e-81f2-ede5e0f7040f" providerId="ADAL" clId="{C704E481-1127-4B08-ADA8-B9F31E8D9927}" dt="2025-11-16T15:38:14.281" v="5298" actId="20577"/>
          <ac:spMkLst>
            <pc:docMk/>
            <pc:sldMk cId="2308575635" sldId="11522"/>
            <ac:spMk id="2" creationId="{E40322A4-F69A-72DB-F501-8D64B9981D9E}"/>
          </ac:spMkLst>
        </pc:spChg>
        <pc:spChg chg="mod">
          <ac:chgData name="Norman, Thomas" userId="ff344655-519c-453e-81f2-ede5e0f7040f" providerId="ADAL" clId="{C704E481-1127-4B08-ADA8-B9F31E8D9927}" dt="2025-11-16T15:33:33.236" v="5181" actId="20577"/>
          <ac:spMkLst>
            <pc:docMk/>
            <pc:sldMk cId="2308575635" sldId="11522"/>
            <ac:spMk id="3" creationId="{07D9D889-F0E4-957D-9DA0-E632E449C075}"/>
          </ac:spMkLst>
        </pc:spChg>
      </pc:sldChg>
      <pc:sldChg chg="modSp add del mod">
        <pc:chgData name="Norman, Thomas" userId="ff344655-519c-453e-81f2-ede5e0f7040f" providerId="ADAL" clId="{C704E481-1127-4B08-ADA8-B9F31E8D9927}" dt="2025-11-16T15:33:01.533" v="5173" actId="47"/>
        <pc:sldMkLst>
          <pc:docMk/>
          <pc:sldMk cId="3158412070" sldId="11522"/>
        </pc:sldMkLst>
        <pc:spChg chg="mod">
          <ac:chgData name="Norman, Thomas" userId="ff344655-519c-453e-81f2-ede5e0f7040f" providerId="ADAL" clId="{C704E481-1127-4B08-ADA8-B9F31E8D9927}" dt="2025-11-16T15:32:33.287" v="5169" actId="20577"/>
          <ac:spMkLst>
            <pc:docMk/>
            <pc:sldMk cId="3158412070" sldId="11522"/>
            <ac:spMk id="3" creationId="{D85E2A32-0FA2-5A5E-0972-B99DC0DE22D5}"/>
          </ac:spMkLst>
        </pc:spChg>
        <pc:picChg chg="mod">
          <ac:chgData name="Norman, Thomas" userId="ff344655-519c-453e-81f2-ede5e0f7040f" providerId="ADAL" clId="{C704E481-1127-4B08-ADA8-B9F31E8D9927}" dt="2025-11-16T15:32:11.954" v="5061" actId="732"/>
          <ac:picMkLst>
            <pc:docMk/>
            <pc:sldMk cId="3158412070" sldId="11522"/>
            <ac:picMk id="3082" creationId="{6D081A41-3F1C-3282-4D62-66B9B1E70337}"/>
          </ac:picMkLst>
        </pc:picChg>
      </pc:sldChg>
      <pc:sldChg chg="addSp delSp modSp new mod ord">
        <pc:chgData name="Norman, Thomas" userId="ff344655-519c-453e-81f2-ede5e0f7040f" providerId="ADAL" clId="{C704E481-1127-4B08-ADA8-B9F31E8D9927}" dt="2025-11-16T15:59:54.200" v="6405"/>
        <pc:sldMkLst>
          <pc:docMk/>
          <pc:sldMk cId="151336719" sldId="11523"/>
        </pc:sldMkLst>
        <pc:spChg chg="mod">
          <ac:chgData name="Norman, Thomas" userId="ff344655-519c-453e-81f2-ede5e0f7040f" providerId="ADAL" clId="{C704E481-1127-4B08-ADA8-B9F31E8D9927}" dt="2025-11-16T15:41:57.905" v="5839" actId="14100"/>
          <ac:spMkLst>
            <pc:docMk/>
            <pc:sldMk cId="151336719" sldId="11523"/>
            <ac:spMk id="2" creationId="{6C261743-E955-D086-BA9A-4FC6998A3AF5}"/>
          </ac:spMkLst>
        </pc:spChg>
        <pc:spChg chg="add del mod">
          <ac:chgData name="Norman, Thomas" userId="ff344655-519c-453e-81f2-ede5e0f7040f" providerId="ADAL" clId="{C704E481-1127-4B08-ADA8-B9F31E8D9927}" dt="2025-11-16T15:44:28.964" v="6374" actId="14100"/>
          <ac:spMkLst>
            <pc:docMk/>
            <pc:sldMk cId="151336719" sldId="11523"/>
            <ac:spMk id="3" creationId="{3C1D3170-3DA3-2502-97AB-E0055E95E789}"/>
          </ac:spMkLst>
        </pc:spChg>
        <pc:spChg chg="del">
          <ac:chgData name="Norman, Thomas" userId="ff344655-519c-453e-81f2-ede5e0f7040f" providerId="ADAL" clId="{C704E481-1127-4B08-ADA8-B9F31E8D9927}" dt="2025-11-16T15:36:20.828" v="5232" actId="478"/>
          <ac:spMkLst>
            <pc:docMk/>
            <pc:sldMk cId="151336719" sldId="11523"/>
            <ac:spMk id="4" creationId="{CBA53CA5-0D9F-B733-173A-870EB12FF891}"/>
          </ac:spMkLst>
        </pc:spChg>
        <pc:spChg chg="add mod">
          <ac:chgData name="Norman, Thomas" userId="ff344655-519c-453e-81f2-ede5e0f7040f" providerId="ADAL" clId="{C704E481-1127-4B08-ADA8-B9F31E8D9927}" dt="2025-11-16T15:51:23.077" v="6394"/>
          <ac:spMkLst>
            <pc:docMk/>
            <pc:sldMk cId="151336719" sldId="11523"/>
            <ac:spMk id="8" creationId="{86A08359-972B-9651-CEB3-9631CC5128DB}"/>
          </ac:spMkLst>
        </pc:spChg>
        <pc:spChg chg="mod">
          <ac:chgData name="Norman, Thomas" userId="ff344655-519c-453e-81f2-ede5e0f7040f" providerId="ADAL" clId="{C704E481-1127-4B08-ADA8-B9F31E8D9927}" dt="2025-11-16T15:59:54.200" v="6405"/>
          <ac:spMkLst>
            <pc:docMk/>
            <pc:sldMk cId="151336719" sldId="11523"/>
            <ac:spMk id="11" creationId="{3CFB7161-F8D5-DDAC-8681-9073EDC27A68}"/>
          </ac:spMkLst>
        </pc:spChg>
        <pc:spChg chg="mod">
          <ac:chgData name="Norman, Thomas" userId="ff344655-519c-453e-81f2-ede5e0f7040f" providerId="ADAL" clId="{C704E481-1127-4B08-ADA8-B9F31E8D9927}" dt="2025-11-16T15:59:54.200" v="6405"/>
          <ac:spMkLst>
            <pc:docMk/>
            <pc:sldMk cId="151336719" sldId="11523"/>
            <ac:spMk id="12" creationId="{DE0A8214-A0A1-098A-9FF8-4DB4106AD3D1}"/>
          </ac:spMkLst>
        </pc:spChg>
        <pc:grpChg chg="add mod">
          <ac:chgData name="Norman, Thomas" userId="ff344655-519c-453e-81f2-ede5e0f7040f" providerId="ADAL" clId="{C704E481-1127-4B08-ADA8-B9F31E8D9927}" dt="2025-11-16T15:59:54.200" v="6405"/>
          <ac:grpSpMkLst>
            <pc:docMk/>
            <pc:sldMk cId="151336719" sldId="11523"/>
            <ac:grpSpMk id="9" creationId="{FF888881-AC83-D381-06B0-A3C6FBF1F57C}"/>
          </ac:grpSpMkLst>
        </pc:grpChg>
        <pc:picChg chg="add mod modCrop">
          <ac:chgData name="Norman, Thomas" userId="ff344655-519c-453e-81f2-ede5e0f7040f" providerId="ADAL" clId="{C704E481-1127-4B08-ADA8-B9F31E8D9927}" dt="2025-11-16T15:48:33.546" v="6389" actId="1076"/>
          <ac:picMkLst>
            <pc:docMk/>
            <pc:sldMk cId="151336719" sldId="11523"/>
            <ac:picMk id="7" creationId="{B2031CBF-A82E-88EE-8B7D-5FAB3BFC6A76}"/>
          </ac:picMkLst>
        </pc:picChg>
        <pc:picChg chg="mod">
          <ac:chgData name="Norman, Thomas" userId="ff344655-519c-453e-81f2-ede5e0f7040f" providerId="ADAL" clId="{C704E481-1127-4B08-ADA8-B9F31E8D9927}" dt="2025-11-16T15:59:54.200" v="6405"/>
          <ac:picMkLst>
            <pc:docMk/>
            <pc:sldMk cId="151336719" sldId="11523"/>
            <ac:picMk id="10" creationId="{86582DF3-0A79-908F-D01E-4C5B8C576746}"/>
          </ac:picMkLst>
        </pc:picChg>
        <pc:picChg chg="add mod">
          <ac:chgData name="Norman, Thomas" userId="ff344655-519c-453e-81f2-ede5e0f7040f" providerId="ADAL" clId="{C704E481-1127-4B08-ADA8-B9F31E8D9927}" dt="2025-11-16T15:59:54.200" v="6405"/>
          <ac:picMkLst>
            <pc:docMk/>
            <pc:sldMk cId="151336719" sldId="11523"/>
            <ac:picMk id="13" creationId="{8EF92B99-4B2A-09CB-49B9-73E6E75BE0CA}"/>
          </ac:picMkLst>
        </pc:picChg>
        <pc:picChg chg="add mod">
          <ac:chgData name="Norman, Thomas" userId="ff344655-519c-453e-81f2-ede5e0f7040f" providerId="ADAL" clId="{C704E481-1127-4B08-ADA8-B9F31E8D9927}" dt="2025-11-16T15:59:54.200" v="6405"/>
          <ac:picMkLst>
            <pc:docMk/>
            <pc:sldMk cId="151336719" sldId="11523"/>
            <ac:picMk id="14" creationId="{4C290723-F994-7E84-1E27-229D8D68D6D8}"/>
          </ac:picMkLst>
        </pc:picChg>
        <pc:picChg chg="add mod">
          <ac:chgData name="Norman, Thomas" userId="ff344655-519c-453e-81f2-ede5e0f7040f" providerId="ADAL" clId="{C704E481-1127-4B08-ADA8-B9F31E8D9927}" dt="2025-11-16T15:59:54.200" v="6405"/>
          <ac:picMkLst>
            <pc:docMk/>
            <pc:sldMk cId="151336719" sldId="11523"/>
            <ac:picMk id="15" creationId="{E4D2C353-1F4D-8C82-693D-8899C68C4C2F}"/>
          </ac:picMkLst>
        </pc:picChg>
      </pc:sldChg>
      <pc:sldChg chg="addSp delSp modSp new mod ord">
        <pc:chgData name="Norman, Thomas" userId="ff344655-519c-453e-81f2-ede5e0f7040f" providerId="ADAL" clId="{C704E481-1127-4B08-ADA8-B9F31E8D9927}" dt="2025-11-16T15:51:56.046" v="6400"/>
        <pc:sldMkLst>
          <pc:docMk/>
          <pc:sldMk cId="4184592466" sldId="11524"/>
        </pc:sldMkLst>
        <pc:spChg chg="mod">
          <ac:chgData name="Norman, Thomas" userId="ff344655-519c-453e-81f2-ede5e0f7040f" providerId="ADAL" clId="{C704E481-1127-4B08-ADA8-B9F31E8D9927}" dt="2025-11-16T15:38:20.641" v="5300"/>
          <ac:spMkLst>
            <pc:docMk/>
            <pc:sldMk cId="4184592466" sldId="11524"/>
            <ac:spMk id="2" creationId="{BB26C9E2-C67C-18A9-D186-5A0BA318BCB0}"/>
          </ac:spMkLst>
        </pc:spChg>
        <pc:spChg chg="mod">
          <ac:chgData name="Norman, Thomas" userId="ff344655-519c-453e-81f2-ede5e0f7040f" providerId="ADAL" clId="{C704E481-1127-4B08-ADA8-B9F31E8D9927}" dt="2025-11-16T15:51:48.954" v="6398" actId="14100"/>
          <ac:spMkLst>
            <pc:docMk/>
            <pc:sldMk cId="4184592466" sldId="11524"/>
            <ac:spMk id="3" creationId="{F8C35E2E-8AF0-4EE1-EAF9-562E713AA05E}"/>
          </ac:spMkLst>
        </pc:spChg>
        <pc:spChg chg="del">
          <ac:chgData name="Norman, Thomas" userId="ff344655-519c-453e-81f2-ede5e0f7040f" providerId="ADAL" clId="{C704E481-1127-4B08-ADA8-B9F31E8D9927}" dt="2025-11-16T15:37:33.704" v="5240" actId="478"/>
          <ac:spMkLst>
            <pc:docMk/>
            <pc:sldMk cId="4184592466" sldId="11524"/>
            <ac:spMk id="4" creationId="{AC5ADD4B-04AE-4090-C916-03C6616766E6}"/>
          </ac:spMkLst>
        </pc:spChg>
        <pc:spChg chg="add mod">
          <ac:chgData name="Norman, Thomas" userId="ff344655-519c-453e-81f2-ede5e0f7040f" providerId="ADAL" clId="{C704E481-1127-4B08-ADA8-B9F31E8D9927}" dt="2025-11-16T15:40:12.287" v="5643" actId="164"/>
          <ac:spMkLst>
            <pc:docMk/>
            <pc:sldMk cId="4184592466" sldId="11524"/>
            <ac:spMk id="8" creationId="{FF52148C-57EE-F106-A37F-F330EB9C09B7}"/>
          </ac:spMkLst>
        </pc:spChg>
        <pc:spChg chg="add mod">
          <ac:chgData name="Norman, Thomas" userId="ff344655-519c-453e-81f2-ede5e0f7040f" providerId="ADAL" clId="{C704E481-1127-4B08-ADA8-B9F31E8D9927}" dt="2025-11-16T15:41:24.549" v="5790" actId="1076"/>
          <ac:spMkLst>
            <pc:docMk/>
            <pc:sldMk cId="4184592466" sldId="11524"/>
            <ac:spMk id="11" creationId="{0372D86E-2113-F153-5F26-C2E0D4E144F9}"/>
          </ac:spMkLst>
        </pc:spChg>
        <pc:grpChg chg="add mod">
          <ac:chgData name="Norman, Thomas" userId="ff344655-519c-453e-81f2-ede5e0f7040f" providerId="ADAL" clId="{C704E481-1127-4B08-ADA8-B9F31E8D9927}" dt="2025-11-16T15:41:04.375" v="5785" actId="1076"/>
          <ac:grpSpMkLst>
            <pc:docMk/>
            <pc:sldMk cId="4184592466" sldId="11524"/>
            <ac:grpSpMk id="9" creationId="{375CF9A8-6800-B43A-F123-798493BCD812}"/>
          </ac:grpSpMkLst>
        </pc:grpChg>
        <pc:picChg chg="add mod modCrop">
          <ac:chgData name="Norman, Thomas" userId="ff344655-519c-453e-81f2-ede5e0f7040f" providerId="ADAL" clId="{C704E481-1127-4B08-ADA8-B9F31E8D9927}" dt="2025-11-16T15:40:12.287" v="5643" actId="164"/>
          <ac:picMkLst>
            <pc:docMk/>
            <pc:sldMk cId="4184592466" sldId="11524"/>
            <ac:picMk id="7" creationId="{EB2A123F-E470-68C3-0F6B-D742AF2313A6}"/>
          </ac:picMkLst>
        </pc:picChg>
      </pc:sldChg>
      <pc:sldChg chg="addSp delSp modSp new del mod">
        <pc:chgData name="Norman, Thomas" userId="ff344655-519c-453e-81f2-ede5e0f7040f" providerId="ADAL" clId="{C704E481-1127-4B08-ADA8-B9F31E8D9927}" dt="2025-11-16T16:19:07.260" v="6942" actId="47"/>
        <pc:sldMkLst>
          <pc:docMk/>
          <pc:sldMk cId="2454956995" sldId="11525"/>
        </pc:sldMkLst>
        <pc:spChg chg="mod">
          <ac:chgData name="Norman, Thomas" userId="ff344655-519c-453e-81f2-ede5e0f7040f" providerId="ADAL" clId="{C704E481-1127-4B08-ADA8-B9F31E8D9927}" dt="2025-11-16T16:00:05.560" v="6469" actId="20577"/>
          <ac:spMkLst>
            <pc:docMk/>
            <pc:sldMk cId="2454956995" sldId="11525"/>
            <ac:spMk id="2" creationId="{27C13E04-E4C4-5C6E-0459-AE2381A59612}"/>
          </ac:spMkLst>
        </pc:spChg>
        <pc:spChg chg="del">
          <ac:chgData name="Norman, Thomas" userId="ff344655-519c-453e-81f2-ede5e0f7040f" providerId="ADAL" clId="{C704E481-1127-4B08-ADA8-B9F31E8D9927}" dt="2025-11-16T16:00:33.185" v="6483" actId="478"/>
          <ac:spMkLst>
            <pc:docMk/>
            <pc:sldMk cId="2454956995" sldId="11525"/>
            <ac:spMk id="3" creationId="{EA23D755-32F7-4FFC-6AA6-02185FB6441C}"/>
          </ac:spMkLst>
        </pc:spChg>
        <pc:spChg chg="del">
          <ac:chgData name="Norman, Thomas" userId="ff344655-519c-453e-81f2-ede5e0f7040f" providerId="ADAL" clId="{C704E481-1127-4B08-ADA8-B9F31E8D9927}" dt="2025-11-16T16:00:07.832" v="6470" actId="478"/>
          <ac:spMkLst>
            <pc:docMk/>
            <pc:sldMk cId="2454956995" sldId="11525"/>
            <ac:spMk id="4" creationId="{E9B9FB98-8BA7-41AE-89C9-0719F359F387}"/>
          </ac:spMkLst>
        </pc:spChg>
        <pc:spChg chg="del mod">
          <ac:chgData name="Norman, Thomas" userId="ff344655-519c-453e-81f2-ede5e0f7040f" providerId="ADAL" clId="{C704E481-1127-4B08-ADA8-B9F31E8D9927}" dt="2025-11-16T16:00:12.341" v="6472" actId="478"/>
          <ac:spMkLst>
            <pc:docMk/>
            <pc:sldMk cId="2454956995" sldId="11525"/>
            <ac:spMk id="8" creationId="{95E16E08-F85D-DCCD-FC6F-15EB9E778219}"/>
          </ac:spMkLst>
        </pc:spChg>
        <pc:spChg chg="del mod topLvl">
          <ac:chgData name="Norman, Thomas" userId="ff344655-519c-453e-81f2-ede5e0f7040f" providerId="ADAL" clId="{C704E481-1127-4B08-ADA8-B9F31E8D9927}" dt="2025-11-16T16:00:14.201" v="6473" actId="478"/>
          <ac:spMkLst>
            <pc:docMk/>
            <pc:sldMk cId="2454956995" sldId="11525"/>
            <ac:spMk id="9" creationId="{1C0E2F43-ED96-73A4-D45F-1B5D371F41C6}"/>
          </ac:spMkLst>
        </pc:spChg>
        <pc:grpChg chg="add del mod">
          <ac:chgData name="Norman, Thomas" userId="ff344655-519c-453e-81f2-ede5e0f7040f" providerId="ADAL" clId="{C704E481-1127-4B08-ADA8-B9F31E8D9927}" dt="2025-11-16T16:00:14.201" v="6473" actId="478"/>
          <ac:grpSpMkLst>
            <pc:docMk/>
            <pc:sldMk cId="2454956995" sldId="11525"/>
            <ac:grpSpMk id="6" creationId="{3E7B4716-D2FE-0033-5BE3-856BBEF42AE2}"/>
          </ac:grpSpMkLst>
        </pc:grpChg>
        <pc:picChg chg="mod topLvl">
          <ac:chgData name="Norman, Thomas" userId="ff344655-519c-453e-81f2-ede5e0f7040f" providerId="ADAL" clId="{C704E481-1127-4B08-ADA8-B9F31E8D9927}" dt="2025-11-16T16:00:15.873" v="6474" actId="1076"/>
          <ac:picMkLst>
            <pc:docMk/>
            <pc:sldMk cId="2454956995" sldId="11525"/>
            <ac:picMk id="7" creationId="{397B8A6B-57B1-EE81-7F62-38E7A35D2E0D}"/>
          </ac:picMkLst>
        </pc:picChg>
        <pc:picChg chg="add mod">
          <ac:chgData name="Norman, Thomas" userId="ff344655-519c-453e-81f2-ede5e0f7040f" providerId="ADAL" clId="{C704E481-1127-4B08-ADA8-B9F31E8D9927}" dt="2025-11-16T16:00:36.997" v="6485" actId="1076"/>
          <ac:picMkLst>
            <pc:docMk/>
            <pc:sldMk cId="2454956995" sldId="11525"/>
            <ac:picMk id="10" creationId="{8BCAC1A1-7905-E978-48DD-A1520E5EC1B8}"/>
          </ac:picMkLst>
        </pc:picChg>
        <pc:picChg chg="add mod">
          <ac:chgData name="Norman, Thomas" userId="ff344655-519c-453e-81f2-ede5e0f7040f" providerId="ADAL" clId="{C704E481-1127-4B08-ADA8-B9F31E8D9927}" dt="2025-11-16T16:00:28.561" v="6481" actId="1076"/>
          <ac:picMkLst>
            <pc:docMk/>
            <pc:sldMk cId="2454956995" sldId="11525"/>
            <ac:picMk id="11" creationId="{EEF7DF56-0A8F-018A-BBD7-B269FA3AB213}"/>
          </ac:picMkLst>
        </pc:picChg>
        <pc:picChg chg="add mod">
          <ac:chgData name="Norman, Thomas" userId="ff344655-519c-453e-81f2-ede5e0f7040f" providerId="ADAL" clId="{C704E481-1127-4B08-ADA8-B9F31E8D9927}" dt="2025-11-16T16:00:34.997" v="6484" actId="1076"/>
          <ac:picMkLst>
            <pc:docMk/>
            <pc:sldMk cId="2454956995" sldId="11525"/>
            <ac:picMk id="12" creationId="{E6E5891E-8439-BA8E-F02B-C57DB51CD956}"/>
          </ac:picMkLst>
        </pc:picChg>
      </pc:sldChg>
      <pc:sldChg chg="addSp delSp modSp add mod">
        <pc:chgData name="Norman, Thomas" userId="ff344655-519c-453e-81f2-ede5e0f7040f" providerId="ADAL" clId="{C704E481-1127-4B08-ADA8-B9F31E8D9927}" dt="2025-11-16T16:09:16.997" v="6719" actId="1035"/>
        <pc:sldMkLst>
          <pc:docMk/>
          <pc:sldMk cId="804600580" sldId="11526"/>
        </pc:sldMkLst>
        <pc:spChg chg="mod">
          <ac:chgData name="Norman, Thomas" userId="ff344655-519c-453e-81f2-ede5e0f7040f" providerId="ADAL" clId="{C704E481-1127-4B08-ADA8-B9F31E8D9927}" dt="2025-11-16T16:02:10.998" v="6487"/>
          <ac:spMkLst>
            <pc:docMk/>
            <pc:sldMk cId="804600580" sldId="11526"/>
            <ac:spMk id="2" creationId="{D8D3441D-69A6-D356-27BB-FB15A4EF852D}"/>
          </ac:spMkLst>
        </pc:spChg>
        <pc:spChg chg="add mod">
          <ac:chgData name="Norman, Thomas" userId="ff344655-519c-453e-81f2-ede5e0f7040f" providerId="ADAL" clId="{C704E481-1127-4B08-ADA8-B9F31E8D9927}" dt="2025-11-16T16:09:16.997" v="6719" actId="1035"/>
          <ac:spMkLst>
            <pc:docMk/>
            <pc:sldMk cId="804600580" sldId="11526"/>
            <ac:spMk id="3" creationId="{2E62BCA5-2CF6-D8F3-E995-C139FBF1A8D5}"/>
          </ac:spMkLst>
        </pc:spChg>
        <pc:spChg chg="add mod">
          <ac:chgData name="Norman, Thomas" userId="ff344655-519c-453e-81f2-ede5e0f7040f" providerId="ADAL" clId="{C704E481-1127-4B08-ADA8-B9F31E8D9927}" dt="2025-11-16T16:09:16.997" v="6719" actId="1035"/>
          <ac:spMkLst>
            <pc:docMk/>
            <pc:sldMk cId="804600580" sldId="11526"/>
            <ac:spMk id="4" creationId="{06562A84-39A8-2C17-B36E-43B961FF84CF}"/>
          </ac:spMkLst>
        </pc:spChg>
        <pc:spChg chg="add del mod">
          <ac:chgData name="Norman, Thomas" userId="ff344655-519c-453e-81f2-ede5e0f7040f" providerId="ADAL" clId="{C704E481-1127-4B08-ADA8-B9F31E8D9927}" dt="2025-11-16T16:07:31.028" v="6566" actId="478"/>
          <ac:spMkLst>
            <pc:docMk/>
            <pc:sldMk cId="804600580" sldId="11526"/>
            <ac:spMk id="6" creationId="{E23D0861-A177-156F-8B40-493D01B24589}"/>
          </ac:spMkLst>
        </pc:spChg>
        <pc:spChg chg="add mod">
          <ac:chgData name="Norman, Thomas" userId="ff344655-519c-453e-81f2-ede5e0f7040f" providerId="ADAL" clId="{C704E481-1127-4B08-ADA8-B9F31E8D9927}" dt="2025-11-16T16:04:37.523" v="6532" actId="571"/>
          <ac:spMkLst>
            <pc:docMk/>
            <pc:sldMk cId="804600580" sldId="11526"/>
            <ac:spMk id="8" creationId="{DAEA1C19-D9C1-CED3-4F0A-041B7F05887C}"/>
          </ac:spMkLst>
        </pc:spChg>
        <pc:spChg chg="add del mod">
          <ac:chgData name="Norman, Thomas" userId="ff344655-519c-453e-81f2-ede5e0f7040f" providerId="ADAL" clId="{C704E481-1127-4B08-ADA8-B9F31E8D9927}" dt="2025-11-16T16:07:20.496" v="6565" actId="478"/>
          <ac:spMkLst>
            <pc:docMk/>
            <pc:sldMk cId="804600580" sldId="11526"/>
            <ac:spMk id="9" creationId="{00686B03-6CE9-6645-18DD-D37E45477DCE}"/>
          </ac:spMkLst>
        </pc:spChg>
        <pc:spChg chg="add del mod ord">
          <ac:chgData name="Norman, Thomas" userId="ff344655-519c-453e-81f2-ede5e0f7040f" providerId="ADAL" clId="{C704E481-1127-4B08-ADA8-B9F31E8D9927}" dt="2025-11-16T16:09:16.997" v="6719" actId="1035"/>
          <ac:spMkLst>
            <pc:docMk/>
            <pc:sldMk cId="804600580" sldId="11526"/>
            <ac:spMk id="13" creationId="{671FE19C-368B-D586-C298-D1B51F3F1341}"/>
          </ac:spMkLst>
        </pc:spChg>
        <pc:spChg chg="add mod">
          <ac:chgData name="Norman, Thomas" userId="ff344655-519c-453e-81f2-ede5e0f7040f" providerId="ADAL" clId="{C704E481-1127-4B08-ADA8-B9F31E8D9927}" dt="2025-11-16T16:09:16.997" v="6719" actId="1035"/>
          <ac:spMkLst>
            <pc:docMk/>
            <pc:sldMk cId="804600580" sldId="11526"/>
            <ac:spMk id="19" creationId="{7147147E-B767-C2F1-7CF1-A1AE674F23EE}"/>
          </ac:spMkLst>
        </pc:spChg>
        <pc:spChg chg="add mod ord">
          <ac:chgData name="Norman, Thomas" userId="ff344655-519c-453e-81f2-ede5e0f7040f" providerId="ADAL" clId="{C704E481-1127-4B08-ADA8-B9F31E8D9927}" dt="2025-11-16T16:09:16.997" v="6719" actId="1035"/>
          <ac:spMkLst>
            <pc:docMk/>
            <pc:sldMk cId="804600580" sldId="11526"/>
            <ac:spMk id="20" creationId="{2811DC1A-EB5D-4E4C-7779-6DBF564C8DF1}"/>
          </ac:spMkLst>
        </pc:spChg>
        <pc:spChg chg="add mod">
          <ac:chgData name="Norman, Thomas" userId="ff344655-519c-453e-81f2-ede5e0f7040f" providerId="ADAL" clId="{C704E481-1127-4B08-ADA8-B9F31E8D9927}" dt="2025-11-16T16:09:16.997" v="6719" actId="1035"/>
          <ac:spMkLst>
            <pc:docMk/>
            <pc:sldMk cId="804600580" sldId="11526"/>
            <ac:spMk id="21" creationId="{99536A70-AED5-77DC-FF75-53A525021910}"/>
          </ac:spMkLst>
        </pc:spChg>
        <pc:spChg chg="add mod">
          <ac:chgData name="Norman, Thomas" userId="ff344655-519c-453e-81f2-ede5e0f7040f" providerId="ADAL" clId="{C704E481-1127-4B08-ADA8-B9F31E8D9927}" dt="2025-11-16T16:09:16.997" v="6719" actId="1035"/>
          <ac:spMkLst>
            <pc:docMk/>
            <pc:sldMk cId="804600580" sldId="11526"/>
            <ac:spMk id="22" creationId="{893A3869-F62A-D21E-DB74-451E23012465}"/>
          </ac:spMkLst>
        </pc:spChg>
        <pc:spChg chg="add mod">
          <ac:chgData name="Norman, Thomas" userId="ff344655-519c-453e-81f2-ede5e0f7040f" providerId="ADAL" clId="{C704E481-1127-4B08-ADA8-B9F31E8D9927}" dt="2025-11-16T16:09:16.997" v="6719" actId="1035"/>
          <ac:spMkLst>
            <pc:docMk/>
            <pc:sldMk cId="804600580" sldId="11526"/>
            <ac:spMk id="23" creationId="{381AA888-2A8A-25B7-F830-A75F7A589505}"/>
          </ac:spMkLst>
        </pc:spChg>
        <pc:picChg chg="mod">
          <ac:chgData name="Norman, Thomas" userId="ff344655-519c-453e-81f2-ede5e0f7040f" providerId="ADAL" clId="{C704E481-1127-4B08-ADA8-B9F31E8D9927}" dt="2025-11-16T16:09:16.997" v="6719" actId="1035"/>
          <ac:picMkLst>
            <pc:docMk/>
            <pc:sldMk cId="804600580" sldId="11526"/>
            <ac:picMk id="7" creationId="{912BFF0A-F1A4-E3C6-9C7F-136BCF4DB9AF}"/>
          </ac:picMkLst>
        </pc:picChg>
        <pc:picChg chg="mod">
          <ac:chgData name="Norman, Thomas" userId="ff344655-519c-453e-81f2-ede5e0f7040f" providerId="ADAL" clId="{C704E481-1127-4B08-ADA8-B9F31E8D9927}" dt="2025-11-16T16:04:43.779" v="6533" actId="1076"/>
          <ac:picMkLst>
            <pc:docMk/>
            <pc:sldMk cId="804600580" sldId="11526"/>
            <ac:picMk id="10" creationId="{24FC90F2-9400-12B5-361A-E2FC083F72D7}"/>
          </ac:picMkLst>
        </pc:picChg>
        <pc:picChg chg="mod">
          <ac:chgData name="Norman, Thomas" userId="ff344655-519c-453e-81f2-ede5e0f7040f" providerId="ADAL" clId="{C704E481-1127-4B08-ADA8-B9F31E8D9927}" dt="2025-11-16T16:04:43.779" v="6533" actId="1076"/>
          <ac:picMkLst>
            <pc:docMk/>
            <pc:sldMk cId="804600580" sldId="11526"/>
            <ac:picMk id="11" creationId="{096B247C-8837-30A5-E41A-75100F101DA4}"/>
          </ac:picMkLst>
        </pc:picChg>
        <pc:picChg chg="mod">
          <ac:chgData name="Norman, Thomas" userId="ff344655-519c-453e-81f2-ede5e0f7040f" providerId="ADAL" clId="{C704E481-1127-4B08-ADA8-B9F31E8D9927}" dt="2025-11-16T16:04:43.779" v="6533" actId="1076"/>
          <ac:picMkLst>
            <pc:docMk/>
            <pc:sldMk cId="804600580" sldId="11526"/>
            <ac:picMk id="12" creationId="{D2ADA8A1-24AF-B531-D2E1-A53C153645AB}"/>
          </ac:picMkLst>
        </pc:picChg>
        <pc:picChg chg="add mod">
          <ac:chgData name="Norman, Thomas" userId="ff344655-519c-453e-81f2-ede5e0f7040f" providerId="ADAL" clId="{C704E481-1127-4B08-ADA8-B9F31E8D9927}" dt="2025-11-16T16:06:18.920" v="6548" actId="571"/>
          <ac:picMkLst>
            <pc:docMk/>
            <pc:sldMk cId="804600580" sldId="11526"/>
            <ac:picMk id="14" creationId="{7F3AEE6B-910E-08F8-76C2-A53B74D82D55}"/>
          </ac:picMkLst>
        </pc:picChg>
        <pc:picChg chg="add mod">
          <ac:chgData name="Norman, Thomas" userId="ff344655-519c-453e-81f2-ede5e0f7040f" providerId="ADAL" clId="{C704E481-1127-4B08-ADA8-B9F31E8D9927}" dt="2025-11-16T16:06:26.310" v="6550" actId="571"/>
          <ac:picMkLst>
            <pc:docMk/>
            <pc:sldMk cId="804600580" sldId="11526"/>
            <ac:picMk id="15" creationId="{023C19D4-FF6F-25FF-75A4-D0476A832E9B}"/>
          </ac:picMkLst>
        </pc:picChg>
        <pc:picChg chg="add mod ord">
          <ac:chgData name="Norman, Thomas" userId="ff344655-519c-453e-81f2-ede5e0f7040f" providerId="ADAL" clId="{C704E481-1127-4B08-ADA8-B9F31E8D9927}" dt="2025-11-16T16:09:16.997" v="6719" actId="1035"/>
          <ac:picMkLst>
            <pc:docMk/>
            <pc:sldMk cId="804600580" sldId="11526"/>
            <ac:picMk id="16" creationId="{23C6C297-0E18-44F7-9F57-109D8CD38FFA}"/>
          </ac:picMkLst>
        </pc:picChg>
        <pc:picChg chg="add mod">
          <ac:chgData name="Norman, Thomas" userId="ff344655-519c-453e-81f2-ede5e0f7040f" providerId="ADAL" clId="{C704E481-1127-4B08-ADA8-B9F31E8D9927}" dt="2025-11-16T16:06:30.872" v="6551" actId="571"/>
          <ac:picMkLst>
            <pc:docMk/>
            <pc:sldMk cId="804600580" sldId="11526"/>
            <ac:picMk id="17" creationId="{8BEF1625-8F0E-708E-71D5-29DD3CFEF29C}"/>
          </ac:picMkLst>
        </pc:picChg>
        <pc:picChg chg="add mod">
          <ac:chgData name="Norman, Thomas" userId="ff344655-519c-453e-81f2-ede5e0f7040f" providerId="ADAL" clId="{C704E481-1127-4B08-ADA8-B9F31E8D9927}" dt="2025-11-16T16:06:30.872" v="6551" actId="571"/>
          <ac:picMkLst>
            <pc:docMk/>
            <pc:sldMk cId="804600580" sldId="11526"/>
            <ac:picMk id="18" creationId="{339F32D9-5EC8-C556-8E87-85EDE2BB5659}"/>
          </ac:picMkLst>
        </pc:picChg>
      </pc:sldChg>
      <pc:sldChg chg="addSp delSp modSp add mod">
        <pc:chgData name="Norman, Thomas" userId="ff344655-519c-453e-81f2-ede5e0f7040f" providerId="ADAL" clId="{C704E481-1127-4B08-ADA8-B9F31E8D9927}" dt="2025-11-16T16:17:50.168" v="6844" actId="732"/>
        <pc:sldMkLst>
          <pc:docMk/>
          <pc:sldMk cId="1434618605" sldId="11527"/>
        </pc:sldMkLst>
        <pc:spChg chg="add mod">
          <ac:chgData name="Norman, Thomas" userId="ff344655-519c-453e-81f2-ede5e0f7040f" providerId="ADAL" clId="{C704E481-1127-4B08-ADA8-B9F31E8D9927}" dt="2025-11-16T16:16:56.622" v="6802" actId="1076"/>
          <ac:spMkLst>
            <pc:docMk/>
            <pc:sldMk cId="1434618605" sldId="11527"/>
            <ac:spMk id="7" creationId="{D2D0AC5B-E24E-17F0-0354-681A3DF5DDBB}"/>
          </ac:spMkLst>
        </pc:spChg>
        <pc:spChg chg="add mod">
          <ac:chgData name="Norman, Thomas" userId="ff344655-519c-453e-81f2-ede5e0f7040f" providerId="ADAL" clId="{C704E481-1127-4B08-ADA8-B9F31E8D9927}" dt="2025-11-16T16:16:56.622" v="6802" actId="1076"/>
          <ac:spMkLst>
            <pc:docMk/>
            <pc:sldMk cId="1434618605" sldId="11527"/>
            <ac:spMk id="8" creationId="{CA5E2B0F-BD65-2148-B639-6F8FE80AEA9A}"/>
          </ac:spMkLst>
        </pc:spChg>
        <pc:spChg chg="add mod">
          <ac:chgData name="Norman, Thomas" userId="ff344655-519c-453e-81f2-ede5e0f7040f" providerId="ADAL" clId="{C704E481-1127-4B08-ADA8-B9F31E8D9927}" dt="2025-11-16T16:17:39.776" v="6843" actId="1076"/>
          <ac:spMkLst>
            <pc:docMk/>
            <pc:sldMk cId="1434618605" sldId="11527"/>
            <ac:spMk id="11" creationId="{1F95B363-84CD-E1FC-3924-6DD410D5F16F}"/>
          </ac:spMkLst>
        </pc:spChg>
        <pc:picChg chg="add mod ord">
          <ac:chgData name="Norman, Thomas" userId="ff344655-519c-453e-81f2-ede5e0f7040f" providerId="ADAL" clId="{C704E481-1127-4B08-ADA8-B9F31E8D9927}" dt="2025-11-16T16:16:56.622" v="6802" actId="1076"/>
          <ac:picMkLst>
            <pc:docMk/>
            <pc:sldMk cId="1434618605" sldId="11527"/>
            <ac:picMk id="4" creationId="{F3638D3C-846D-117E-5CAC-C01CA39831EC}"/>
          </ac:picMkLst>
        </pc:picChg>
        <pc:picChg chg="add mod">
          <ac:chgData name="Norman, Thomas" userId="ff344655-519c-453e-81f2-ede5e0f7040f" providerId="ADAL" clId="{C704E481-1127-4B08-ADA8-B9F31E8D9927}" dt="2025-11-16T16:16:56.622" v="6802" actId="1076"/>
          <ac:picMkLst>
            <pc:docMk/>
            <pc:sldMk cId="1434618605" sldId="11527"/>
            <ac:picMk id="6" creationId="{AAD129FF-7F01-1DB7-C3F8-A6E849915E25}"/>
          </ac:picMkLst>
        </pc:picChg>
        <pc:picChg chg="del">
          <ac:chgData name="Norman, Thomas" userId="ff344655-519c-453e-81f2-ede5e0f7040f" providerId="ADAL" clId="{C704E481-1127-4B08-ADA8-B9F31E8D9927}" dt="2025-11-16T16:12:44.918" v="6725" actId="478"/>
          <ac:picMkLst>
            <pc:docMk/>
            <pc:sldMk cId="1434618605" sldId="11527"/>
            <ac:picMk id="3082" creationId="{D6767907-D74A-10D4-A63A-6DB55ACE59EA}"/>
          </ac:picMkLst>
        </pc:picChg>
        <pc:picChg chg="add del mod">
          <ac:chgData name="Norman, Thomas" userId="ff344655-519c-453e-81f2-ede5e0f7040f" providerId="ADAL" clId="{C704E481-1127-4B08-ADA8-B9F31E8D9927}" dt="2025-11-16T16:13:11.215" v="6728" actId="478"/>
          <ac:picMkLst>
            <pc:docMk/>
            <pc:sldMk cId="1434618605" sldId="11527"/>
            <ac:picMk id="4098" creationId="{23F99018-2319-8555-1293-6C75B8FDAFAF}"/>
          </ac:picMkLst>
        </pc:picChg>
        <pc:picChg chg="add del mod">
          <ac:chgData name="Norman, Thomas" userId="ff344655-519c-453e-81f2-ede5e0f7040f" providerId="ADAL" clId="{C704E481-1127-4B08-ADA8-B9F31E8D9927}" dt="2025-11-16T16:16:16.742" v="6789" actId="478"/>
          <ac:picMkLst>
            <pc:docMk/>
            <pc:sldMk cId="1434618605" sldId="11527"/>
            <ac:picMk id="4100" creationId="{4C4293F4-4521-7A2F-996E-46E3E371504A}"/>
          </ac:picMkLst>
        </pc:picChg>
        <pc:picChg chg="add mod">
          <ac:chgData name="Norman, Thomas" userId="ff344655-519c-453e-81f2-ede5e0f7040f" providerId="ADAL" clId="{C704E481-1127-4B08-ADA8-B9F31E8D9927}" dt="2025-11-16T16:17:50.168" v="6844" actId="732"/>
          <ac:picMkLst>
            <pc:docMk/>
            <pc:sldMk cId="1434618605" sldId="11527"/>
            <ac:picMk id="4102" creationId="{3DBA5DD8-A878-1FDF-2DBA-D984EEF8A4D4}"/>
          </ac:picMkLst>
        </pc:picChg>
        <pc:cxnChg chg="add mod">
          <ac:chgData name="Norman, Thomas" userId="ff344655-519c-453e-81f2-ede5e0f7040f" providerId="ADAL" clId="{C704E481-1127-4B08-ADA8-B9F31E8D9927}" dt="2025-11-16T16:17:20.311" v="6809" actId="1076"/>
          <ac:cxnSpMkLst>
            <pc:docMk/>
            <pc:sldMk cId="1434618605" sldId="11527"/>
            <ac:cxnSpMk id="10" creationId="{0EFF0C52-D374-FB23-1338-B8BDEF56AB01}"/>
          </ac:cxnSpMkLst>
        </pc:cxnChg>
      </pc:sldChg>
      <pc:sldChg chg="modSp add mod">
        <pc:chgData name="Norman, Thomas" userId="ff344655-519c-453e-81f2-ede5e0f7040f" providerId="ADAL" clId="{C704E481-1127-4B08-ADA8-B9F31E8D9927}" dt="2025-11-16T16:18:45.573" v="6939" actId="20577"/>
        <pc:sldMkLst>
          <pc:docMk/>
          <pc:sldMk cId="1999435796" sldId="11528"/>
        </pc:sldMkLst>
        <pc:spChg chg="mod">
          <ac:chgData name="Norman, Thomas" userId="ff344655-519c-453e-81f2-ede5e0f7040f" providerId="ADAL" clId="{C704E481-1127-4B08-ADA8-B9F31E8D9927}" dt="2025-11-16T16:18:45.573" v="6939" actId="20577"/>
          <ac:spMkLst>
            <pc:docMk/>
            <pc:sldMk cId="1999435796" sldId="11528"/>
            <ac:spMk id="3" creationId="{07BAE5C9-9278-EA9D-1663-42167113C7CB}"/>
          </ac:spMkLst>
        </pc:spChg>
        <pc:picChg chg="mod">
          <ac:chgData name="Norman, Thomas" userId="ff344655-519c-453e-81f2-ede5e0f7040f" providerId="ADAL" clId="{C704E481-1127-4B08-ADA8-B9F31E8D9927}" dt="2025-11-16T16:18:24.400" v="6848" actId="732"/>
          <ac:picMkLst>
            <pc:docMk/>
            <pc:sldMk cId="1999435796" sldId="11528"/>
            <ac:picMk id="4102" creationId="{A1C025C3-DF70-FB33-FFFA-2D24377D6B7A}"/>
          </ac:picMkLst>
        </pc:picChg>
      </pc:sldChg>
      <pc:sldChg chg="add">
        <pc:chgData name="Norman, Thomas" userId="ff344655-519c-453e-81f2-ede5e0f7040f" providerId="ADAL" clId="{C704E481-1127-4B08-ADA8-B9F31E8D9927}" dt="2025-11-16T16:19:05.839" v="6941"/>
        <pc:sldMkLst>
          <pc:docMk/>
          <pc:sldMk cId="2093166715" sldId="11529"/>
        </pc:sldMkLst>
      </pc:sldChg>
      <pc:sldChg chg="addSp delSp modSp new del mod">
        <pc:chgData name="Norman, Thomas" userId="ff344655-519c-453e-81f2-ede5e0f7040f" providerId="ADAL" clId="{C704E481-1127-4B08-ADA8-B9F31E8D9927}" dt="2025-11-16T16:47:01.390" v="7721" actId="47"/>
        <pc:sldMkLst>
          <pc:docMk/>
          <pc:sldMk cId="2715779834" sldId="11530"/>
        </pc:sldMkLst>
        <pc:spChg chg="del">
          <ac:chgData name="Norman, Thomas" userId="ff344655-519c-453e-81f2-ede5e0f7040f" providerId="ADAL" clId="{C704E481-1127-4B08-ADA8-B9F31E8D9927}" dt="2025-11-16T16:27:40.455" v="6945" actId="478"/>
          <ac:spMkLst>
            <pc:docMk/>
            <pc:sldMk cId="2715779834" sldId="11530"/>
            <ac:spMk id="4" creationId="{669AD8AE-AB9D-2C6E-E466-3614C987A31A}"/>
          </ac:spMkLst>
        </pc:spChg>
        <pc:spChg chg="add mod">
          <ac:chgData name="Norman, Thomas" userId="ff344655-519c-453e-81f2-ede5e0f7040f" providerId="ADAL" clId="{C704E481-1127-4B08-ADA8-B9F31E8D9927}" dt="2025-11-16T16:29:15.239" v="6961" actId="1076"/>
          <ac:spMkLst>
            <pc:docMk/>
            <pc:sldMk cId="2715779834" sldId="11530"/>
            <ac:spMk id="10" creationId="{362A94B7-1644-A756-F8B4-D7EA943B16D9}"/>
          </ac:spMkLst>
        </pc:spChg>
        <pc:spChg chg="add mod">
          <ac:chgData name="Norman, Thomas" userId="ff344655-519c-453e-81f2-ede5e0f7040f" providerId="ADAL" clId="{C704E481-1127-4B08-ADA8-B9F31E8D9927}" dt="2025-11-16T16:30:43.333" v="6971" actId="14100"/>
          <ac:spMkLst>
            <pc:docMk/>
            <pc:sldMk cId="2715779834" sldId="11530"/>
            <ac:spMk id="11" creationId="{A99FE632-390C-BB60-9F12-ED4BB8125C8E}"/>
          </ac:spMkLst>
        </pc:spChg>
        <pc:picChg chg="add mod modCrop">
          <ac:chgData name="Norman, Thomas" userId="ff344655-519c-453e-81f2-ede5e0f7040f" providerId="ADAL" clId="{C704E481-1127-4B08-ADA8-B9F31E8D9927}" dt="2025-11-16T16:30:45.378" v="6973" actId="1076"/>
          <ac:picMkLst>
            <pc:docMk/>
            <pc:sldMk cId="2715779834" sldId="11530"/>
            <ac:picMk id="7" creationId="{893675B6-557C-C39B-52FA-5848C1C37A19}"/>
          </ac:picMkLst>
        </pc:picChg>
        <pc:picChg chg="add mod">
          <ac:chgData name="Norman, Thomas" userId="ff344655-519c-453e-81f2-ede5e0f7040f" providerId="ADAL" clId="{C704E481-1127-4B08-ADA8-B9F31E8D9927}" dt="2025-11-16T16:30:35.738" v="6968" actId="1076"/>
          <ac:picMkLst>
            <pc:docMk/>
            <pc:sldMk cId="2715779834" sldId="11530"/>
            <ac:picMk id="8" creationId="{19BC3180-07F9-4026-DBAC-CBA333DA556B}"/>
          </ac:picMkLst>
        </pc:picChg>
        <pc:picChg chg="add mod">
          <ac:chgData name="Norman, Thomas" userId="ff344655-519c-453e-81f2-ede5e0f7040f" providerId="ADAL" clId="{C704E481-1127-4B08-ADA8-B9F31E8D9927}" dt="2025-11-16T16:29:07.003" v="6960" actId="1076"/>
          <ac:picMkLst>
            <pc:docMk/>
            <pc:sldMk cId="2715779834" sldId="11530"/>
            <ac:picMk id="9" creationId="{10BB4C65-670C-1B3B-97B7-48BF9F1F3F7A}"/>
          </ac:picMkLst>
        </pc:picChg>
      </pc:sldChg>
      <pc:sldChg chg="addSp delSp modSp new del mod">
        <pc:chgData name="Norman, Thomas" userId="ff344655-519c-453e-81f2-ede5e0f7040f" providerId="ADAL" clId="{C704E481-1127-4B08-ADA8-B9F31E8D9927}" dt="2025-11-16T16:46:59.154" v="7720" actId="47"/>
        <pc:sldMkLst>
          <pc:docMk/>
          <pc:sldMk cId="2591952578" sldId="11531"/>
        </pc:sldMkLst>
        <pc:spChg chg="mod">
          <ac:chgData name="Norman, Thomas" userId="ff344655-519c-453e-81f2-ede5e0f7040f" providerId="ADAL" clId="{C704E481-1127-4B08-ADA8-B9F31E8D9927}" dt="2025-11-16T16:31:26.197" v="7008" actId="20577"/>
          <ac:spMkLst>
            <pc:docMk/>
            <pc:sldMk cId="2591952578" sldId="11531"/>
            <ac:spMk id="2" creationId="{B0AB29D7-CFB6-4A18-16B1-B351DFBC24F0}"/>
          </ac:spMkLst>
        </pc:spChg>
        <pc:spChg chg="mod">
          <ac:chgData name="Norman, Thomas" userId="ff344655-519c-453e-81f2-ede5e0f7040f" providerId="ADAL" clId="{C704E481-1127-4B08-ADA8-B9F31E8D9927}" dt="2025-11-16T16:39:48.290" v="7120" actId="14100"/>
          <ac:spMkLst>
            <pc:docMk/>
            <pc:sldMk cId="2591952578" sldId="11531"/>
            <ac:spMk id="3" creationId="{B97D8785-68E0-055F-34DE-0C3FCBAD778F}"/>
          </ac:spMkLst>
        </pc:spChg>
        <pc:spChg chg="del">
          <ac:chgData name="Norman, Thomas" userId="ff344655-519c-453e-81f2-ede5e0f7040f" providerId="ADAL" clId="{C704E481-1127-4B08-ADA8-B9F31E8D9927}" dt="2025-11-16T16:31:28.659" v="7009" actId="478"/>
          <ac:spMkLst>
            <pc:docMk/>
            <pc:sldMk cId="2591952578" sldId="11531"/>
            <ac:spMk id="4" creationId="{845E0B41-A182-33C2-96C2-91D381CB9167}"/>
          </ac:spMkLst>
        </pc:spChg>
        <pc:spChg chg="add mod">
          <ac:chgData name="Norman, Thomas" userId="ff344655-519c-453e-81f2-ede5e0f7040f" providerId="ADAL" clId="{C704E481-1127-4B08-ADA8-B9F31E8D9927}" dt="2025-11-16T16:32:24.440" v="7022" actId="164"/>
          <ac:spMkLst>
            <pc:docMk/>
            <pc:sldMk cId="2591952578" sldId="11531"/>
            <ac:spMk id="8" creationId="{4D249DE4-A52B-9BDC-9F99-A4DA68048C49}"/>
          </ac:spMkLst>
        </pc:spChg>
        <pc:spChg chg="add mod">
          <ac:chgData name="Norman, Thomas" userId="ff344655-519c-453e-81f2-ede5e0f7040f" providerId="ADAL" clId="{C704E481-1127-4B08-ADA8-B9F31E8D9927}" dt="2025-11-16T16:32:21.455" v="7021" actId="164"/>
          <ac:spMkLst>
            <pc:docMk/>
            <pc:sldMk cId="2591952578" sldId="11531"/>
            <ac:spMk id="9" creationId="{6C217BB5-9008-0CB2-2425-C00C800B7C57}"/>
          </ac:spMkLst>
        </pc:spChg>
        <pc:spChg chg="add del mod">
          <ac:chgData name="Norman, Thomas" userId="ff344655-519c-453e-81f2-ede5e0f7040f" providerId="ADAL" clId="{C704E481-1127-4B08-ADA8-B9F31E8D9927}" dt="2025-11-16T16:42:48.421" v="7128" actId="478"/>
          <ac:spMkLst>
            <pc:docMk/>
            <pc:sldMk cId="2591952578" sldId="11531"/>
            <ac:spMk id="12" creationId="{5802003B-CD8D-2FBB-ADA7-18F3594F596E}"/>
          </ac:spMkLst>
        </pc:spChg>
        <pc:spChg chg="add del mod">
          <ac:chgData name="Norman, Thomas" userId="ff344655-519c-453e-81f2-ede5e0f7040f" providerId="ADAL" clId="{C704E481-1127-4B08-ADA8-B9F31E8D9927}" dt="2025-11-16T16:42:48.421" v="7128" actId="478"/>
          <ac:spMkLst>
            <pc:docMk/>
            <pc:sldMk cId="2591952578" sldId="11531"/>
            <ac:spMk id="13" creationId="{2DC5F7BD-7583-098B-053A-DBA75B6CBDC8}"/>
          </ac:spMkLst>
        </pc:spChg>
        <pc:spChg chg="add mod">
          <ac:chgData name="Norman, Thomas" userId="ff344655-519c-453e-81f2-ede5e0f7040f" providerId="ADAL" clId="{C704E481-1127-4B08-ADA8-B9F31E8D9927}" dt="2025-11-16T16:44:37.999" v="7139" actId="1076"/>
          <ac:spMkLst>
            <pc:docMk/>
            <pc:sldMk cId="2591952578" sldId="11531"/>
            <ac:spMk id="16" creationId="{546DCC30-2DB5-DDF9-00E2-E482F9C10934}"/>
          </ac:spMkLst>
        </pc:spChg>
        <pc:spChg chg="add mod">
          <ac:chgData name="Norman, Thomas" userId="ff344655-519c-453e-81f2-ede5e0f7040f" providerId="ADAL" clId="{C704E481-1127-4B08-ADA8-B9F31E8D9927}" dt="2025-11-16T16:44:37.999" v="7139" actId="1076"/>
          <ac:spMkLst>
            <pc:docMk/>
            <pc:sldMk cId="2591952578" sldId="11531"/>
            <ac:spMk id="17" creationId="{FCA1729B-9A08-73A2-D2CA-4082080165F0}"/>
          </ac:spMkLst>
        </pc:spChg>
        <pc:spChg chg="add mod">
          <ac:chgData name="Norman, Thomas" userId="ff344655-519c-453e-81f2-ede5e0f7040f" providerId="ADAL" clId="{C704E481-1127-4B08-ADA8-B9F31E8D9927}" dt="2025-11-16T16:44:37.999" v="7139" actId="1076"/>
          <ac:spMkLst>
            <pc:docMk/>
            <pc:sldMk cId="2591952578" sldId="11531"/>
            <ac:spMk id="19" creationId="{73A204C0-1068-ABCB-CC0B-0C411770DE6F}"/>
          </ac:spMkLst>
        </pc:spChg>
        <pc:grpChg chg="add del mod">
          <ac:chgData name="Norman, Thomas" userId="ff344655-519c-453e-81f2-ede5e0f7040f" providerId="ADAL" clId="{C704E481-1127-4B08-ADA8-B9F31E8D9927}" dt="2025-11-16T16:42:48.421" v="7128" actId="478"/>
          <ac:grpSpMkLst>
            <pc:docMk/>
            <pc:sldMk cId="2591952578" sldId="11531"/>
            <ac:grpSpMk id="10" creationId="{F3C69509-787A-989B-5376-2995FCF90BEA}"/>
          </ac:grpSpMkLst>
        </pc:grpChg>
        <pc:grpChg chg="add del mod">
          <ac:chgData name="Norman, Thomas" userId="ff344655-519c-453e-81f2-ede5e0f7040f" providerId="ADAL" clId="{C704E481-1127-4B08-ADA8-B9F31E8D9927}" dt="2025-11-16T16:42:48.421" v="7128" actId="478"/>
          <ac:grpSpMkLst>
            <pc:docMk/>
            <pc:sldMk cId="2591952578" sldId="11531"/>
            <ac:grpSpMk id="11" creationId="{B17129EC-4A1F-B866-DC35-8356A9CAC25E}"/>
          </ac:grpSpMkLst>
        </pc:grpChg>
        <pc:picChg chg="add mod">
          <ac:chgData name="Norman, Thomas" userId="ff344655-519c-453e-81f2-ede5e0f7040f" providerId="ADAL" clId="{C704E481-1127-4B08-ADA8-B9F31E8D9927}" dt="2025-11-16T16:32:21.455" v="7021" actId="164"/>
          <ac:picMkLst>
            <pc:docMk/>
            <pc:sldMk cId="2591952578" sldId="11531"/>
            <ac:picMk id="6" creationId="{63CB6548-DBF2-C1FC-329E-3129C75B6C9E}"/>
          </ac:picMkLst>
        </pc:picChg>
        <pc:picChg chg="add mod">
          <ac:chgData name="Norman, Thomas" userId="ff344655-519c-453e-81f2-ede5e0f7040f" providerId="ADAL" clId="{C704E481-1127-4B08-ADA8-B9F31E8D9927}" dt="2025-11-16T16:32:24.440" v="7022" actId="164"/>
          <ac:picMkLst>
            <pc:docMk/>
            <pc:sldMk cId="2591952578" sldId="11531"/>
            <ac:picMk id="7" creationId="{386AC534-7D80-6CC7-BB76-DBF4229B00C1}"/>
          </ac:picMkLst>
        </pc:picChg>
        <pc:picChg chg="add mod">
          <ac:chgData name="Norman, Thomas" userId="ff344655-519c-453e-81f2-ede5e0f7040f" providerId="ADAL" clId="{C704E481-1127-4B08-ADA8-B9F31E8D9927}" dt="2025-11-16T16:44:37.999" v="7139" actId="1076"/>
          <ac:picMkLst>
            <pc:docMk/>
            <pc:sldMk cId="2591952578" sldId="11531"/>
            <ac:picMk id="14" creationId="{BDEC22EF-7025-FBDC-896A-05CA1427BC87}"/>
          </ac:picMkLst>
        </pc:picChg>
        <pc:picChg chg="add mod">
          <ac:chgData name="Norman, Thomas" userId="ff344655-519c-453e-81f2-ede5e0f7040f" providerId="ADAL" clId="{C704E481-1127-4B08-ADA8-B9F31E8D9927}" dt="2025-11-16T16:44:37.999" v="7139" actId="1076"/>
          <ac:picMkLst>
            <pc:docMk/>
            <pc:sldMk cId="2591952578" sldId="11531"/>
            <ac:picMk id="15" creationId="{59BC87D6-DF23-FFDC-F8B9-BF9A440923E0}"/>
          </ac:picMkLst>
        </pc:picChg>
        <pc:picChg chg="add del mod">
          <ac:chgData name="Norman, Thomas" userId="ff344655-519c-453e-81f2-ede5e0f7040f" providerId="ADAL" clId="{C704E481-1127-4B08-ADA8-B9F31E8D9927}" dt="2025-11-16T16:44:16" v="7135" actId="478"/>
          <ac:picMkLst>
            <pc:docMk/>
            <pc:sldMk cId="2591952578" sldId="11531"/>
            <ac:picMk id="7170" creationId="{1BCAA86B-0047-8AED-9BBA-CF60DEDC452C}"/>
          </ac:picMkLst>
        </pc:picChg>
        <pc:picChg chg="add mod">
          <ac:chgData name="Norman, Thomas" userId="ff344655-519c-453e-81f2-ede5e0f7040f" providerId="ADAL" clId="{C704E481-1127-4B08-ADA8-B9F31E8D9927}" dt="2025-11-16T16:44:37.999" v="7139" actId="1076"/>
          <ac:picMkLst>
            <pc:docMk/>
            <pc:sldMk cId="2591952578" sldId="11531"/>
            <ac:picMk id="7172" creationId="{C6FF19CD-D22D-E00C-4371-3119CDD4CFBF}"/>
          </ac:picMkLst>
        </pc:picChg>
        <pc:cxnChg chg="add mod">
          <ac:chgData name="Norman, Thomas" userId="ff344655-519c-453e-81f2-ede5e0f7040f" providerId="ADAL" clId="{C704E481-1127-4B08-ADA8-B9F31E8D9927}" dt="2025-11-16T16:44:37.999" v="7139" actId="1076"/>
          <ac:cxnSpMkLst>
            <pc:docMk/>
            <pc:sldMk cId="2591952578" sldId="11531"/>
            <ac:cxnSpMk id="18" creationId="{2DD3954D-37BE-0E5E-B4CB-5F321B42A666}"/>
          </ac:cxnSpMkLst>
        </pc:cxnChg>
      </pc:sldChg>
      <pc:sldChg chg="modSp add mod ord">
        <pc:chgData name="Norman, Thomas" userId="ff344655-519c-453e-81f2-ede5e0f7040f" providerId="ADAL" clId="{C704E481-1127-4B08-ADA8-B9F31E8D9927}" dt="2025-11-16T16:47:09.311" v="7723" actId="33524"/>
        <pc:sldMkLst>
          <pc:docMk/>
          <pc:sldMk cId="1234570195" sldId="11532"/>
        </pc:sldMkLst>
        <pc:spChg chg="mod">
          <ac:chgData name="Norman, Thomas" userId="ff344655-519c-453e-81f2-ede5e0f7040f" providerId="ADAL" clId="{C704E481-1127-4B08-ADA8-B9F31E8D9927}" dt="2025-11-16T16:47:09.311" v="7723" actId="33524"/>
          <ac:spMkLst>
            <pc:docMk/>
            <pc:sldMk cId="1234570195" sldId="11532"/>
            <ac:spMk id="3" creationId="{6E29F67F-6317-9654-25C3-BFAE18ED7537}"/>
          </ac:spMkLst>
        </pc:spChg>
        <pc:spChg chg="mod">
          <ac:chgData name="Norman, Thomas" userId="ff344655-519c-453e-81f2-ede5e0f7040f" providerId="ADAL" clId="{C704E481-1127-4B08-ADA8-B9F31E8D9927}" dt="2025-11-16T16:46:55.310" v="7717" actId="1076"/>
          <ac:spMkLst>
            <pc:docMk/>
            <pc:sldMk cId="1234570195" sldId="11532"/>
            <ac:spMk id="16" creationId="{BBAE40C7-F4C1-71BC-54F1-5D95C492D929}"/>
          </ac:spMkLst>
        </pc:spChg>
        <pc:spChg chg="mod">
          <ac:chgData name="Norman, Thomas" userId="ff344655-519c-453e-81f2-ede5e0f7040f" providerId="ADAL" clId="{C704E481-1127-4B08-ADA8-B9F31E8D9927}" dt="2025-11-16T16:46:55.310" v="7717" actId="1076"/>
          <ac:spMkLst>
            <pc:docMk/>
            <pc:sldMk cId="1234570195" sldId="11532"/>
            <ac:spMk id="17" creationId="{2713935C-CE49-B5A5-456C-7B93C4D8B303}"/>
          </ac:spMkLst>
        </pc:spChg>
        <pc:spChg chg="mod">
          <ac:chgData name="Norman, Thomas" userId="ff344655-519c-453e-81f2-ede5e0f7040f" providerId="ADAL" clId="{C704E481-1127-4B08-ADA8-B9F31E8D9927}" dt="2025-11-16T16:46:55.310" v="7717" actId="1076"/>
          <ac:spMkLst>
            <pc:docMk/>
            <pc:sldMk cId="1234570195" sldId="11532"/>
            <ac:spMk id="19" creationId="{0F5014B0-447B-0502-6E11-7C6712365788}"/>
          </ac:spMkLst>
        </pc:spChg>
        <pc:picChg chg="mod">
          <ac:chgData name="Norman, Thomas" userId="ff344655-519c-453e-81f2-ede5e0f7040f" providerId="ADAL" clId="{C704E481-1127-4B08-ADA8-B9F31E8D9927}" dt="2025-11-16T16:46:55.310" v="7717" actId="1076"/>
          <ac:picMkLst>
            <pc:docMk/>
            <pc:sldMk cId="1234570195" sldId="11532"/>
            <ac:picMk id="14" creationId="{30FEB339-1C33-AB39-0BCB-3CDB520BF9A5}"/>
          </ac:picMkLst>
        </pc:picChg>
        <pc:picChg chg="mod">
          <ac:chgData name="Norman, Thomas" userId="ff344655-519c-453e-81f2-ede5e0f7040f" providerId="ADAL" clId="{C704E481-1127-4B08-ADA8-B9F31E8D9927}" dt="2025-11-16T16:46:55.310" v="7717" actId="1076"/>
          <ac:picMkLst>
            <pc:docMk/>
            <pc:sldMk cId="1234570195" sldId="11532"/>
            <ac:picMk id="15" creationId="{305D0D09-18BA-3CAE-3542-09636A9E7634}"/>
          </ac:picMkLst>
        </pc:picChg>
        <pc:picChg chg="mod">
          <ac:chgData name="Norman, Thomas" userId="ff344655-519c-453e-81f2-ede5e0f7040f" providerId="ADAL" clId="{C704E481-1127-4B08-ADA8-B9F31E8D9927}" dt="2025-11-16T16:46:55.310" v="7717" actId="1076"/>
          <ac:picMkLst>
            <pc:docMk/>
            <pc:sldMk cId="1234570195" sldId="11532"/>
            <ac:picMk id="7172" creationId="{85209A37-68CB-C596-94ED-15D1EB9AEA67}"/>
          </ac:picMkLst>
        </pc:picChg>
        <pc:cxnChg chg="mod">
          <ac:chgData name="Norman, Thomas" userId="ff344655-519c-453e-81f2-ede5e0f7040f" providerId="ADAL" clId="{C704E481-1127-4B08-ADA8-B9F31E8D9927}" dt="2025-11-16T16:46:55.310" v="7717" actId="1076"/>
          <ac:cxnSpMkLst>
            <pc:docMk/>
            <pc:sldMk cId="1234570195" sldId="11532"/>
            <ac:cxnSpMk id="18" creationId="{49CE1AD0-9C22-DDD2-3156-65FE12341B61}"/>
          </ac:cxnSpMkLst>
        </pc:cxnChg>
      </pc:sldChg>
      <pc:sldChg chg="addSp delSp modSp new mod">
        <pc:chgData name="Norman, Thomas" userId="ff344655-519c-453e-81f2-ede5e0f7040f" providerId="ADAL" clId="{C704E481-1127-4B08-ADA8-B9F31E8D9927}" dt="2025-11-16T17:29:44.381" v="9454" actId="20577"/>
        <pc:sldMkLst>
          <pc:docMk/>
          <pc:sldMk cId="4140054654" sldId="11533"/>
        </pc:sldMkLst>
        <pc:spChg chg="mod">
          <ac:chgData name="Norman, Thomas" userId="ff344655-519c-453e-81f2-ede5e0f7040f" providerId="ADAL" clId="{C704E481-1127-4B08-ADA8-B9F31E8D9927}" dt="2025-11-16T16:48:09.796" v="7763" actId="20577"/>
          <ac:spMkLst>
            <pc:docMk/>
            <pc:sldMk cId="4140054654" sldId="11533"/>
            <ac:spMk id="2" creationId="{B8B97B25-98E5-9E66-7A62-F0C1F427D243}"/>
          </ac:spMkLst>
        </pc:spChg>
        <pc:spChg chg="mod">
          <ac:chgData name="Norman, Thomas" userId="ff344655-519c-453e-81f2-ede5e0f7040f" providerId="ADAL" clId="{C704E481-1127-4B08-ADA8-B9F31E8D9927}" dt="2025-11-16T17:29:44.381" v="9454" actId="20577"/>
          <ac:spMkLst>
            <pc:docMk/>
            <pc:sldMk cId="4140054654" sldId="11533"/>
            <ac:spMk id="3" creationId="{7E508D9B-095F-727B-6C54-CF9614A59A58}"/>
          </ac:spMkLst>
        </pc:spChg>
        <pc:spChg chg="del">
          <ac:chgData name="Norman, Thomas" userId="ff344655-519c-453e-81f2-ede5e0f7040f" providerId="ADAL" clId="{C704E481-1127-4B08-ADA8-B9F31E8D9927}" dt="2025-11-16T16:47:37.476" v="7726" actId="21"/>
          <ac:spMkLst>
            <pc:docMk/>
            <pc:sldMk cId="4140054654" sldId="11533"/>
            <ac:spMk id="4" creationId="{0821CD33-6E7C-7DCE-0E27-5AF8C467D8BC}"/>
          </ac:spMkLst>
        </pc:spChg>
        <pc:picChg chg="add del mod">
          <ac:chgData name="Norman, Thomas" userId="ff344655-519c-453e-81f2-ede5e0f7040f" providerId="ADAL" clId="{C704E481-1127-4B08-ADA8-B9F31E8D9927}" dt="2025-11-16T16:48:31.076" v="7798" actId="478"/>
          <ac:picMkLst>
            <pc:docMk/>
            <pc:sldMk cId="4140054654" sldId="11533"/>
            <ac:picMk id="6" creationId="{8E0BDEE2-7CDF-4F0B-F947-457472C00EAD}"/>
          </ac:picMkLst>
        </pc:picChg>
        <pc:picChg chg="add mod">
          <ac:chgData name="Norman, Thomas" userId="ff344655-519c-453e-81f2-ede5e0f7040f" providerId="ADAL" clId="{C704E481-1127-4B08-ADA8-B9F31E8D9927}" dt="2025-11-16T16:57:52.950" v="8231" actId="1076"/>
          <ac:picMkLst>
            <pc:docMk/>
            <pc:sldMk cId="4140054654" sldId="11533"/>
            <ac:picMk id="11266" creationId="{413A2CBF-3961-AB60-07E3-21D4B4D5F514}"/>
          </ac:picMkLst>
        </pc:picChg>
      </pc:sldChg>
      <pc:sldChg chg="addSp delSp modSp add mod">
        <pc:chgData name="Norman, Thomas" userId="ff344655-519c-453e-81f2-ede5e0f7040f" providerId="ADAL" clId="{C704E481-1127-4B08-ADA8-B9F31E8D9927}" dt="2025-11-16T17:24:20.227" v="9298" actId="20577"/>
        <pc:sldMkLst>
          <pc:docMk/>
          <pc:sldMk cId="2043681086" sldId="11534"/>
        </pc:sldMkLst>
        <pc:spChg chg="mod">
          <ac:chgData name="Norman, Thomas" userId="ff344655-519c-453e-81f2-ede5e0f7040f" providerId="ADAL" clId="{C704E481-1127-4B08-ADA8-B9F31E8D9927}" dt="2025-11-16T17:24:20.227" v="9298" actId="20577"/>
          <ac:spMkLst>
            <pc:docMk/>
            <pc:sldMk cId="2043681086" sldId="11534"/>
            <ac:spMk id="3" creationId="{E63C3AC8-6A46-B9DB-7D6E-3DF18ECE79D4}"/>
          </ac:spMkLst>
        </pc:spChg>
        <pc:spChg chg="add mod">
          <ac:chgData name="Norman, Thomas" userId="ff344655-519c-453e-81f2-ede5e0f7040f" providerId="ADAL" clId="{C704E481-1127-4B08-ADA8-B9F31E8D9927}" dt="2025-11-16T17:22:21.055" v="8944" actId="1076"/>
          <ac:spMkLst>
            <pc:docMk/>
            <pc:sldMk cId="2043681086" sldId="11534"/>
            <ac:spMk id="7" creationId="{CA38E614-7A09-1F6D-8B2C-D29CDCC8042A}"/>
          </ac:spMkLst>
        </pc:spChg>
        <pc:picChg chg="add mod">
          <ac:chgData name="Norman, Thomas" userId="ff344655-519c-453e-81f2-ede5e0f7040f" providerId="ADAL" clId="{C704E481-1127-4B08-ADA8-B9F31E8D9927}" dt="2025-11-16T17:21:48.525" v="8934" actId="1076"/>
          <ac:picMkLst>
            <pc:docMk/>
            <pc:sldMk cId="2043681086" sldId="11534"/>
            <ac:picMk id="4" creationId="{801A19C2-A1FB-FE94-0B75-A501801D3BFE}"/>
          </ac:picMkLst>
        </pc:picChg>
        <pc:picChg chg="del">
          <ac:chgData name="Norman, Thomas" userId="ff344655-519c-453e-81f2-ede5e0f7040f" providerId="ADAL" clId="{C704E481-1127-4B08-ADA8-B9F31E8D9927}" dt="2025-11-16T17:00:21.200" v="8671" actId="478"/>
          <ac:picMkLst>
            <pc:docMk/>
            <pc:sldMk cId="2043681086" sldId="11534"/>
            <ac:picMk id="11266" creationId="{B51AEDC2-FF28-83FD-E360-6E8C4A6D168E}"/>
          </ac:picMkLst>
        </pc:picChg>
        <pc:picChg chg="add del mod">
          <ac:chgData name="Norman, Thomas" userId="ff344655-519c-453e-81f2-ede5e0f7040f" providerId="ADAL" clId="{C704E481-1127-4B08-ADA8-B9F31E8D9927}" dt="2025-11-16T17:14:20.947" v="8688" actId="478"/>
          <ac:picMkLst>
            <pc:docMk/>
            <pc:sldMk cId="2043681086" sldId="11534"/>
            <ac:picMk id="13314" creationId="{0C89DEBA-FE1D-51E2-AB88-DE355C33AC45}"/>
          </ac:picMkLst>
        </pc:picChg>
      </pc:sldChg>
      <pc:sldChg chg="addSp delSp modSp new mod">
        <pc:chgData name="Norman, Thomas" userId="ff344655-519c-453e-81f2-ede5e0f7040f" providerId="ADAL" clId="{C704E481-1127-4B08-ADA8-B9F31E8D9927}" dt="2025-11-16T17:34:04.551" v="10035" actId="14100"/>
        <pc:sldMkLst>
          <pc:docMk/>
          <pc:sldMk cId="1043716211" sldId="11535"/>
        </pc:sldMkLst>
        <pc:spChg chg="mod">
          <ac:chgData name="Norman, Thomas" userId="ff344655-519c-453e-81f2-ede5e0f7040f" providerId="ADAL" clId="{C704E481-1127-4B08-ADA8-B9F31E8D9927}" dt="2025-11-16T17:29:11.100" v="9370" actId="20577"/>
          <ac:spMkLst>
            <pc:docMk/>
            <pc:sldMk cId="1043716211" sldId="11535"/>
            <ac:spMk id="2" creationId="{E4FE6333-AEF1-DBC0-F8BD-CFC59613CD3B}"/>
          </ac:spMkLst>
        </pc:spChg>
        <pc:spChg chg="mod">
          <ac:chgData name="Norman, Thomas" userId="ff344655-519c-453e-81f2-ede5e0f7040f" providerId="ADAL" clId="{C704E481-1127-4B08-ADA8-B9F31E8D9927}" dt="2025-11-16T17:34:04.551" v="10035" actId="14100"/>
          <ac:spMkLst>
            <pc:docMk/>
            <pc:sldMk cId="1043716211" sldId="11535"/>
            <ac:spMk id="3" creationId="{6B3DB5C0-90B6-FFE3-35F5-3FF41317ED92}"/>
          </ac:spMkLst>
        </pc:spChg>
        <pc:spChg chg="del">
          <ac:chgData name="Norman, Thomas" userId="ff344655-519c-453e-81f2-ede5e0f7040f" providerId="ADAL" clId="{C704E481-1127-4B08-ADA8-B9F31E8D9927}" dt="2025-11-16T17:29:13.272" v="9371" actId="478"/>
          <ac:spMkLst>
            <pc:docMk/>
            <pc:sldMk cId="1043716211" sldId="11535"/>
            <ac:spMk id="4" creationId="{585E3EF4-B376-77C1-59B8-472971FFE283}"/>
          </ac:spMkLst>
        </pc:spChg>
        <pc:picChg chg="add mod">
          <ac:chgData name="Norman, Thomas" userId="ff344655-519c-453e-81f2-ede5e0f7040f" providerId="ADAL" clId="{C704E481-1127-4B08-ADA8-B9F31E8D9927}" dt="2025-11-16T17:31:53.192" v="9461" actId="14100"/>
          <ac:picMkLst>
            <pc:docMk/>
            <pc:sldMk cId="1043716211" sldId="11535"/>
            <ac:picMk id="14338" creationId="{ABEAB784-06F1-6061-6969-225B8B995A94}"/>
          </ac:picMkLst>
        </pc:picChg>
      </pc:sldChg>
      <pc:sldChg chg="delSp modSp add mod ord">
        <pc:chgData name="Norman, Thomas" userId="ff344655-519c-453e-81f2-ede5e0f7040f" providerId="ADAL" clId="{C704E481-1127-4B08-ADA8-B9F31E8D9927}" dt="2025-11-16T18:40:53.714" v="11152" actId="20577"/>
        <pc:sldMkLst>
          <pc:docMk/>
          <pc:sldMk cId="1128680528" sldId="11536"/>
        </pc:sldMkLst>
        <pc:spChg chg="mod">
          <ac:chgData name="Norman, Thomas" userId="ff344655-519c-453e-81f2-ede5e0f7040f" providerId="ADAL" clId="{C704E481-1127-4B08-ADA8-B9F31E8D9927}" dt="2025-11-16T18:40:53.714" v="11152" actId="20577"/>
          <ac:spMkLst>
            <pc:docMk/>
            <pc:sldMk cId="1128680528" sldId="11536"/>
            <ac:spMk id="143" creationId="{6C15D5E8-59E3-CF31-2732-C0FE80C62598}"/>
          </ac:spMkLst>
        </pc:spChg>
        <pc:grpChg chg="del">
          <ac:chgData name="Norman, Thomas" userId="ff344655-519c-453e-81f2-ede5e0f7040f" providerId="ADAL" clId="{C704E481-1127-4B08-ADA8-B9F31E8D9927}" dt="2025-11-16T17:42:56.926" v="10264" actId="478"/>
          <ac:grpSpMkLst>
            <pc:docMk/>
            <pc:sldMk cId="1128680528" sldId="11536"/>
            <ac:grpSpMk id="140" creationId="{20948D91-F13E-08C6-D959-BC60B51CF633}"/>
          </ac:grpSpMkLst>
        </pc:grpChg>
      </pc:sldChg>
      <pc:sldChg chg="modSp new del mod">
        <pc:chgData name="Norman, Thomas" userId="ff344655-519c-453e-81f2-ede5e0f7040f" providerId="ADAL" clId="{C704E481-1127-4B08-ADA8-B9F31E8D9927}" dt="2025-11-16T17:42:50.031" v="10262" actId="47"/>
        <pc:sldMkLst>
          <pc:docMk/>
          <pc:sldMk cId="1639241624" sldId="11536"/>
        </pc:sldMkLst>
        <pc:spChg chg="mod">
          <ac:chgData name="Norman, Thomas" userId="ff344655-519c-453e-81f2-ede5e0f7040f" providerId="ADAL" clId="{C704E481-1127-4B08-ADA8-B9F31E8D9927}" dt="2025-11-16T17:40:40.234" v="10100" actId="20577"/>
          <ac:spMkLst>
            <pc:docMk/>
            <pc:sldMk cId="1639241624" sldId="11536"/>
            <ac:spMk id="2" creationId="{D0A2E053-AE71-54F5-78B3-0B7ED2C1A2DB}"/>
          </ac:spMkLst>
        </pc:spChg>
      </pc:sldChg>
      <pc:sldChg chg="new del">
        <pc:chgData name="Norman, Thomas" userId="ff344655-519c-453e-81f2-ede5e0f7040f" providerId="ADAL" clId="{C704E481-1127-4B08-ADA8-B9F31E8D9927}" dt="2025-11-16T17:40:24.705" v="10040" actId="47"/>
        <pc:sldMkLst>
          <pc:docMk/>
          <pc:sldMk cId="2701186101" sldId="11536"/>
        </pc:sldMkLst>
      </pc:sldChg>
      <pc:sldChg chg="addSp delSp modSp add mod">
        <pc:chgData name="Norman, Thomas" userId="ff344655-519c-453e-81f2-ede5e0f7040f" providerId="ADAL" clId="{C704E481-1127-4B08-ADA8-B9F31E8D9927}" dt="2025-11-16T17:55:30.543" v="11058" actId="20577"/>
        <pc:sldMkLst>
          <pc:docMk/>
          <pc:sldMk cId="5159280" sldId="11537"/>
        </pc:sldMkLst>
        <pc:spChg chg="mod">
          <ac:chgData name="Norman, Thomas" userId="ff344655-519c-453e-81f2-ede5e0f7040f" providerId="ADAL" clId="{C704E481-1127-4B08-ADA8-B9F31E8D9927}" dt="2025-11-16T17:52:12.481" v="10636" actId="20577"/>
          <ac:spMkLst>
            <pc:docMk/>
            <pc:sldMk cId="5159280" sldId="11537"/>
            <ac:spMk id="2" creationId="{B68CC121-7BF6-7193-4B42-C4341EE80F2A}"/>
          </ac:spMkLst>
        </pc:spChg>
        <pc:spChg chg="add mod">
          <ac:chgData name="Norman, Thomas" userId="ff344655-519c-453e-81f2-ede5e0f7040f" providerId="ADAL" clId="{C704E481-1127-4B08-ADA8-B9F31E8D9927}" dt="2025-11-16T17:55:30.543" v="11058" actId="20577"/>
          <ac:spMkLst>
            <pc:docMk/>
            <pc:sldMk cId="5159280" sldId="11537"/>
            <ac:spMk id="3" creationId="{EEC35682-A700-70FE-6D0A-DDF492D09A62}"/>
          </ac:spMkLst>
        </pc:spChg>
        <pc:cxnChg chg="del">
          <ac:chgData name="Norman, Thomas" userId="ff344655-519c-453e-81f2-ede5e0f7040f" providerId="ADAL" clId="{C704E481-1127-4B08-ADA8-B9F31E8D9927}" dt="2025-11-16T17:45:41.561" v="10382" actId="478"/>
          <ac:cxnSpMkLst>
            <pc:docMk/>
            <pc:sldMk cId="5159280" sldId="11537"/>
            <ac:cxnSpMk id="4" creationId="{854A84C4-21D6-3402-4328-B68FD4FC42A3}"/>
          </ac:cxnSpMkLst>
        </pc:cxnChg>
        <pc:cxnChg chg="del">
          <ac:chgData name="Norman, Thomas" userId="ff344655-519c-453e-81f2-ede5e0f7040f" providerId="ADAL" clId="{C704E481-1127-4B08-ADA8-B9F31E8D9927}" dt="2025-11-16T17:45:42.186" v="10383" actId="478"/>
          <ac:cxnSpMkLst>
            <pc:docMk/>
            <pc:sldMk cId="5159280" sldId="11537"/>
            <ac:cxnSpMk id="6" creationId="{933593B4-4FEE-637F-3ABA-D20EFE5AF5D8}"/>
          </ac:cxnSpMkLst>
        </pc:cxnChg>
        <pc:cxnChg chg="add mod">
          <ac:chgData name="Norman, Thomas" userId="ff344655-519c-453e-81f2-ede5e0f7040f" providerId="ADAL" clId="{C704E481-1127-4B08-ADA8-B9F31E8D9927}" dt="2025-11-16T17:55:26.730" v="11052" actId="14100"/>
          <ac:cxnSpMkLst>
            <pc:docMk/>
            <pc:sldMk cId="5159280" sldId="11537"/>
            <ac:cxnSpMk id="8" creationId="{7F4C873D-4032-49B0-3F34-65D1161B2FF9}"/>
          </ac:cxnSpMkLst>
        </pc:cxnChg>
      </pc:sldChg>
      <pc:sldChg chg="addSp delSp modSp add mod">
        <pc:chgData name="Norman, Thomas" userId="ff344655-519c-453e-81f2-ede5e0f7040f" providerId="ADAL" clId="{C704E481-1127-4B08-ADA8-B9F31E8D9927}" dt="2025-11-16T18:41:41.562" v="11190" actId="20577"/>
        <pc:sldMkLst>
          <pc:docMk/>
          <pc:sldMk cId="3912731928" sldId="11538"/>
        </pc:sldMkLst>
        <pc:spChg chg="del">
          <ac:chgData name="Norman, Thomas" userId="ff344655-519c-453e-81f2-ede5e0f7040f" providerId="ADAL" clId="{C704E481-1127-4B08-ADA8-B9F31E8D9927}" dt="2025-11-16T17:49:29.592" v="10439" actId="478"/>
          <ac:spMkLst>
            <pc:docMk/>
            <pc:sldMk cId="3912731928" sldId="11538"/>
            <ac:spMk id="18" creationId="{AE599C74-4D6D-E521-DED0-7EEFBEC3B765}"/>
          </ac:spMkLst>
        </pc:spChg>
        <pc:spChg chg="del">
          <ac:chgData name="Norman, Thomas" userId="ff344655-519c-453e-81f2-ede5e0f7040f" providerId="ADAL" clId="{C704E481-1127-4B08-ADA8-B9F31E8D9927}" dt="2025-11-16T17:49:29.592" v="10439" actId="478"/>
          <ac:spMkLst>
            <pc:docMk/>
            <pc:sldMk cId="3912731928" sldId="11538"/>
            <ac:spMk id="19" creationId="{EAAF5F49-6E93-795F-6093-3F0854A0CF4E}"/>
          </ac:spMkLst>
        </pc:spChg>
        <pc:spChg chg="mod topLvl">
          <ac:chgData name="Norman, Thomas" userId="ff344655-519c-453e-81f2-ede5e0f7040f" providerId="ADAL" clId="{C704E481-1127-4B08-ADA8-B9F31E8D9927}" dt="2025-11-16T18:41:41.562" v="11190" actId="20577"/>
          <ac:spMkLst>
            <pc:docMk/>
            <pc:sldMk cId="3912731928" sldId="11538"/>
            <ac:spMk id="20" creationId="{AF7D56C3-1715-DDD8-38F2-D12FD2D0DD91}"/>
          </ac:spMkLst>
        </pc:spChg>
        <pc:spChg chg="add mod">
          <ac:chgData name="Norman, Thomas" userId="ff344655-519c-453e-81f2-ede5e0f7040f" providerId="ADAL" clId="{C704E481-1127-4B08-ADA8-B9F31E8D9927}" dt="2025-11-16T17:49:30.012" v="10440"/>
          <ac:spMkLst>
            <pc:docMk/>
            <pc:sldMk cId="3912731928" sldId="11538"/>
            <ac:spMk id="21" creationId="{70C809C0-C091-7129-FF00-46F4A6B2C389}"/>
          </ac:spMkLst>
        </pc:spChg>
        <pc:spChg chg="add mod">
          <ac:chgData name="Norman, Thomas" userId="ff344655-519c-453e-81f2-ede5e0f7040f" providerId="ADAL" clId="{C704E481-1127-4B08-ADA8-B9F31E8D9927}" dt="2025-11-16T17:49:30.012" v="10440"/>
          <ac:spMkLst>
            <pc:docMk/>
            <pc:sldMk cId="3912731928" sldId="11538"/>
            <ac:spMk id="22" creationId="{55D7BD70-8F7A-B51D-C235-4628FFD10FAE}"/>
          </ac:spMkLst>
        </pc:spChg>
        <pc:grpChg chg="add del mod">
          <ac:chgData name="Norman, Thomas" userId="ff344655-519c-453e-81f2-ede5e0f7040f" providerId="ADAL" clId="{C704E481-1127-4B08-ADA8-B9F31E8D9927}" dt="2025-11-16T17:56:22.579" v="11120" actId="165"/>
          <ac:grpSpMkLst>
            <pc:docMk/>
            <pc:sldMk cId="3912731928" sldId="11538"/>
            <ac:grpSpMk id="3" creationId="{F6974793-1F13-1236-43FC-9984C90AD394}"/>
          </ac:grpSpMkLst>
        </pc:grpChg>
        <pc:picChg chg="mod topLvl">
          <ac:chgData name="Norman, Thomas" userId="ff344655-519c-453e-81f2-ede5e0f7040f" providerId="ADAL" clId="{C704E481-1127-4B08-ADA8-B9F31E8D9927}" dt="2025-11-16T17:56:22.579" v="11120" actId="165"/>
          <ac:picMkLst>
            <pc:docMk/>
            <pc:sldMk cId="3912731928" sldId="11538"/>
            <ac:picMk id="8" creationId="{B6A0FEFC-E719-3F5D-8BD8-32422C720628}"/>
          </ac:picMkLst>
        </pc:picChg>
        <pc:cxnChg chg="add mod">
          <ac:chgData name="Norman, Thomas" userId="ff344655-519c-453e-81f2-ede5e0f7040f" providerId="ADAL" clId="{C704E481-1127-4B08-ADA8-B9F31E8D9927}" dt="2025-11-16T17:49:30.012" v="10440"/>
          <ac:cxnSpMkLst>
            <pc:docMk/>
            <pc:sldMk cId="3912731928" sldId="11538"/>
            <ac:cxnSpMk id="23" creationId="{1B1B5D74-CC77-F6B9-7F6E-8F867E5D334B}"/>
          </ac:cxnSpMkLst>
        </pc:cxnChg>
        <pc:cxnChg chg="add mod">
          <ac:chgData name="Norman, Thomas" userId="ff344655-519c-453e-81f2-ede5e0f7040f" providerId="ADAL" clId="{C704E481-1127-4B08-ADA8-B9F31E8D9927}" dt="2025-11-16T17:49:30.012" v="10440"/>
          <ac:cxnSpMkLst>
            <pc:docMk/>
            <pc:sldMk cId="3912731928" sldId="11538"/>
            <ac:cxnSpMk id="24" creationId="{8853A47C-8557-8CC2-15FF-209F4C2DBF40}"/>
          </ac:cxnSpMkLst>
        </pc:cxnChg>
      </pc:sldChg>
      <pc:sldChg chg="modSp add mod">
        <pc:chgData name="Norman, Thomas" userId="ff344655-519c-453e-81f2-ede5e0f7040f" providerId="ADAL" clId="{C704E481-1127-4B08-ADA8-B9F31E8D9927}" dt="2025-11-16T18:52:37.744" v="11240" actId="20577"/>
        <pc:sldMkLst>
          <pc:docMk/>
          <pc:sldMk cId="2248920999" sldId="11539"/>
        </pc:sldMkLst>
        <pc:spChg chg="mod">
          <ac:chgData name="Norman, Thomas" userId="ff344655-519c-453e-81f2-ede5e0f7040f" providerId="ADAL" clId="{C704E481-1127-4B08-ADA8-B9F31E8D9927}" dt="2025-11-16T18:52:37.744" v="11240" actId="20577"/>
          <ac:spMkLst>
            <pc:docMk/>
            <pc:sldMk cId="2248920999" sldId="11539"/>
            <ac:spMk id="3" creationId="{942A81CC-7D82-C9F8-DBE8-BE6A6032EA06}"/>
          </ac:spMkLst>
        </pc:spChg>
      </pc:sldChg>
      <pc:sldChg chg="add">
        <pc:chgData name="Norman, Thomas" userId="ff344655-519c-453e-81f2-ede5e0f7040f" providerId="ADAL" clId="{C704E481-1127-4B08-ADA8-B9F31E8D9927}" dt="2025-11-16T18:48:07.154" v="11230"/>
        <pc:sldMkLst>
          <pc:docMk/>
          <pc:sldMk cId="735385594" sldId="11540"/>
        </pc:sldMkLst>
      </pc:sldChg>
      <pc:sldChg chg="add">
        <pc:chgData name="Norman, Thomas" userId="ff344655-519c-453e-81f2-ede5e0f7040f" providerId="ADAL" clId="{C704E481-1127-4B08-ADA8-B9F31E8D9927}" dt="2025-11-16T18:48:07.154" v="11230"/>
        <pc:sldMkLst>
          <pc:docMk/>
          <pc:sldMk cId="3088476888" sldId="11541"/>
        </pc:sldMkLst>
      </pc:sldChg>
      <pc:sldChg chg="modSp add mod">
        <pc:chgData name="Norman, Thomas" userId="ff344655-519c-453e-81f2-ede5e0f7040f" providerId="ADAL" clId="{C704E481-1127-4B08-ADA8-B9F31E8D9927}" dt="2025-11-16T19:02:10.226" v="12162" actId="20577"/>
        <pc:sldMkLst>
          <pc:docMk/>
          <pc:sldMk cId="2704332603" sldId="11542"/>
        </pc:sldMkLst>
        <pc:spChg chg="mod">
          <ac:chgData name="Norman, Thomas" userId="ff344655-519c-453e-81f2-ede5e0f7040f" providerId="ADAL" clId="{C704E481-1127-4B08-ADA8-B9F31E8D9927}" dt="2025-11-16T19:02:10.226" v="12162" actId="20577"/>
          <ac:spMkLst>
            <pc:docMk/>
            <pc:sldMk cId="2704332603" sldId="11542"/>
            <ac:spMk id="3" creationId="{C21399B7-4E9C-0CEF-02A2-9813DF0803B9}"/>
          </ac:spMkLst>
        </pc:spChg>
      </pc:sldChg>
      <pc:sldChg chg="addSp delSp modSp new mod">
        <pc:chgData name="Norman, Thomas" userId="ff344655-519c-453e-81f2-ede5e0f7040f" providerId="ADAL" clId="{C704E481-1127-4B08-ADA8-B9F31E8D9927}" dt="2025-11-16T19:00:47.695" v="12110" actId="20577"/>
        <pc:sldMkLst>
          <pc:docMk/>
          <pc:sldMk cId="2378426787" sldId="11543"/>
        </pc:sldMkLst>
        <pc:spChg chg="mod">
          <ac:chgData name="Norman, Thomas" userId="ff344655-519c-453e-81f2-ede5e0f7040f" providerId="ADAL" clId="{C704E481-1127-4B08-ADA8-B9F31E8D9927}" dt="2025-11-16T18:55:06.697" v="11458" actId="20577"/>
          <ac:spMkLst>
            <pc:docMk/>
            <pc:sldMk cId="2378426787" sldId="11543"/>
            <ac:spMk id="2" creationId="{11E26130-0EF6-82AF-04F0-9D414AE80185}"/>
          </ac:spMkLst>
        </pc:spChg>
        <pc:spChg chg="add del mod">
          <ac:chgData name="Norman, Thomas" userId="ff344655-519c-453e-81f2-ede5e0f7040f" providerId="ADAL" clId="{C704E481-1127-4B08-ADA8-B9F31E8D9927}" dt="2025-11-16T19:00:47.695" v="12110" actId="20577"/>
          <ac:spMkLst>
            <pc:docMk/>
            <pc:sldMk cId="2378426787" sldId="11543"/>
            <ac:spMk id="3" creationId="{F1AB9975-931B-C4CA-AF84-444BC47E0D64}"/>
          </ac:spMkLst>
        </pc:spChg>
        <pc:spChg chg="del">
          <ac:chgData name="Norman, Thomas" userId="ff344655-519c-453e-81f2-ede5e0f7040f" providerId="ADAL" clId="{C704E481-1127-4B08-ADA8-B9F31E8D9927}" dt="2025-11-16T18:53:51.979" v="11443" actId="478"/>
          <ac:spMkLst>
            <pc:docMk/>
            <pc:sldMk cId="2378426787" sldId="11543"/>
            <ac:spMk id="4" creationId="{1965286A-0D3E-129D-4776-F1BAC482CF85}"/>
          </ac:spMkLst>
        </pc:spChg>
        <pc:picChg chg="add mod">
          <ac:chgData name="Norman, Thomas" userId="ff344655-519c-453e-81f2-ede5e0f7040f" providerId="ADAL" clId="{C704E481-1127-4B08-ADA8-B9F31E8D9927}" dt="2025-11-16T18:54:54.088" v="11445"/>
          <ac:picMkLst>
            <pc:docMk/>
            <pc:sldMk cId="2378426787" sldId="11543"/>
            <ac:picMk id="15362" creationId="{60AE0292-5905-9641-2CAA-8579D45F5147}"/>
          </ac:picMkLst>
        </pc:picChg>
        <pc:picChg chg="add mod">
          <ac:chgData name="Norman, Thomas" userId="ff344655-519c-453e-81f2-ede5e0f7040f" providerId="ADAL" clId="{C704E481-1127-4B08-ADA8-B9F31E8D9927}" dt="2025-11-16T19:00:37.864" v="12101" actId="1076"/>
          <ac:picMkLst>
            <pc:docMk/>
            <pc:sldMk cId="2378426787" sldId="11543"/>
            <ac:picMk id="15364" creationId="{50C725BC-557B-2459-84F7-9024D05F3F38}"/>
          </ac:picMkLst>
        </pc:picChg>
      </pc:sldChg>
      <pc:sldChg chg="delSp modSp add mod">
        <pc:chgData name="Norman, Thomas" userId="ff344655-519c-453e-81f2-ede5e0f7040f" providerId="ADAL" clId="{C704E481-1127-4B08-ADA8-B9F31E8D9927}" dt="2025-11-16T19:08:57.318" v="12183" actId="478"/>
        <pc:sldMkLst>
          <pc:docMk/>
          <pc:sldMk cId="531819436" sldId="11544"/>
        </pc:sldMkLst>
        <pc:spChg chg="del">
          <ac:chgData name="Norman, Thomas" userId="ff344655-519c-453e-81f2-ede5e0f7040f" providerId="ADAL" clId="{C704E481-1127-4B08-ADA8-B9F31E8D9927}" dt="2025-11-16T19:08:57.318" v="12183" actId="478"/>
          <ac:spMkLst>
            <pc:docMk/>
            <pc:sldMk cId="531819436" sldId="11544"/>
            <ac:spMk id="4" creationId="{CD6B0FC1-392E-BC61-9722-FBA22C4DFA08}"/>
          </ac:spMkLst>
        </pc:spChg>
        <pc:spChg chg="mod">
          <ac:chgData name="Norman, Thomas" userId="ff344655-519c-453e-81f2-ede5e0f7040f" providerId="ADAL" clId="{C704E481-1127-4B08-ADA8-B9F31E8D9927}" dt="2025-11-16T19:08:53.100" v="12182" actId="20577"/>
          <ac:spMkLst>
            <pc:docMk/>
            <pc:sldMk cId="531819436" sldId="11544"/>
            <ac:spMk id="6" creationId="{61ADAC15-D4D6-ABE0-D704-3A6C7792524A}"/>
          </ac:spMkLst>
        </pc:spChg>
      </pc:sldChg>
      <pc:sldChg chg="modSp add del mod">
        <pc:chgData name="Norman, Thomas" userId="ff344655-519c-453e-81f2-ede5e0f7040f" providerId="ADAL" clId="{C704E481-1127-4B08-ADA8-B9F31E8D9927}" dt="2025-11-16T19:12:53.957" v="12272" actId="47"/>
        <pc:sldMkLst>
          <pc:docMk/>
          <pc:sldMk cId="1125499732" sldId="11545"/>
        </pc:sldMkLst>
        <pc:spChg chg="mod">
          <ac:chgData name="Norman, Thomas" userId="ff344655-519c-453e-81f2-ede5e0f7040f" providerId="ADAL" clId="{C704E481-1127-4B08-ADA8-B9F31E8D9927}" dt="2025-11-16T19:11:39.629" v="12263" actId="207"/>
          <ac:spMkLst>
            <pc:docMk/>
            <pc:sldMk cId="1125499732" sldId="11545"/>
            <ac:spMk id="7" creationId="{10B394D0-033D-79C9-D98A-5367F591FD2A}"/>
          </ac:spMkLst>
        </pc:spChg>
      </pc:sldChg>
      <pc:sldChg chg="modSp add mod">
        <pc:chgData name="Norman, Thomas" userId="ff344655-519c-453e-81f2-ede5e0f7040f" providerId="ADAL" clId="{C704E481-1127-4B08-ADA8-B9F31E8D9927}" dt="2025-11-16T19:12:14.979" v="12266" actId="207"/>
        <pc:sldMkLst>
          <pc:docMk/>
          <pc:sldMk cId="2307876443" sldId="11546"/>
        </pc:sldMkLst>
        <pc:spChg chg="mod">
          <ac:chgData name="Norman, Thomas" userId="ff344655-519c-453e-81f2-ede5e0f7040f" providerId="ADAL" clId="{C704E481-1127-4B08-ADA8-B9F31E8D9927}" dt="2025-11-16T19:12:14.979" v="12266" actId="207"/>
          <ac:spMkLst>
            <pc:docMk/>
            <pc:sldMk cId="2307876443" sldId="11546"/>
            <ac:spMk id="7" creationId="{6E14B39A-F340-12B5-ED25-889F7326EB74}"/>
          </ac:spMkLst>
        </pc:spChg>
      </pc:sldChg>
      <pc:sldChg chg="modSp add mod">
        <pc:chgData name="Norman, Thomas" userId="ff344655-519c-453e-81f2-ede5e0f7040f" providerId="ADAL" clId="{C704E481-1127-4B08-ADA8-B9F31E8D9927}" dt="2025-11-16T19:12:31.411" v="12269" actId="207"/>
        <pc:sldMkLst>
          <pc:docMk/>
          <pc:sldMk cId="2390628654" sldId="11547"/>
        </pc:sldMkLst>
        <pc:spChg chg="mod">
          <ac:chgData name="Norman, Thomas" userId="ff344655-519c-453e-81f2-ede5e0f7040f" providerId="ADAL" clId="{C704E481-1127-4B08-ADA8-B9F31E8D9927}" dt="2025-11-16T19:12:31.411" v="12269" actId="207"/>
          <ac:spMkLst>
            <pc:docMk/>
            <pc:sldMk cId="2390628654" sldId="11547"/>
            <ac:spMk id="7" creationId="{6C6AC303-FAC1-A88F-1155-41C0162F3191}"/>
          </ac:spMkLst>
        </pc:spChg>
      </pc:sldChg>
      <pc:sldChg chg="delSp add mod">
        <pc:chgData name="Norman, Thomas" userId="ff344655-519c-453e-81f2-ede5e0f7040f" providerId="ADAL" clId="{C704E481-1127-4B08-ADA8-B9F31E8D9927}" dt="2025-11-16T19:15:29.044" v="12277" actId="478"/>
        <pc:sldMkLst>
          <pc:docMk/>
          <pc:sldMk cId="903287575" sldId="11548"/>
        </pc:sldMkLst>
        <pc:spChg chg="del">
          <ac:chgData name="Norman, Thomas" userId="ff344655-519c-453e-81f2-ede5e0f7040f" providerId="ADAL" clId="{C704E481-1127-4B08-ADA8-B9F31E8D9927}" dt="2025-11-16T19:15:29.044" v="12277" actId="478"/>
          <ac:spMkLst>
            <pc:docMk/>
            <pc:sldMk cId="903287575" sldId="11548"/>
            <ac:spMk id="12" creationId="{107BC65B-6A69-3A89-0ADB-EE815DA78844}"/>
          </ac:spMkLst>
        </pc:spChg>
        <pc:picChg chg="del">
          <ac:chgData name="Norman, Thomas" userId="ff344655-519c-453e-81f2-ede5e0f7040f" providerId="ADAL" clId="{C704E481-1127-4B08-ADA8-B9F31E8D9927}" dt="2025-11-16T19:15:29.044" v="12277" actId="478"/>
          <ac:picMkLst>
            <pc:docMk/>
            <pc:sldMk cId="903287575" sldId="11548"/>
            <ac:picMk id="13" creationId="{A3C0B613-8651-D22F-894F-98ED58401D6F}"/>
          </ac:picMkLst>
        </pc:picChg>
        <pc:picChg chg="del">
          <ac:chgData name="Norman, Thomas" userId="ff344655-519c-453e-81f2-ede5e0f7040f" providerId="ADAL" clId="{C704E481-1127-4B08-ADA8-B9F31E8D9927}" dt="2025-11-16T19:15:29.044" v="12277" actId="478"/>
          <ac:picMkLst>
            <pc:docMk/>
            <pc:sldMk cId="903287575" sldId="11548"/>
            <ac:picMk id="14" creationId="{00B18F0F-3CB5-8A73-C249-B2DF118125AC}"/>
          </ac:picMkLst>
        </pc:picChg>
      </pc:sldChg>
      <pc:sldChg chg="delSp add mod">
        <pc:chgData name="Norman, Thomas" userId="ff344655-519c-453e-81f2-ede5e0f7040f" providerId="ADAL" clId="{C704E481-1127-4B08-ADA8-B9F31E8D9927}" dt="2025-11-16T19:15:24.253" v="12276" actId="478"/>
        <pc:sldMkLst>
          <pc:docMk/>
          <pc:sldMk cId="3945386891" sldId="11549"/>
        </pc:sldMkLst>
        <pc:spChg chg="del">
          <ac:chgData name="Norman, Thomas" userId="ff344655-519c-453e-81f2-ede5e0f7040f" providerId="ADAL" clId="{C704E481-1127-4B08-ADA8-B9F31E8D9927}" dt="2025-11-16T19:15:22.613" v="12275" actId="478"/>
          <ac:spMkLst>
            <pc:docMk/>
            <pc:sldMk cId="3945386891" sldId="11549"/>
            <ac:spMk id="10" creationId="{6B444584-5694-C3B3-07F4-12A1C4B5C1A1}"/>
          </ac:spMkLst>
        </pc:spChg>
        <pc:spChg chg="del">
          <ac:chgData name="Norman, Thomas" userId="ff344655-519c-453e-81f2-ede5e0f7040f" providerId="ADAL" clId="{C704E481-1127-4B08-ADA8-B9F31E8D9927}" dt="2025-11-16T19:15:22.613" v="12275" actId="478"/>
          <ac:spMkLst>
            <pc:docMk/>
            <pc:sldMk cId="3945386891" sldId="11549"/>
            <ac:spMk id="12" creationId="{B960A6A5-7A78-1A76-B1AE-BB058D668861}"/>
          </ac:spMkLst>
        </pc:spChg>
        <pc:picChg chg="del">
          <ac:chgData name="Norman, Thomas" userId="ff344655-519c-453e-81f2-ede5e0f7040f" providerId="ADAL" clId="{C704E481-1127-4B08-ADA8-B9F31E8D9927}" dt="2025-11-16T19:15:22.613" v="12275" actId="478"/>
          <ac:picMkLst>
            <pc:docMk/>
            <pc:sldMk cId="3945386891" sldId="11549"/>
            <ac:picMk id="9" creationId="{089CE220-CD03-6D07-7002-09875DE28530}"/>
          </ac:picMkLst>
        </pc:picChg>
        <pc:picChg chg="del">
          <ac:chgData name="Norman, Thomas" userId="ff344655-519c-453e-81f2-ede5e0f7040f" providerId="ADAL" clId="{C704E481-1127-4B08-ADA8-B9F31E8D9927}" dt="2025-11-16T19:15:22.613" v="12275" actId="478"/>
          <ac:picMkLst>
            <pc:docMk/>
            <pc:sldMk cId="3945386891" sldId="11549"/>
            <ac:picMk id="11" creationId="{7D7B15C9-28E3-B538-6DEC-1F7B0F511894}"/>
          </ac:picMkLst>
        </pc:picChg>
        <pc:picChg chg="del">
          <ac:chgData name="Norman, Thomas" userId="ff344655-519c-453e-81f2-ede5e0f7040f" providerId="ADAL" clId="{C704E481-1127-4B08-ADA8-B9F31E8D9927}" dt="2025-11-16T19:15:22.613" v="12275" actId="478"/>
          <ac:picMkLst>
            <pc:docMk/>
            <pc:sldMk cId="3945386891" sldId="11549"/>
            <ac:picMk id="13" creationId="{B37752AD-DE75-9454-E978-63ADB2EF48FB}"/>
          </ac:picMkLst>
        </pc:picChg>
        <pc:picChg chg="del">
          <ac:chgData name="Norman, Thomas" userId="ff344655-519c-453e-81f2-ede5e0f7040f" providerId="ADAL" clId="{C704E481-1127-4B08-ADA8-B9F31E8D9927}" dt="2025-11-16T19:15:22.613" v="12275" actId="478"/>
          <ac:picMkLst>
            <pc:docMk/>
            <pc:sldMk cId="3945386891" sldId="11549"/>
            <ac:picMk id="14" creationId="{744EB489-43CD-B914-3EBC-F9FA6115639A}"/>
          </ac:picMkLst>
        </pc:picChg>
        <pc:cxnChg chg="del">
          <ac:chgData name="Norman, Thomas" userId="ff344655-519c-453e-81f2-ede5e0f7040f" providerId="ADAL" clId="{C704E481-1127-4B08-ADA8-B9F31E8D9927}" dt="2025-11-16T19:15:24.253" v="12276" actId="478"/>
          <ac:cxnSpMkLst>
            <pc:docMk/>
            <pc:sldMk cId="3945386891" sldId="11549"/>
            <ac:cxnSpMk id="16" creationId="{684DE640-3135-4C55-F28C-509A641F0D5E}"/>
          </ac:cxnSpMkLst>
        </pc:cxnChg>
      </pc:sldChg>
      <pc:sldChg chg="addSp delSp modSp new mod modClrScheme chgLayout">
        <pc:chgData name="Norman, Thomas" userId="ff344655-519c-453e-81f2-ede5e0f7040f" providerId="ADAL" clId="{C704E481-1127-4B08-ADA8-B9F31E8D9927}" dt="2025-11-16T20:54:32.073" v="14199" actId="20577"/>
        <pc:sldMkLst>
          <pc:docMk/>
          <pc:sldMk cId="2395203199" sldId="11550"/>
        </pc:sldMkLst>
        <pc:spChg chg="mod ord">
          <ac:chgData name="Norman, Thomas" userId="ff344655-519c-453e-81f2-ede5e0f7040f" providerId="ADAL" clId="{C704E481-1127-4B08-ADA8-B9F31E8D9927}" dt="2025-11-16T19:26:33.111" v="12644" actId="700"/>
          <ac:spMkLst>
            <pc:docMk/>
            <pc:sldMk cId="2395203199" sldId="11550"/>
            <ac:spMk id="2" creationId="{3EC3EFAF-C642-CBFE-E860-A7988D93A3DA}"/>
          </ac:spMkLst>
        </pc:spChg>
        <pc:spChg chg="del mod ord">
          <ac:chgData name="Norman, Thomas" userId="ff344655-519c-453e-81f2-ede5e0f7040f" providerId="ADAL" clId="{C704E481-1127-4B08-ADA8-B9F31E8D9927}" dt="2025-11-16T19:26:40.970" v="12666" actId="478"/>
          <ac:spMkLst>
            <pc:docMk/>
            <pc:sldMk cId="2395203199" sldId="11550"/>
            <ac:spMk id="3" creationId="{053895AB-F693-43D1-7A64-9DF2D7B7F69A}"/>
          </ac:spMkLst>
        </pc:spChg>
        <pc:spChg chg="del mod ord">
          <ac:chgData name="Norman, Thomas" userId="ff344655-519c-453e-81f2-ede5e0f7040f" providerId="ADAL" clId="{C704E481-1127-4B08-ADA8-B9F31E8D9927}" dt="2025-11-16T19:26:33.111" v="12644" actId="700"/>
          <ac:spMkLst>
            <pc:docMk/>
            <pc:sldMk cId="2395203199" sldId="11550"/>
            <ac:spMk id="4" creationId="{823010C9-F0AE-19E4-FE45-0FB635663FD4}"/>
          </ac:spMkLst>
        </pc:spChg>
        <pc:spChg chg="del mod ord">
          <ac:chgData name="Norman, Thomas" userId="ff344655-519c-453e-81f2-ede5e0f7040f" providerId="ADAL" clId="{C704E481-1127-4B08-ADA8-B9F31E8D9927}" dt="2025-11-16T19:26:33.111" v="12644" actId="700"/>
          <ac:spMkLst>
            <pc:docMk/>
            <pc:sldMk cId="2395203199" sldId="11550"/>
            <ac:spMk id="5" creationId="{9A5D48DA-1352-C02F-4E9B-4FE651E90447}"/>
          </ac:spMkLst>
        </pc:spChg>
        <pc:spChg chg="del mod ord">
          <ac:chgData name="Norman, Thomas" userId="ff344655-519c-453e-81f2-ede5e0f7040f" providerId="ADAL" clId="{C704E481-1127-4B08-ADA8-B9F31E8D9927}" dt="2025-11-16T19:26:33.111" v="12644" actId="700"/>
          <ac:spMkLst>
            <pc:docMk/>
            <pc:sldMk cId="2395203199" sldId="11550"/>
            <ac:spMk id="6" creationId="{9D65A7F1-21AB-0222-E3A8-5C2438BA8070}"/>
          </ac:spMkLst>
        </pc:spChg>
        <pc:spChg chg="add mod ord">
          <ac:chgData name="Norman, Thomas" userId="ff344655-519c-453e-81f2-ede5e0f7040f" providerId="ADAL" clId="{C704E481-1127-4B08-ADA8-B9F31E8D9927}" dt="2025-11-16T19:26:38.173" v="12665" actId="20577"/>
          <ac:spMkLst>
            <pc:docMk/>
            <pc:sldMk cId="2395203199" sldId="11550"/>
            <ac:spMk id="7" creationId="{D5A26453-0AB5-CA55-DA04-7402B7AF85D2}"/>
          </ac:spMkLst>
        </pc:spChg>
        <pc:spChg chg="add mod ord">
          <ac:chgData name="Norman, Thomas" userId="ff344655-519c-453e-81f2-ede5e0f7040f" providerId="ADAL" clId="{C704E481-1127-4B08-ADA8-B9F31E8D9927}" dt="2025-11-16T20:54:32.073" v="14199" actId="20577"/>
          <ac:spMkLst>
            <pc:docMk/>
            <pc:sldMk cId="2395203199" sldId="11550"/>
            <ac:spMk id="8" creationId="{ABAEA2BC-5C43-56A3-0C71-3965972669F0}"/>
          </ac:spMkLst>
        </pc:spChg>
        <pc:spChg chg="add del mod ord">
          <ac:chgData name="Norman, Thomas" userId="ff344655-519c-453e-81f2-ede5e0f7040f" providerId="ADAL" clId="{C704E481-1127-4B08-ADA8-B9F31E8D9927}" dt="2025-11-16T19:26:40.970" v="12666" actId="478"/>
          <ac:spMkLst>
            <pc:docMk/>
            <pc:sldMk cId="2395203199" sldId="11550"/>
            <ac:spMk id="9" creationId="{B4680DFF-1ED3-B8D4-4AC6-FCB943448AFD}"/>
          </ac:spMkLst>
        </pc:spChg>
      </pc:sldChg>
      <pc:sldChg chg="new del">
        <pc:chgData name="Norman, Thomas" userId="ff344655-519c-453e-81f2-ede5e0f7040f" providerId="ADAL" clId="{C704E481-1127-4B08-ADA8-B9F31E8D9927}" dt="2025-11-16T19:26:25.672" v="12642" actId="2696"/>
        <pc:sldMkLst>
          <pc:docMk/>
          <pc:sldMk cId="3003960624" sldId="11550"/>
        </pc:sldMkLst>
      </pc:sldChg>
      <pc:sldChg chg="addSp delSp modSp new mod modClrScheme chgLayout">
        <pc:chgData name="Norman, Thomas" userId="ff344655-519c-453e-81f2-ede5e0f7040f" providerId="ADAL" clId="{C704E481-1127-4B08-ADA8-B9F31E8D9927}" dt="2025-11-17T19:10:36.918" v="14518" actId="20577"/>
        <pc:sldMkLst>
          <pc:docMk/>
          <pc:sldMk cId="3278925452" sldId="11551"/>
        </pc:sldMkLst>
        <pc:spChg chg="mod ord">
          <ac:chgData name="Norman, Thomas" userId="ff344655-519c-453e-81f2-ede5e0f7040f" providerId="ADAL" clId="{C704E481-1127-4B08-ADA8-B9F31E8D9927}" dt="2025-11-16T20:50:44.088" v="13386" actId="700"/>
          <ac:spMkLst>
            <pc:docMk/>
            <pc:sldMk cId="3278925452" sldId="11551"/>
            <ac:spMk id="2" creationId="{E0A728F1-FC5B-C414-8C8E-3502D3F91D35}"/>
          </ac:spMkLst>
        </pc:spChg>
        <pc:spChg chg="del mod ord">
          <ac:chgData name="Norman, Thomas" userId="ff344655-519c-453e-81f2-ede5e0f7040f" providerId="ADAL" clId="{C704E481-1127-4B08-ADA8-B9F31E8D9927}" dt="2025-11-16T20:50:50.494" v="13400" actId="478"/>
          <ac:spMkLst>
            <pc:docMk/>
            <pc:sldMk cId="3278925452" sldId="11551"/>
            <ac:spMk id="3" creationId="{7DC6D1C3-B9B6-C087-75CA-FDD073518982}"/>
          </ac:spMkLst>
        </pc:spChg>
        <pc:spChg chg="del mod ord">
          <ac:chgData name="Norman, Thomas" userId="ff344655-519c-453e-81f2-ede5e0f7040f" providerId="ADAL" clId="{C704E481-1127-4B08-ADA8-B9F31E8D9927}" dt="2025-11-16T20:50:44.088" v="13386" actId="700"/>
          <ac:spMkLst>
            <pc:docMk/>
            <pc:sldMk cId="3278925452" sldId="11551"/>
            <ac:spMk id="4" creationId="{0E843903-C2F1-EA5D-4671-365486860818}"/>
          </ac:spMkLst>
        </pc:spChg>
        <pc:spChg chg="del mod ord">
          <ac:chgData name="Norman, Thomas" userId="ff344655-519c-453e-81f2-ede5e0f7040f" providerId="ADAL" clId="{C704E481-1127-4B08-ADA8-B9F31E8D9927}" dt="2025-11-16T20:50:44.088" v="13386" actId="700"/>
          <ac:spMkLst>
            <pc:docMk/>
            <pc:sldMk cId="3278925452" sldId="11551"/>
            <ac:spMk id="5" creationId="{323EF774-63EB-276B-C7FF-EDA87550E16E}"/>
          </ac:spMkLst>
        </pc:spChg>
        <pc:spChg chg="del mod ord">
          <ac:chgData name="Norman, Thomas" userId="ff344655-519c-453e-81f2-ede5e0f7040f" providerId="ADAL" clId="{C704E481-1127-4B08-ADA8-B9F31E8D9927}" dt="2025-11-16T20:50:44.088" v="13386" actId="700"/>
          <ac:spMkLst>
            <pc:docMk/>
            <pc:sldMk cId="3278925452" sldId="11551"/>
            <ac:spMk id="6" creationId="{74524847-0B0E-865F-AB9A-75C55FCD39A1}"/>
          </ac:spMkLst>
        </pc:spChg>
        <pc:spChg chg="add mod ord">
          <ac:chgData name="Norman, Thomas" userId="ff344655-519c-453e-81f2-ede5e0f7040f" providerId="ADAL" clId="{C704E481-1127-4B08-ADA8-B9F31E8D9927}" dt="2025-11-16T20:50:47.086" v="13399" actId="20577"/>
          <ac:spMkLst>
            <pc:docMk/>
            <pc:sldMk cId="3278925452" sldId="11551"/>
            <ac:spMk id="7" creationId="{802F5DBB-7498-0AB3-878B-B9F920F80068}"/>
          </ac:spMkLst>
        </pc:spChg>
        <pc:spChg chg="add mod ord">
          <ac:chgData name="Norman, Thomas" userId="ff344655-519c-453e-81f2-ede5e0f7040f" providerId="ADAL" clId="{C704E481-1127-4B08-ADA8-B9F31E8D9927}" dt="2025-11-17T19:10:36.918" v="14518" actId="20577"/>
          <ac:spMkLst>
            <pc:docMk/>
            <pc:sldMk cId="3278925452" sldId="11551"/>
            <ac:spMk id="8" creationId="{A07D6ACC-BA9B-C45B-72D4-72258F8E2703}"/>
          </ac:spMkLst>
        </pc:spChg>
        <pc:spChg chg="add del mod ord">
          <ac:chgData name="Norman, Thomas" userId="ff344655-519c-453e-81f2-ede5e0f7040f" providerId="ADAL" clId="{C704E481-1127-4B08-ADA8-B9F31E8D9927}" dt="2025-11-16T20:50:50.494" v="13400" actId="478"/>
          <ac:spMkLst>
            <pc:docMk/>
            <pc:sldMk cId="3278925452" sldId="11551"/>
            <ac:spMk id="9" creationId="{8B690653-68FB-4F11-5823-83AA9C75B0D0}"/>
          </ac:spMkLst>
        </pc:spChg>
      </pc:sldChg>
      <pc:sldMasterChg chg="addSldLayout delSldLayout">
        <pc:chgData name="Norman, Thomas" userId="ff344655-519c-453e-81f2-ede5e0f7040f" providerId="ADAL" clId="{C704E481-1127-4B08-ADA8-B9F31E8D9927}" dt="2025-11-16T18:45:56.169" v="11229" actId="47"/>
        <pc:sldMasterMkLst>
          <pc:docMk/>
          <pc:sldMasterMk cId="761188428" sldId="2147483660"/>
        </pc:sldMasterMkLst>
        <pc:sldLayoutChg chg="add del">
          <pc:chgData name="Norman, Thomas" userId="ff344655-519c-453e-81f2-ede5e0f7040f" providerId="ADAL" clId="{C704E481-1127-4B08-ADA8-B9F31E8D9927}" dt="2025-11-16T18:45:56.169" v="11229" actId="47"/>
          <pc:sldLayoutMkLst>
            <pc:docMk/>
            <pc:sldMasterMk cId="761188428" sldId="2147483660"/>
            <pc:sldLayoutMk cId="2358298286" sldId="2147483736"/>
          </pc:sldLayoutMkLst>
        </pc:sldLayoutChg>
      </pc:sldMasterChg>
      <pc:sldMasterChg chg="del delSldLayout">
        <pc:chgData name="Norman, Thomas" userId="ff344655-519c-453e-81f2-ede5e0f7040f" providerId="ADAL" clId="{C704E481-1127-4B08-ADA8-B9F31E8D9927}" dt="2025-11-13T19:55:49.004" v="161" actId="47"/>
        <pc:sldMasterMkLst>
          <pc:docMk/>
          <pc:sldMasterMk cId="1174248591" sldId="2147483737"/>
        </pc:sldMasterMkLst>
        <pc:sldLayoutChg chg="del">
          <pc:chgData name="Norman, Thomas" userId="ff344655-519c-453e-81f2-ede5e0f7040f" providerId="ADAL" clId="{C704E481-1127-4B08-ADA8-B9F31E8D9927}" dt="2025-11-13T19:55:49.004" v="161" actId="47"/>
          <pc:sldLayoutMkLst>
            <pc:docMk/>
            <pc:sldMasterMk cId="1174248591" sldId="2147483737"/>
            <pc:sldLayoutMk cId="1617337805" sldId="2147483738"/>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1815486804" sldId="2147483739"/>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522142220" sldId="2147483740"/>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864587574" sldId="2147483741"/>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1617173275" sldId="2147483742"/>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4102597688" sldId="2147483743"/>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582864271" sldId="2147483744"/>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2591181094" sldId="2147483745"/>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3972026895" sldId="2147483746"/>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3062650809" sldId="2147483747"/>
          </pc:sldLayoutMkLst>
        </pc:sldLayoutChg>
        <pc:sldLayoutChg chg="del">
          <pc:chgData name="Norman, Thomas" userId="ff344655-519c-453e-81f2-ede5e0f7040f" providerId="ADAL" clId="{C704E481-1127-4B08-ADA8-B9F31E8D9927}" dt="2025-11-13T19:55:49.004" v="161" actId="47"/>
          <pc:sldLayoutMkLst>
            <pc:docMk/>
            <pc:sldMasterMk cId="1174248591" sldId="2147483737"/>
            <pc:sldLayoutMk cId="3335916966" sldId="2147483748"/>
          </pc:sldLayoutMkLst>
        </pc:sldLayoutChg>
      </pc:sldMasterChg>
      <pc:sldMasterChg chg="del delSldLayout">
        <pc:chgData name="Norman, Thomas" userId="ff344655-519c-453e-81f2-ede5e0f7040f" providerId="ADAL" clId="{C704E481-1127-4B08-ADA8-B9F31E8D9927}" dt="2025-11-13T20:03:36.923" v="173" actId="47"/>
        <pc:sldMasterMkLst>
          <pc:docMk/>
          <pc:sldMasterMk cId="2934659991" sldId="2147483737"/>
        </pc:sldMasterMkLst>
        <pc:sldLayoutChg chg="del">
          <pc:chgData name="Norman, Thomas" userId="ff344655-519c-453e-81f2-ede5e0f7040f" providerId="ADAL" clId="{C704E481-1127-4B08-ADA8-B9F31E8D9927}" dt="2025-11-13T20:03:36.923" v="173" actId="47"/>
          <pc:sldLayoutMkLst>
            <pc:docMk/>
            <pc:sldMasterMk cId="2934659991" sldId="2147483737"/>
            <pc:sldLayoutMk cId="1074292541" sldId="2147483738"/>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728592296" sldId="2147483739"/>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877799690" sldId="2147483740"/>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628085433" sldId="2147483741"/>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3028821478" sldId="2147483742"/>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145206241" sldId="2147483743"/>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2476352218" sldId="2147483744"/>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60407331" sldId="2147483745"/>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655352440" sldId="2147483746"/>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863106052" sldId="2147483747"/>
          </pc:sldLayoutMkLst>
        </pc:sldLayoutChg>
        <pc:sldLayoutChg chg="del">
          <pc:chgData name="Norman, Thomas" userId="ff344655-519c-453e-81f2-ede5e0f7040f" providerId="ADAL" clId="{C704E481-1127-4B08-ADA8-B9F31E8D9927}" dt="2025-11-13T20:03:36.923" v="173" actId="47"/>
          <pc:sldLayoutMkLst>
            <pc:docMk/>
            <pc:sldMasterMk cId="2934659991" sldId="2147483737"/>
            <pc:sldLayoutMk cId="1353118475" sldId="2147483748"/>
          </pc:sldLayoutMkLst>
        </pc:sldLayoutChg>
      </pc:sldMasterChg>
    </pc:docChg>
  </pc:docChgLst>
  <pc:docChgLst>
    <pc:chgData name="Norman, Thomas" userId="ff344655-519c-453e-81f2-ede5e0f7040f" providerId="ADAL" clId="{16B4DA7A-0224-5B04-A256-BC7E639BC590}"/>
    <pc:docChg chg="modSld">
      <pc:chgData name="Norman, Thomas" userId="ff344655-519c-453e-81f2-ede5e0f7040f" providerId="ADAL" clId="{16B4DA7A-0224-5B04-A256-BC7E639BC590}" dt="2025-11-16T22:12:39.468" v="94" actId="20577"/>
      <pc:docMkLst>
        <pc:docMk/>
      </pc:docMkLst>
      <pc:sldChg chg="modSp mod">
        <pc:chgData name="Norman, Thomas" userId="ff344655-519c-453e-81f2-ede5e0f7040f" providerId="ADAL" clId="{16B4DA7A-0224-5B04-A256-BC7E639BC590}" dt="2025-11-16T22:12:39.468" v="94" actId="20577"/>
        <pc:sldMkLst>
          <pc:docMk/>
          <pc:sldMk cId="3278925452" sldId="11551"/>
        </pc:sldMkLst>
        <pc:spChg chg="mod">
          <ac:chgData name="Norman, Thomas" userId="ff344655-519c-453e-81f2-ede5e0f7040f" providerId="ADAL" clId="{16B4DA7A-0224-5B04-A256-BC7E639BC590}" dt="2025-11-16T22:12:39.468" v="94" actId="20577"/>
          <ac:spMkLst>
            <pc:docMk/>
            <pc:sldMk cId="3278925452" sldId="11551"/>
            <ac:spMk id="8" creationId="{A07D6ACC-BA9B-C45B-72D4-72258F8E27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C371D-5DA9-6C42-8A12-4A27D2753739}"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35306-B3B1-A944-A64E-0A77BF937900}" type="slidenum">
              <a:rPr lang="en-US" smtClean="0"/>
              <a:t>‹#›</a:t>
            </a:fld>
            <a:endParaRPr lang="en-US"/>
          </a:p>
        </p:txBody>
      </p:sp>
    </p:spTree>
    <p:extLst>
      <p:ext uri="{BB962C8B-B14F-4D97-AF65-F5344CB8AC3E}">
        <p14:creationId xmlns:p14="http://schemas.microsoft.com/office/powerpoint/2010/main" val="330374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61F98B-5A80-4C53-89E7-722C3FD4C1FA}" type="slidenum">
              <a:rPr lang="en-US" smtClean="0"/>
              <a:t>1</a:t>
            </a:fld>
            <a:endParaRPr lang="en-US"/>
          </a:p>
        </p:txBody>
      </p:sp>
    </p:spTree>
    <p:extLst>
      <p:ext uri="{BB962C8B-B14F-4D97-AF65-F5344CB8AC3E}">
        <p14:creationId xmlns:p14="http://schemas.microsoft.com/office/powerpoint/2010/main" val="92779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 call this approach Perturb-seq. The basic experimental workflow is here.</a:t>
            </a:r>
          </a:p>
          <a:p>
            <a:endParaRPr lang="en-US"/>
          </a:p>
          <a:p>
            <a:r>
              <a:rPr lang="en-US"/>
              <a:t>We introduce a set of barcoded CRISPR perturbations via lentivirus into cells in pooled format using our </a:t>
            </a:r>
            <a:r>
              <a:rPr lang="en-US" err="1"/>
              <a:t>Perturb-seq</a:t>
            </a:r>
            <a:r>
              <a:rPr lang="en-US"/>
              <a:t> vectors. We then subject this pool to droplet </a:t>
            </a:r>
            <a:r>
              <a:rPr lang="en-US" err="1"/>
              <a:t>RNAseq</a:t>
            </a:r>
            <a:r>
              <a:rPr lang="en-US"/>
              <a:t> using the 10X Chromium platform. The result is tens of thousands of </a:t>
            </a:r>
            <a:r>
              <a:rPr lang="en-US" err="1"/>
              <a:t>transcriptomes</a:t>
            </a:r>
            <a:r>
              <a:rPr lang="en-US"/>
              <a:t>, each tagged with the perturbation that gave rise to it. These feed into a computational pipeline that extracts major changes induced by each perturbation.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FF8726-56A0-4D60-962C-04B3DC107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13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To ensure good sequencing coverage of the barcode transcript, we specifically amplify it by PCR. This makes sure we get more UMIs than you’d see in shallow </a:t>
            </a:r>
            <a:r>
              <a:rPr lang="en-US" err="1"/>
              <a:t>RNAseq</a:t>
            </a:r>
            <a:r>
              <a:rPr lang="en-US"/>
              <a:t>.</a:t>
            </a:r>
          </a:p>
          <a:p>
            <a:endParaRPr lang="en-US"/>
          </a:p>
          <a:p>
            <a:r>
              <a:rPr lang="en-US"/>
              <a:t>In K562s, we can then accurately identify something like 95% of cells.</a:t>
            </a:r>
          </a:p>
        </p:txBody>
      </p:sp>
      <p:sp>
        <p:nvSpPr>
          <p:cNvPr id="4" name="Slide Number Placeholder 3"/>
          <p:cNvSpPr>
            <a:spLocks noGrp="1"/>
          </p:cNvSpPr>
          <p:nvPr>
            <p:ph type="sldNum" sz="quarter" idx="10"/>
          </p:nvPr>
        </p:nvSpPr>
        <p:spPr/>
        <p:txBody>
          <a:bodyPr/>
          <a:lstStyle/>
          <a:p>
            <a:fld id="{EBFF8726-56A0-4D60-962C-04B3DC107A2E}" type="slidenum">
              <a:rPr lang="en-US" smtClean="0"/>
              <a:t>36</a:t>
            </a:fld>
            <a:endParaRPr lang="en-US"/>
          </a:p>
        </p:txBody>
      </p:sp>
    </p:spTree>
    <p:extLst>
      <p:ext uri="{BB962C8B-B14F-4D97-AF65-F5344CB8AC3E}">
        <p14:creationId xmlns:p14="http://schemas.microsoft.com/office/powerpoint/2010/main" val="297186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22E9B-2D98-B0F9-A2DD-B5B36B158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7A8DD-CD70-689B-8394-8297BD3C8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DB4A5-7D9D-C3FD-47D7-FB4F51C84D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716CE4-F378-464A-E543-2F7CE365AA64}"/>
              </a:ext>
            </a:extLst>
          </p:cNvPr>
          <p:cNvSpPr>
            <a:spLocks noGrp="1"/>
          </p:cNvSpPr>
          <p:nvPr>
            <p:ph type="sldNum" sz="quarter" idx="5"/>
          </p:nvPr>
        </p:nvSpPr>
        <p:spPr/>
        <p:txBody>
          <a:bodyPr/>
          <a:lstStyle/>
          <a:p>
            <a:fld id="{B2635306-B3B1-A944-A64E-0A77BF937900}" type="slidenum">
              <a:rPr lang="en-US" smtClean="0"/>
              <a:t>50</a:t>
            </a:fld>
            <a:endParaRPr lang="en-US"/>
          </a:p>
        </p:txBody>
      </p:sp>
    </p:spTree>
    <p:extLst>
      <p:ext uri="{BB962C8B-B14F-4D97-AF65-F5344CB8AC3E}">
        <p14:creationId xmlns:p14="http://schemas.microsoft.com/office/powerpoint/2010/main" val="400281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51</a:t>
            </a:fld>
            <a:endParaRPr lang="en-US"/>
          </a:p>
        </p:txBody>
      </p:sp>
    </p:spTree>
    <p:extLst>
      <p:ext uri="{BB962C8B-B14F-4D97-AF65-F5344CB8AC3E}">
        <p14:creationId xmlns:p14="http://schemas.microsoft.com/office/powerpoint/2010/main" val="98220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961E-321F-E264-1544-3593BA3A1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E1330-403D-6EB9-D84E-693C36396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AEDFA-508D-F295-0D2F-D0635EE64A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D76FA-2330-D263-7451-9382A02F448C}"/>
              </a:ext>
            </a:extLst>
          </p:cNvPr>
          <p:cNvSpPr>
            <a:spLocks noGrp="1"/>
          </p:cNvSpPr>
          <p:nvPr>
            <p:ph type="sldNum" sz="quarter" idx="5"/>
          </p:nvPr>
        </p:nvSpPr>
        <p:spPr/>
        <p:txBody>
          <a:bodyPr/>
          <a:lstStyle/>
          <a:p>
            <a:fld id="{B2635306-B3B1-A944-A64E-0A77BF937900}" type="slidenum">
              <a:rPr lang="en-US" smtClean="0"/>
              <a:t>52</a:t>
            </a:fld>
            <a:endParaRPr lang="en-US"/>
          </a:p>
        </p:txBody>
      </p:sp>
    </p:spTree>
    <p:extLst>
      <p:ext uri="{BB962C8B-B14F-4D97-AF65-F5344CB8AC3E}">
        <p14:creationId xmlns:p14="http://schemas.microsoft.com/office/powerpoint/2010/main" val="187551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98A9D-F503-F54B-B9C4-73C5B620E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5698C-31AD-4C35-F96A-2B717D1B7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DA26E-90DB-BD62-6BF6-026A4D352B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DA5A49-8447-157C-C868-A25FCB3CC34F}"/>
              </a:ext>
            </a:extLst>
          </p:cNvPr>
          <p:cNvSpPr>
            <a:spLocks noGrp="1"/>
          </p:cNvSpPr>
          <p:nvPr>
            <p:ph type="sldNum" sz="quarter" idx="5"/>
          </p:nvPr>
        </p:nvSpPr>
        <p:spPr/>
        <p:txBody>
          <a:bodyPr/>
          <a:lstStyle/>
          <a:p>
            <a:fld id="{B2635306-B3B1-A944-A64E-0A77BF937900}" type="slidenum">
              <a:rPr lang="en-US" smtClean="0"/>
              <a:t>58</a:t>
            </a:fld>
            <a:endParaRPr lang="en-US"/>
          </a:p>
        </p:txBody>
      </p:sp>
    </p:spTree>
    <p:extLst>
      <p:ext uri="{BB962C8B-B14F-4D97-AF65-F5344CB8AC3E}">
        <p14:creationId xmlns:p14="http://schemas.microsoft.com/office/powerpoint/2010/main" val="179562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63</a:t>
            </a:fld>
            <a:endParaRPr lang="en-US"/>
          </a:p>
        </p:txBody>
      </p:sp>
    </p:spTree>
    <p:extLst>
      <p:ext uri="{BB962C8B-B14F-4D97-AF65-F5344CB8AC3E}">
        <p14:creationId xmlns:p14="http://schemas.microsoft.com/office/powerpoint/2010/main" val="139335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85</a:t>
            </a:fld>
            <a:endParaRPr lang="en-US"/>
          </a:p>
        </p:txBody>
      </p:sp>
    </p:spTree>
    <p:extLst>
      <p:ext uri="{BB962C8B-B14F-4D97-AF65-F5344CB8AC3E}">
        <p14:creationId xmlns:p14="http://schemas.microsoft.com/office/powerpoint/2010/main" val="3871371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00417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29725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Divider layouts</a:t>
            </a:r>
          </a:p>
        </p:txBody>
      </p:sp>
    </p:spTree>
    <p:extLst>
      <p:ext uri="{BB962C8B-B14F-4D97-AF65-F5344CB8AC3E}">
        <p14:creationId xmlns:p14="http://schemas.microsoft.com/office/powerpoint/2010/main" val="169528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a:t>This slide is for a divider, statement or takeaway.</a:t>
            </a:r>
          </a:p>
        </p:txBody>
      </p:sp>
    </p:spTree>
    <p:extLst>
      <p:ext uri="{BB962C8B-B14F-4D97-AF65-F5344CB8AC3E}">
        <p14:creationId xmlns:p14="http://schemas.microsoft.com/office/powerpoint/2010/main" val="403959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a:t>This slide is for a divider, statement or takeaway.</a:t>
            </a:r>
          </a:p>
        </p:txBody>
      </p:sp>
    </p:spTree>
    <p:extLst>
      <p:ext uri="{BB962C8B-B14F-4D97-AF65-F5344CB8AC3E}">
        <p14:creationId xmlns:p14="http://schemas.microsoft.com/office/powerpoint/2010/main" val="74695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Only + Content layouts</a:t>
            </a:r>
          </a:p>
        </p:txBody>
      </p:sp>
    </p:spTree>
    <p:extLst>
      <p:ext uri="{BB962C8B-B14F-4D97-AF65-F5344CB8AC3E}">
        <p14:creationId xmlns:p14="http://schemas.microsoft.com/office/powerpoint/2010/main" val="416693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55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47819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72651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1346"/>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a:t>Chart title</a:t>
            </a:r>
          </a:p>
        </p:txBody>
      </p:sp>
    </p:spTree>
    <p:extLst>
      <p:ext uri="{BB962C8B-B14F-4D97-AF65-F5344CB8AC3E}">
        <p14:creationId xmlns:p14="http://schemas.microsoft.com/office/powerpoint/2010/main" val="206540901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102383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1288333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64839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97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31454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39877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72272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a:t>Chart title</a:t>
            </a:r>
          </a:p>
        </p:txBody>
      </p:sp>
    </p:spTree>
    <p:extLst>
      <p:ext uri="{BB962C8B-B14F-4D97-AF65-F5344CB8AC3E}">
        <p14:creationId xmlns:p14="http://schemas.microsoft.com/office/powerpoint/2010/main" val="423958638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2983807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2837257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Subtitle-Above layouts</a:t>
            </a:r>
          </a:p>
        </p:txBody>
      </p:sp>
    </p:spTree>
    <p:extLst>
      <p:ext uri="{BB962C8B-B14F-4D97-AF65-F5344CB8AC3E}">
        <p14:creationId xmlns:p14="http://schemas.microsoft.com/office/powerpoint/2010/main" val="176074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855136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957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7533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6601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1537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48144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3209232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175053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11363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17185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33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478799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47985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85263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65000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3100787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Subtitle-Below layouts</a:t>
            </a:r>
          </a:p>
        </p:txBody>
      </p:sp>
    </p:spTree>
    <p:extLst>
      <p:ext uri="{BB962C8B-B14F-4D97-AF65-F5344CB8AC3E}">
        <p14:creationId xmlns:p14="http://schemas.microsoft.com/office/powerpoint/2010/main" val="493174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646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58228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739946"/>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55826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53558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717392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4251222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693262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8936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25978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270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69390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609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534253"/>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441461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Special layouts</a:t>
            </a:r>
          </a:p>
        </p:txBody>
      </p:sp>
    </p:spTree>
    <p:extLst>
      <p:ext uri="{BB962C8B-B14F-4D97-AF65-F5344CB8AC3E}">
        <p14:creationId xmlns:p14="http://schemas.microsoft.com/office/powerpoint/2010/main" val="95783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2350115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bullet points</a:t>
            </a:r>
          </a:p>
        </p:txBody>
      </p:sp>
    </p:spTree>
    <p:extLst>
      <p:ext uri="{BB962C8B-B14F-4D97-AF65-F5344CB8AC3E}">
        <p14:creationId xmlns:p14="http://schemas.microsoft.com/office/powerpoint/2010/main" val="2537440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Bring placeholder to front. Drag picture to placeholder or click icon to add. Send placeholder to back. </a:t>
            </a:r>
            <a:br>
              <a:rPr lang="en-US"/>
            </a:br>
            <a:r>
              <a:rPr lang="en-US"/>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2611249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1076100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2945895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234672"/>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097546"/>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87570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58752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022555"/>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79163"/>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403512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End Page layouts</a:t>
            </a:r>
          </a:p>
        </p:txBody>
      </p:sp>
    </p:spTree>
    <p:extLst>
      <p:ext uri="{BB962C8B-B14F-4D97-AF65-F5344CB8AC3E}">
        <p14:creationId xmlns:p14="http://schemas.microsoft.com/office/powerpoint/2010/main" val="3207067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1416638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334211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2602059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F9DE-B596-4584-8301-213277A51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F024A-D667-4917-AE12-9AE725EC2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E7133-2196-4C46-9CD5-7A9F26C049DA}"/>
              </a:ext>
            </a:extLst>
          </p:cNvPr>
          <p:cNvSpPr>
            <a:spLocks noGrp="1"/>
          </p:cNvSpPr>
          <p:nvPr>
            <p:ph type="dt" sz="half" idx="10"/>
          </p:nvPr>
        </p:nvSpPr>
        <p:spPr/>
        <p:txBody>
          <a:bodyPr/>
          <a:lstStyle/>
          <a:p>
            <a:fld id="{9A07ECCC-9552-4B90-9C85-BA911765B5E0}" type="datetimeFigureOut">
              <a:rPr lang="en-US" smtClean="0"/>
              <a:t>11/17/2025</a:t>
            </a:fld>
            <a:endParaRPr lang="en-US"/>
          </a:p>
        </p:txBody>
      </p:sp>
      <p:sp>
        <p:nvSpPr>
          <p:cNvPr id="5" name="Footer Placeholder 4">
            <a:extLst>
              <a:ext uri="{FF2B5EF4-FFF2-40B4-BE49-F238E27FC236}">
                <a16:creationId xmlns:a16="http://schemas.microsoft.com/office/drawing/2014/main" id="{E8F2D8AF-517A-44AB-B8CB-190B4606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543B1-A790-4D1A-AAA4-4C964C525B64}"/>
              </a:ext>
            </a:extLst>
          </p:cNvPr>
          <p:cNvSpPr>
            <a:spLocks noGrp="1"/>
          </p:cNvSpPr>
          <p:nvPr>
            <p:ph type="sldNum" sz="quarter" idx="12"/>
          </p:nvPr>
        </p:nvSpPr>
        <p:spPr/>
        <p:txBody>
          <a:bodyPr/>
          <a:lstStyle/>
          <a:p>
            <a:fld id="{392A82E4-46D4-47B9-B351-3B800C56E65D}" type="slidenum">
              <a:rPr lang="en-US" smtClean="0"/>
              <a:t>‹#›</a:t>
            </a:fld>
            <a:endParaRPr lang="en-US"/>
          </a:p>
        </p:txBody>
      </p:sp>
    </p:spTree>
    <p:extLst>
      <p:ext uri="{BB962C8B-B14F-4D97-AF65-F5344CB8AC3E}">
        <p14:creationId xmlns:p14="http://schemas.microsoft.com/office/powerpoint/2010/main" val="473190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CA23-5DDD-4CF6-B154-480E98BDB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F66B5D-7880-42BC-81A0-522456924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96B65-BC3A-4E04-A39E-589C05660C75}"/>
              </a:ext>
            </a:extLst>
          </p:cNvPr>
          <p:cNvSpPr>
            <a:spLocks noGrp="1"/>
          </p:cNvSpPr>
          <p:nvPr>
            <p:ph type="dt" sz="half" idx="10"/>
          </p:nvPr>
        </p:nvSpPr>
        <p:spPr/>
        <p:txBody>
          <a:bodyPr/>
          <a:lstStyle/>
          <a:p>
            <a:fld id="{9A07ECCC-9552-4B90-9C85-BA911765B5E0}" type="datetimeFigureOut">
              <a:rPr lang="en-US" smtClean="0"/>
              <a:t>11/17/2025</a:t>
            </a:fld>
            <a:endParaRPr lang="en-US"/>
          </a:p>
        </p:txBody>
      </p:sp>
      <p:sp>
        <p:nvSpPr>
          <p:cNvPr id="5" name="Footer Placeholder 4">
            <a:extLst>
              <a:ext uri="{FF2B5EF4-FFF2-40B4-BE49-F238E27FC236}">
                <a16:creationId xmlns:a16="http://schemas.microsoft.com/office/drawing/2014/main" id="{443E1EDB-E5C3-442D-BFAE-D79B86D41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CC4F4-458B-430F-A232-F8B1A253920F}"/>
              </a:ext>
            </a:extLst>
          </p:cNvPr>
          <p:cNvSpPr>
            <a:spLocks noGrp="1"/>
          </p:cNvSpPr>
          <p:nvPr>
            <p:ph type="sldNum" sz="quarter" idx="12"/>
          </p:nvPr>
        </p:nvSpPr>
        <p:spPr/>
        <p:txBody>
          <a:bodyPr/>
          <a:lstStyle/>
          <a:p>
            <a:fld id="{392A82E4-46D4-47B9-B351-3B800C56E65D}" type="slidenum">
              <a:rPr lang="en-US" smtClean="0"/>
              <a:t>‹#›</a:t>
            </a:fld>
            <a:endParaRPr lang="en-US"/>
          </a:p>
        </p:txBody>
      </p:sp>
    </p:spTree>
    <p:extLst>
      <p:ext uri="{BB962C8B-B14F-4D97-AF65-F5344CB8AC3E}">
        <p14:creationId xmlns:p14="http://schemas.microsoft.com/office/powerpoint/2010/main" val="254386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616416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54995998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188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emf"/><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83.png"/><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4.xml"/></Relationships>
</file>

<file path=ppt/slides/_rels/slide11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4.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7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hyperlink" Target="https://scverse-tutorials.readthedocs.io/en/latest/notebooks/basic-scrna-tutorial.html" TargetMode="External"/><Relationship Id="rId2" Type="http://schemas.openxmlformats.org/officeDocument/2006/relationships/hyperlink" Target="https://scanpy.readthedocs.io/en/stable/index.html" TargetMode="External"/><Relationship Id="rId1" Type="http://schemas.openxmlformats.org/officeDocument/2006/relationships/slideLayout" Target="../slideLayouts/slideLayout15.xml"/><Relationship Id="rId5" Type="http://schemas.openxmlformats.org/officeDocument/2006/relationships/hyperlink" Target="https://pertpy.readthedocs.io/en/latest/tutorials/tools.html" TargetMode="External"/><Relationship Id="rId4" Type="http://schemas.openxmlformats.org/officeDocument/2006/relationships/hyperlink" Target="https://pertpy.readthedocs.io/en/latest/index.html"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4.xml"/><Relationship Id="rId5" Type="http://schemas.openxmlformats.org/officeDocument/2006/relationships/image" Target="../media/image24.gif"/><Relationship Id="rId4" Type="http://schemas.openxmlformats.org/officeDocument/2006/relationships/hyperlink" Target="https://www.biorxiv.org/content/10.1101/521096v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4.xml"/><Relationship Id="rId4" Type="http://schemas.openxmlformats.org/officeDocument/2006/relationships/hyperlink" Target="https://www.nature.com/articles/nprot.2016.15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093/bioinformatics/btae535" TargetMode="Externa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4.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4.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4.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4.xml"/><Relationship Id="rId5" Type="http://schemas.openxmlformats.org/officeDocument/2006/relationships/image" Target="../media/image60.pn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4.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4.xml"/><Relationship Id="rId5" Type="http://schemas.openxmlformats.org/officeDocument/2006/relationships/image" Target="../media/image71.jpeg"/><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4.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emf"/><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emf"/><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76.png"/><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C9963-5480-4F24-8A74-9AB0AB688FF2}"/>
              </a:ext>
            </a:extLst>
          </p:cNvPr>
          <p:cNvPicPr>
            <a:picLocks noChangeAspect="1"/>
          </p:cNvPicPr>
          <p:nvPr/>
        </p:nvPicPr>
        <p:blipFill>
          <a:blip r:embed="rId3"/>
          <a:stretch>
            <a:fillRect/>
          </a:stretch>
        </p:blipFill>
        <p:spPr>
          <a:xfrm>
            <a:off x="5059680" y="49253"/>
            <a:ext cx="6908801" cy="6808747"/>
          </a:xfrm>
          <a:prstGeom prst="rect">
            <a:avLst/>
          </a:prstGeom>
        </p:spPr>
      </p:pic>
      <p:sp>
        <p:nvSpPr>
          <p:cNvPr id="7" name="Title 1"/>
          <p:cNvSpPr txBox="1">
            <a:spLocks/>
          </p:cNvSpPr>
          <p:nvPr/>
        </p:nvSpPr>
        <p:spPr>
          <a:xfrm>
            <a:off x="0" y="1753495"/>
            <a:ext cx="12192000" cy="3259569"/>
          </a:xfrm>
          <a:prstGeom prst="rect">
            <a:avLst/>
          </a:prstGeom>
          <a:solidFill>
            <a:srgbClr val="EDEDED">
              <a:alpha val="68000"/>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Gill Sans Std" panose="020B0502020104020203" pitchFamily="34" charset="0"/>
                <a:ea typeface="+mj-ea"/>
                <a:cs typeface="Arial" panose="020B0604020202020204" pitchFamily="34" charset="0"/>
              </a:defRPr>
            </a:lvl1pPr>
          </a:lstStyle>
          <a:p>
            <a:pPr marL="914400" algn="l"/>
            <a:r>
              <a:rPr lang="en-US" sz="3600" b="1">
                <a:solidFill>
                  <a:schemeClr val="tx2"/>
                </a:solidFill>
                <a:latin typeface="+mj-lt"/>
              </a:rPr>
              <a:t>Single-cell CRISPR screens</a:t>
            </a:r>
          </a:p>
          <a:p>
            <a:pPr marL="914400" algn="l"/>
            <a:endParaRPr lang="en-US" sz="3200">
              <a:solidFill>
                <a:schemeClr val="tx2"/>
              </a:solidFill>
              <a:latin typeface="+mj-lt"/>
            </a:endParaRPr>
          </a:p>
          <a:p>
            <a:pPr marL="1188720" algn="l"/>
            <a:r>
              <a:rPr lang="en-US" sz="2800">
                <a:solidFill>
                  <a:schemeClr val="tx2"/>
                </a:solidFill>
                <a:latin typeface="+mj-lt"/>
              </a:rPr>
              <a:t>Tom Norman</a:t>
            </a:r>
          </a:p>
          <a:p>
            <a:pPr marL="1188720" algn="l"/>
            <a:endParaRPr lang="en-US" sz="1200">
              <a:solidFill>
                <a:schemeClr val="tx2"/>
              </a:solidFill>
              <a:latin typeface="+mj-lt"/>
            </a:endParaRPr>
          </a:p>
          <a:p>
            <a:pPr marL="1188720" algn="l"/>
            <a:r>
              <a:rPr lang="en-US" sz="2400">
                <a:solidFill>
                  <a:schemeClr val="tx2"/>
                </a:solidFill>
                <a:latin typeface="+mj-lt"/>
              </a:rPr>
              <a:t>Computational &amp; Systems Biology Program</a:t>
            </a:r>
          </a:p>
          <a:p>
            <a:pPr marL="1188720" algn="l"/>
            <a:r>
              <a:rPr lang="en-US" sz="2400">
                <a:solidFill>
                  <a:schemeClr val="tx2"/>
                </a:solidFill>
                <a:latin typeface="+mj-lt"/>
              </a:rPr>
              <a:t>Sloan Kettering Institute</a:t>
            </a:r>
          </a:p>
          <a:p>
            <a:pPr marL="1188720" algn="l"/>
            <a:endParaRPr lang="en-US" sz="2000">
              <a:solidFill>
                <a:schemeClr val="tx2"/>
              </a:solidFill>
              <a:latin typeface="+mj-lt"/>
            </a:endParaRPr>
          </a:p>
          <a:p>
            <a:pPr marL="1188720" algn="l"/>
            <a:r>
              <a:rPr lang="en-US" sz="2000">
                <a:solidFill>
                  <a:schemeClr val="tx2"/>
                </a:solidFill>
                <a:latin typeface="+mj-lt"/>
              </a:rPr>
              <a:t>normantm@mskcc.org</a:t>
            </a:r>
          </a:p>
          <a:p>
            <a:pPr marL="1188720" algn="l"/>
            <a:endParaRPr lang="en-US" sz="2400">
              <a:solidFill>
                <a:schemeClr val="tx2"/>
              </a:solidFill>
              <a:latin typeface="+mj-lt"/>
            </a:endParaRPr>
          </a:p>
        </p:txBody>
      </p:sp>
    </p:spTree>
    <p:extLst>
      <p:ext uri="{BB962C8B-B14F-4D97-AF65-F5344CB8AC3E}">
        <p14:creationId xmlns:p14="http://schemas.microsoft.com/office/powerpoint/2010/main" val="3358843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946FE1-07D8-2D05-2AB0-844569B1D09D}"/>
              </a:ext>
            </a:extLst>
          </p:cNvPr>
          <p:cNvSpPr>
            <a:spLocks noGrp="1"/>
          </p:cNvSpPr>
          <p:nvPr>
            <p:ph type="sldNum" sz="quarter" idx="11"/>
          </p:nvPr>
        </p:nvSpPr>
        <p:spPr/>
        <p:txBody>
          <a:bodyPr/>
          <a:lstStyle/>
          <a:p>
            <a:fld id="{392A82E4-46D4-47B9-B351-3B800C56E65D}" type="slidenum">
              <a:rPr lang="en-US" smtClean="0"/>
              <a:t>10</a:t>
            </a:fld>
            <a:endParaRPr lang="en-US"/>
          </a:p>
        </p:txBody>
      </p:sp>
      <p:sp>
        <p:nvSpPr>
          <p:cNvPr id="4" name="Footer Placeholder 3">
            <a:extLst>
              <a:ext uri="{FF2B5EF4-FFF2-40B4-BE49-F238E27FC236}">
                <a16:creationId xmlns:a16="http://schemas.microsoft.com/office/drawing/2014/main" id="{9409CAED-6D81-7988-9A07-B2A79A998A04}"/>
              </a:ext>
            </a:extLst>
          </p:cNvPr>
          <p:cNvSpPr>
            <a:spLocks noGrp="1"/>
          </p:cNvSpPr>
          <p:nvPr>
            <p:ph type="ftr" sz="quarter" idx="10"/>
          </p:nvPr>
        </p:nvSpPr>
        <p:spPr/>
        <p:txBody>
          <a:bodyPr/>
          <a:lstStyle/>
          <a:p>
            <a:endParaRPr lang="en-US"/>
          </a:p>
        </p:txBody>
      </p:sp>
      <p:sp>
        <p:nvSpPr>
          <p:cNvPr id="6" name="Title 5">
            <a:extLst>
              <a:ext uri="{FF2B5EF4-FFF2-40B4-BE49-F238E27FC236}">
                <a16:creationId xmlns:a16="http://schemas.microsoft.com/office/drawing/2014/main" id="{3B5A5BD0-E762-E995-24AD-9412B03E8B96}"/>
              </a:ext>
            </a:extLst>
          </p:cNvPr>
          <p:cNvSpPr>
            <a:spLocks noGrp="1"/>
          </p:cNvSpPr>
          <p:nvPr>
            <p:ph type="title"/>
          </p:nvPr>
        </p:nvSpPr>
        <p:spPr/>
        <p:txBody>
          <a:bodyPr/>
          <a:lstStyle/>
          <a:p>
            <a:r>
              <a:rPr lang="en-US" sz="2800" dirty="0"/>
              <a:t>Quantifying CRISPR screens</a:t>
            </a:r>
          </a:p>
        </p:txBody>
      </p:sp>
    </p:spTree>
    <p:extLst>
      <p:ext uri="{BB962C8B-B14F-4D97-AF65-F5344CB8AC3E}">
        <p14:creationId xmlns:p14="http://schemas.microsoft.com/office/powerpoint/2010/main" val="7761686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754DCD9-8D54-88B4-6450-DE1B81F41CBE}"/>
              </a:ext>
            </a:extLst>
          </p:cNvPr>
          <p:cNvSpPr>
            <a:spLocks noGrp="1"/>
          </p:cNvSpPr>
          <p:nvPr>
            <p:ph type="sldNum" sz="quarter" idx="12"/>
          </p:nvPr>
        </p:nvSpPr>
        <p:spPr/>
        <p:txBody>
          <a:bodyPr/>
          <a:lstStyle/>
          <a:p>
            <a:fld id="{392A82E4-46D4-47B9-B351-3B800C56E65D}" type="slidenum">
              <a:rPr lang="en-US" smtClean="0"/>
              <a:t>100</a:t>
            </a:fld>
            <a:endParaRPr lang="en-US"/>
          </a:p>
        </p:txBody>
      </p:sp>
      <p:pic>
        <p:nvPicPr>
          <p:cNvPr id="7" name="Picture 6">
            <a:extLst>
              <a:ext uri="{FF2B5EF4-FFF2-40B4-BE49-F238E27FC236}">
                <a16:creationId xmlns:a16="http://schemas.microsoft.com/office/drawing/2014/main" id="{FC26ABEF-DA27-EF2A-1C8E-E27C29D9265D}"/>
              </a:ext>
            </a:extLst>
          </p:cNvPr>
          <p:cNvPicPr>
            <a:picLocks noChangeAspect="1"/>
          </p:cNvPicPr>
          <p:nvPr/>
        </p:nvPicPr>
        <p:blipFill>
          <a:blip r:embed="rId2"/>
          <a:stretch>
            <a:fillRect/>
          </a:stretch>
        </p:blipFill>
        <p:spPr>
          <a:xfrm>
            <a:off x="163417" y="1094220"/>
            <a:ext cx="11865166" cy="4801829"/>
          </a:xfrm>
          <a:prstGeom prst="rect">
            <a:avLst/>
          </a:prstGeom>
        </p:spPr>
      </p:pic>
    </p:spTree>
    <p:extLst>
      <p:ext uri="{BB962C8B-B14F-4D97-AF65-F5344CB8AC3E}">
        <p14:creationId xmlns:p14="http://schemas.microsoft.com/office/powerpoint/2010/main" val="24130217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246A-EFED-4759-8119-8D0F8FE88E39}"/>
              </a:ext>
            </a:extLst>
          </p:cNvPr>
          <p:cNvSpPr>
            <a:spLocks noGrp="1"/>
          </p:cNvSpPr>
          <p:nvPr>
            <p:ph type="title"/>
          </p:nvPr>
        </p:nvSpPr>
        <p:spPr/>
        <p:txBody>
          <a:bodyPr>
            <a:normAutofit/>
          </a:bodyPr>
          <a:lstStyle/>
          <a:p>
            <a:r>
              <a:rPr lang="en-US" sz="3200"/>
              <a:t>The Integrator complex splits into three distinct modules by transcriptional phenotypes</a:t>
            </a:r>
          </a:p>
        </p:txBody>
      </p:sp>
      <p:sp>
        <p:nvSpPr>
          <p:cNvPr id="4" name="TextBox 3">
            <a:extLst>
              <a:ext uri="{FF2B5EF4-FFF2-40B4-BE49-F238E27FC236}">
                <a16:creationId xmlns:a16="http://schemas.microsoft.com/office/drawing/2014/main" id="{B61E77EE-52E0-4EEF-8AAB-F0D707FE6AB2}"/>
              </a:ext>
            </a:extLst>
          </p:cNvPr>
          <p:cNvSpPr txBox="1"/>
          <p:nvPr/>
        </p:nvSpPr>
        <p:spPr>
          <a:xfrm>
            <a:off x="2367499" y="2543531"/>
            <a:ext cx="2266759" cy="1200329"/>
          </a:xfrm>
          <a:prstGeom prst="rect">
            <a:avLst/>
          </a:prstGeom>
          <a:noFill/>
        </p:spPr>
        <p:txBody>
          <a:bodyPr wrap="square" rtlCol="0">
            <a:spAutoFit/>
          </a:bodyPr>
          <a:lstStyle/>
          <a:p>
            <a:pPr algn="ctr"/>
            <a:r>
              <a:rPr lang="en-US">
                <a:solidFill>
                  <a:schemeClr val="tx2"/>
                </a:solidFill>
                <a:latin typeface="+mj-lt"/>
              </a:rPr>
              <a:t>Embed ~3000 perturbation phenotypes to define gene function</a:t>
            </a:r>
          </a:p>
        </p:txBody>
      </p:sp>
      <p:cxnSp>
        <p:nvCxnSpPr>
          <p:cNvPr id="5" name="Straight Arrow Connector 4">
            <a:extLst>
              <a:ext uri="{FF2B5EF4-FFF2-40B4-BE49-F238E27FC236}">
                <a16:creationId xmlns:a16="http://schemas.microsoft.com/office/drawing/2014/main" id="{00484862-D177-4AC0-AD4B-242642C7BAF1}"/>
              </a:ext>
            </a:extLst>
          </p:cNvPr>
          <p:cNvCxnSpPr>
            <a:cxnSpLocks/>
          </p:cNvCxnSpPr>
          <p:nvPr/>
        </p:nvCxnSpPr>
        <p:spPr>
          <a:xfrm>
            <a:off x="2515102" y="3812153"/>
            <a:ext cx="196697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693FD2D-DE1C-4C80-8C14-550CB4BC621F}"/>
              </a:ext>
            </a:extLst>
          </p:cNvPr>
          <p:cNvPicPr>
            <a:picLocks noChangeAspect="1"/>
          </p:cNvPicPr>
          <p:nvPr/>
        </p:nvPicPr>
        <p:blipFill rotWithShape="1">
          <a:blip r:embed="rId2"/>
          <a:srcRect t="52242" r="57083" b="10284"/>
          <a:stretch/>
        </p:blipFill>
        <p:spPr>
          <a:xfrm>
            <a:off x="169234" y="2662968"/>
            <a:ext cx="2205620" cy="1866002"/>
          </a:xfrm>
          <a:prstGeom prst="rect">
            <a:avLst/>
          </a:prstGeom>
        </p:spPr>
      </p:pic>
      <p:sp>
        <p:nvSpPr>
          <p:cNvPr id="9" name="Rectangle 8">
            <a:extLst>
              <a:ext uri="{FF2B5EF4-FFF2-40B4-BE49-F238E27FC236}">
                <a16:creationId xmlns:a16="http://schemas.microsoft.com/office/drawing/2014/main" id="{F2686E84-7695-4DCC-AB9F-BFD4C3965D86}"/>
              </a:ext>
            </a:extLst>
          </p:cNvPr>
          <p:cNvSpPr/>
          <p:nvPr/>
        </p:nvSpPr>
        <p:spPr>
          <a:xfrm>
            <a:off x="10553700" y="1171575"/>
            <a:ext cx="1209675"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330C751-1B75-6879-B5F4-3E6E4200D9E2}"/>
              </a:ext>
            </a:extLst>
          </p:cNvPr>
          <p:cNvGrpSpPr/>
          <p:nvPr/>
        </p:nvGrpSpPr>
        <p:grpSpPr>
          <a:xfrm>
            <a:off x="5032292" y="963261"/>
            <a:ext cx="7091577" cy="5516940"/>
            <a:chOff x="4634259" y="1124436"/>
            <a:chExt cx="7091577" cy="5516940"/>
          </a:xfrm>
        </p:grpSpPr>
        <p:pic>
          <p:nvPicPr>
            <p:cNvPr id="8" name="Picture 7">
              <a:extLst>
                <a:ext uri="{FF2B5EF4-FFF2-40B4-BE49-F238E27FC236}">
                  <a16:creationId xmlns:a16="http://schemas.microsoft.com/office/drawing/2014/main" id="{0820750E-A873-4A18-A731-2B0C9C5D7282}"/>
                </a:ext>
              </a:extLst>
            </p:cNvPr>
            <p:cNvPicPr>
              <a:picLocks noChangeAspect="1"/>
            </p:cNvPicPr>
            <p:nvPr/>
          </p:nvPicPr>
          <p:blipFill>
            <a:blip r:embed="rId3"/>
            <a:stretch>
              <a:fillRect/>
            </a:stretch>
          </p:blipFill>
          <p:spPr>
            <a:xfrm>
              <a:off x="4634259" y="1685305"/>
              <a:ext cx="6693543" cy="4956071"/>
            </a:xfrm>
            <a:prstGeom prst="rect">
              <a:avLst/>
            </a:prstGeom>
          </p:spPr>
        </p:pic>
        <p:sp>
          <p:nvSpPr>
            <p:cNvPr id="10" name="Rectangle 9">
              <a:extLst>
                <a:ext uri="{FF2B5EF4-FFF2-40B4-BE49-F238E27FC236}">
                  <a16:creationId xmlns:a16="http://schemas.microsoft.com/office/drawing/2014/main" id="{01034F80-8BC0-4A0D-8177-6D13BD407D01}"/>
                </a:ext>
              </a:extLst>
            </p:cNvPr>
            <p:cNvSpPr/>
            <p:nvPr/>
          </p:nvSpPr>
          <p:spPr>
            <a:xfrm>
              <a:off x="10035877" y="1124436"/>
              <a:ext cx="1509712"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23D06B-6209-7B24-D1C8-9931B9B77FAE}"/>
                </a:ext>
              </a:extLst>
            </p:cNvPr>
            <p:cNvSpPr/>
            <p:nvPr/>
          </p:nvSpPr>
          <p:spPr>
            <a:xfrm>
              <a:off x="10681839" y="1418740"/>
              <a:ext cx="1043997"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2D7005A4-7775-CF45-A8AE-1F385D313CFF}"/>
              </a:ext>
            </a:extLst>
          </p:cNvPr>
          <p:cNvPicPr>
            <a:picLocks noChangeAspect="1"/>
          </p:cNvPicPr>
          <p:nvPr/>
        </p:nvPicPr>
        <p:blipFill rotWithShape="1">
          <a:blip r:embed="rId3"/>
          <a:srcRect t="91079" r="81384"/>
          <a:stretch/>
        </p:blipFill>
        <p:spPr>
          <a:xfrm>
            <a:off x="4611818" y="5963591"/>
            <a:ext cx="2122469" cy="753093"/>
          </a:xfrm>
          <a:prstGeom prst="rect">
            <a:avLst/>
          </a:prstGeom>
        </p:spPr>
      </p:pic>
      <p:sp>
        <p:nvSpPr>
          <p:cNvPr id="11" name="Oval 10">
            <a:extLst>
              <a:ext uri="{FF2B5EF4-FFF2-40B4-BE49-F238E27FC236}">
                <a16:creationId xmlns:a16="http://schemas.microsoft.com/office/drawing/2014/main" id="{73C34F2E-D200-176B-8D77-F28CFCABAC73}"/>
              </a:ext>
            </a:extLst>
          </p:cNvPr>
          <p:cNvSpPr/>
          <p:nvPr/>
        </p:nvSpPr>
        <p:spPr>
          <a:xfrm>
            <a:off x="10322719" y="4640881"/>
            <a:ext cx="461962" cy="4548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D228BC2-3EC0-C88C-F6D1-8B9F3031FB99}"/>
              </a:ext>
            </a:extLst>
          </p:cNvPr>
          <p:cNvSpPr/>
          <p:nvPr/>
        </p:nvSpPr>
        <p:spPr>
          <a:xfrm>
            <a:off x="8532038" y="4732321"/>
            <a:ext cx="461962" cy="4548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D400791-EFEF-D0C0-7939-4FB2FD352453}"/>
              </a:ext>
            </a:extLst>
          </p:cNvPr>
          <p:cNvSpPr/>
          <p:nvPr/>
        </p:nvSpPr>
        <p:spPr>
          <a:xfrm>
            <a:off x="8301057" y="2039789"/>
            <a:ext cx="461962" cy="45488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91917D9-F3A8-DBA0-DBE6-7FC709861533}"/>
              </a:ext>
            </a:extLst>
          </p:cNvPr>
          <p:cNvSpPr txBox="1"/>
          <p:nvPr/>
        </p:nvSpPr>
        <p:spPr>
          <a:xfrm>
            <a:off x="384775" y="5833870"/>
            <a:ext cx="2685351" cy="646331"/>
          </a:xfrm>
          <a:prstGeom prst="rect">
            <a:avLst/>
          </a:prstGeom>
          <a:noFill/>
        </p:spPr>
        <p:txBody>
          <a:bodyPr wrap="none" rtlCol="0">
            <a:spAutoFit/>
          </a:bodyPr>
          <a:lstStyle/>
          <a:p>
            <a:pPr algn="l"/>
            <a:r>
              <a:rPr lang="en-US" b="1">
                <a:solidFill>
                  <a:srgbClr val="272524"/>
                </a:solidFill>
              </a:rPr>
              <a:t>Each dot is a gene </a:t>
            </a:r>
          </a:p>
          <a:p>
            <a:pPr algn="l"/>
            <a:r>
              <a:rPr lang="en-US" b="1">
                <a:solidFill>
                  <a:srgbClr val="272524"/>
                </a:solidFill>
              </a:rPr>
              <a:t>knockdown phenotype</a:t>
            </a:r>
          </a:p>
        </p:txBody>
      </p:sp>
    </p:spTree>
    <p:extLst>
      <p:ext uri="{BB962C8B-B14F-4D97-AF65-F5344CB8AC3E}">
        <p14:creationId xmlns:p14="http://schemas.microsoft.com/office/powerpoint/2010/main" val="10264146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6A04-47E6-4BE5-9D56-593613D4FE8D}"/>
              </a:ext>
            </a:extLst>
          </p:cNvPr>
          <p:cNvSpPr>
            <a:spLocks noGrp="1"/>
          </p:cNvSpPr>
          <p:nvPr>
            <p:ph type="title"/>
          </p:nvPr>
        </p:nvSpPr>
        <p:spPr/>
        <p:txBody>
          <a:bodyPr>
            <a:normAutofit/>
          </a:bodyPr>
          <a:lstStyle/>
          <a:p>
            <a:r>
              <a:rPr lang="en-US" sz="2800"/>
              <a:t>Defining functional submodules through transcriptional phenotypes</a:t>
            </a:r>
          </a:p>
        </p:txBody>
      </p:sp>
      <p:pic>
        <p:nvPicPr>
          <p:cNvPr id="5" name="Picture 4">
            <a:extLst>
              <a:ext uri="{FF2B5EF4-FFF2-40B4-BE49-F238E27FC236}">
                <a16:creationId xmlns:a16="http://schemas.microsoft.com/office/drawing/2014/main" id="{434A6151-01A4-4FBD-A354-695B3DFBB897}"/>
              </a:ext>
            </a:extLst>
          </p:cNvPr>
          <p:cNvPicPr>
            <a:picLocks noChangeAspect="1"/>
          </p:cNvPicPr>
          <p:nvPr/>
        </p:nvPicPr>
        <p:blipFill rotWithShape="1">
          <a:blip r:embed="rId2"/>
          <a:srcRect l="22351" t="13868" r="31599" b="16000"/>
          <a:stretch/>
        </p:blipFill>
        <p:spPr>
          <a:xfrm>
            <a:off x="512064" y="1724751"/>
            <a:ext cx="5614416" cy="4809744"/>
          </a:xfrm>
          <a:prstGeom prst="rect">
            <a:avLst/>
          </a:prstGeom>
        </p:spPr>
      </p:pic>
      <p:sp>
        <p:nvSpPr>
          <p:cNvPr id="6" name="TextBox 5">
            <a:extLst>
              <a:ext uri="{FF2B5EF4-FFF2-40B4-BE49-F238E27FC236}">
                <a16:creationId xmlns:a16="http://schemas.microsoft.com/office/drawing/2014/main" id="{E9B5441B-D39D-4E2D-8019-AF1AB4252B9C}"/>
              </a:ext>
            </a:extLst>
          </p:cNvPr>
          <p:cNvSpPr txBox="1"/>
          <p:nvPr/>
        </p:nvSpPr>
        <p:spPr>
          <a:xfrm>
            <a:off x="240631" y="1462818"/>
            <a:ext cx="1313180" cy="369332"/>
          </a:xfrm>
          <a:prstGeom prst="rect">
            <a:avLst/>
          </a:prstGeom>
          <a:noFill/>
        </p:spPr>
        <p:txBody>
          <a:bodyPr wrap="none" rtlCol="0">
            <a:spAutoFit/>
          </a:bodyPr>
          <a:lstStyle/>
          <a:p>
            <a:r>
              <a:rPr lang="en-US"/>
              <a:t>Correlation</a:t>
            </a:r>
          </a:p>
        </p:txBody>
      </p:sp>
      <p:sp>
        <p:nvSpPr>
          <p:cNvPr id="3" name="TextBox 2">
            <a:extLst>
              <a:ext uri="{FF2B5EF4-FFF2-40B4-BE49-F238E27FC236}">
                <a16:creationId xmlns:a16="http://schemas.microsoft.com/office/drawing/2014/main" id="{DAD219B1-3889-4E30-883C-70CD35EED0C6}"/>
              </a:ext>
            </a:extLst>
          </p:cNvPr>
          <p:cNvSpPr txBox="1"/>
          <p:nvPr/>
        </p:nvSpPr>
        <p:spPr>
          <a:xfrm>
            <a:off x="240630" y="3114675"/>
            <a:ext cx="1759619" cy="628650"/>
          </a:xfrm>
          <a:prstGeom prst="rect">
            <a:avLst/>
          </a:prstGeom>
          <a:solidFill>
            <a:schemeClr val="bg1"/>
          </a:solidFill>
          <a:ln>
            <a:solidFill>
              <a:schemeClr val="bg1"/>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6A174625-99BE-4578-B6CA-C8F3E6A2196B}"/>
              </a:ext>
            </a:extLst>
          </p:cNvPr>
          <p:cNvSpPr txBox="1"/>
          <p:nvPr/>
        </p:nvSpPr>
        <p:spPr>
          <a:xfrm>
            <a:off x="1202655" y="4169503"/>
            <a:ext cx="1759619" cy="628650"/>
          </a:xfrm>
          <a:prstGeom prst="rect">
            <a:avLst/>
          </a:prstGeom>
          <a:solidFill>
            <a:schemeClr val="bg1"/>
          </a:solidFill>
          <a:ln>
            <a:solidFill>
              <a:schemeClr val="bg1"/>
            </a:solidFill>
          </a:ln>
        </p:spPr>
        <p:txBody>
          <a:bodyPr wrap="square" rtlCol="0">
            <a:spAutoFit/>
          </a:bodyPr>
          <a:lstStyle/>
          <a:p>
            <a:endParaRPr lang="en-US"/>
          </a:p>
        </p:txBody>
      </p:sp>
      <p:sp>
        <p:nvSpPr>
          <p:cNvPr id="8" name="TextBox 7">
            <a:extLst>
              <a:ext uri="{FF2B5EF4-FFF2-40B4-BE49-F238E27FC236}">
                <a16:creationId xmlns:a16="http://schemas.microsoft.com/office/drawing/2014/main" id="{4D918FAB-35C0-4566-B625-85E7E1B4B5BE}"/>
              </a:ext>
            </a:extLst>
          </p:cNvPr>
          <p:cNvSpPr txBox="1"/>
          <p:nvPr/>
        </p:nvSpPr>
        <p:spPr>
          <a:xfrm>
            <a:off x="2458512" y="5864225"/>
            <a:ext cx="2180163" cy="628650"/>
          </a:xfrm>
          <a:prstGeom prst="rect">
            <a:avLst/>
          </a:prstGeom>
          <a:solidFill>
            <a:schemeClr val="bg1"/>
          </a:solidFill>
          <a:ln>
            <a:solidFill>
              <a:schemeClr val="bg1"/>
            </a:solidFill>
          </a:ln>
        </p:spPr>
        <p:txBody>
          <a:bodyPr wrap="square" rtlCol="0">
            <a:spAutoFit/>
          </a:bodyPr>
          <a:lstStyle/>
          <a:p>
            <a:endParaRPr lang="en-US"/>
          </a:p>
        </p:txBody>
      </p:sp>
      <p:sp>
        <p:nvSpPr>
          <p:cNvPr id="4" name="TextBox 3">
            <a:extLst>
              <a:ext uri="{FF2B5EF4-FFF2-40B4-BE49-F238E27FC236}">
                <a16:creationId xmlns:a16="http://schemas.microsoft.com/office/drawing/2014/main" id="{E286EFE6-1893-4E35-B9B4-8F6D20885E65}"/>
              </a:ext>
            </a:extLst>
          </p:cNvPr>
          <p:cNvSpPr txBox="1"/>
          <p:nvPr/>
        </p:nvSpPr>
        <p:spPr>
          <a:xfrm>
            <a:off x="6397913" y="1997839"/>
            <a:ext cx="5007006" cy="3170099"/>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2"/>
                </a:solidFill>
              </a:rPr>
              <a:t>Integrator complex is a global regulator of transcription:</a:t>
            </a:r>
          </a:p>
          <a:p>
            <a:pPr marL="285750" indent="-285750">
              <a:buFont typeface="Arial" panose="020B0604020202020204" pitchFamily="34" charset="0"/>
              <a:buChar char="•"/>
            </a:pPr>
            <a:endParaRPr lang="en-US" sz="2000">
              <a:solidFill>
                <a:schemeClr val="tx2"/>
              </a:solidFill>
            </a:endParaRPr>
          </a:p>
          <a:p>
            <a:pPr marL="742950" lvl="1" indent="-285750">
              <a:buFont typeface="Arial" panose="020B0604020202020204" pitchFamily="34" charset="0"/>
              <a:buChar char="•"/>
            </a:pPr>
            <a:r>
              <a:rPr lang="en-US" sz="2000">
                <a:solidFill>
                  <a:schemeClr val="tx2"/>
                </a:solidFill>
              </a:rPr>
              <a:t>Processes enhancer transcripts and some small nuclear RNAs into their mature forms by cleavage</a:t>
            </a:r>
          </a:p>
          <a:p>
            <a:pPr marL="742950" lvl="1" indent="-285750">
              <a:buFont typeface="Arial" panose="020B0604020202020204" pitchFamily="34" charset="0"/>
              <a:buChar char="•"/>
            </a:pPr>
            <a:endParaRPr lang="en-US" sz="2000">
              <a:solidFill>
                <a:schemeClr val="tx2"/>
              </a:solidFill>
            </a:endParaRPr>
          </a:p>
          <a:p>
            <a:pPr marL="742950" lvl="1" indent="-285750">
              <a:buFont typeface="Arial" panose="020B0604020202020204" pitchFamily="34" charset="0"/>
              <a:buChar char="•"/>
            </a:pPr>
            <a:r>
              <a:rPr lang="en-US" sz="2000">
                <a:solidFill>
                  <a:schemeClr val="tx2"/>
                </a:solidFill>
              </a:rPr>
              <a:t>Regulates transcription of protein coding genes by controlling transcription termination</a:t>
            </a:r>
          </a:p>
        </p:txBody>
      </p:sp>
    </p:spTree>
    <p:extLst>
      <p:ext uri="{BB962C8B-B14F-4D97-AF65-F5344CB8AC3E}">
        <p14:creationId xmlns:p14="http://schemas.microsoft.com/office/powerpoint/2010/main" val="2859938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76A0FB-2BFA-3290-A978-7C3A9FAEEB63}"/>
              </a:ext>
            </a:extLst>
          </p:cNvPr>
          <p:cNvSpPr>
            <a:spLocks noGrp="1"/>
          </p:cNvSpPr>
          <p:nvPr>
            <p:ph type="sldNum" sz="quarter" idx="12"/>
          </p:nvPr>
        </p:nvSpPr>
        <p:spPr/>
        <p:txBody>
          <a:bodyPr/>
          <a:lstStyle/>
          <a:p>
            <a:fld id="{392A82E4-46D4-47B9-B351-3B800C56E65D}" type="slidenum">
              <a:rPr lang="en-US" smtClean="0"/>
              <a:t>103</a:t>
            </a:fld>
            <a:endParaRPr lang="en-US"/>
          </a:p>
        </p:txBody>
      </p:sp>
      <p:pic>
        <p:nvPicPr>
          <p:cNvPr id="7" name="Picture 6">
            <a:extLst>
              <a:ext uri="{FF2B5EF4-FFF2-40B4-BE49-F238E27FC236}">
                <a16:creationId xmlns:a16="http://schemas.microsoft.com/office/drawing/2014/main" id="{52C48368-F72C-1972-D5D7-C6CBF59C08ED}"/>
              </a:ext>
            </a:extLst>
          </p:cNvPr>
          <p:cNvPicPr>
            <a:picLocks noChangeAspect="1"/>
          </p:cNvPicPr>
          <p:nvPr/>
        </p:nvPicPr>
        <p:blipFill>
          <a:blip r:embed="rId2"/>
          <a:stretch>
            <a:fillRect/>
          </a:stretch>
        </p:blipFill>
        <p:spPr>
          <a:xfrm>
            <a:off x="3114259" y="418680"/>
            <a:ext cx="5963482" cy="6020640"/>
          </a:xfrm>
          <a:prstGeom prst="rect">
            <a:avLst/>
          </a:prstGeom>
        </p:spPr>
      </p:pic>
    </p:spTree>
    <p:extLst>
      <p:ext uri="{BB962C8B-B14F-4D97-AF65-F5344CB8AC3E}">
        <p14:creationId xmlns:p14="http://schemas.microsoft.com/office/powerpoint/2010/main" val="22101240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090F-8539-48D3-B123-D23CD8B599CA}"/>
              </a:ext>
            </a:extLst>
          </p:cNvPr>
          <p:cNvSpPr>
            <a:spLocks noGrp="1"/>
          </p:cNvSpPr>
          <p:nvPr>
            <p:ph type="title"/>
          </p:nvPr>
        </p:nvSpPr>
        <p:spPr/>
        <p:txBody>
          <a:bodyPr>
            <a:noAutofit/>
          </a:bodyPr>
          <a:lstStyle/>
          <a:p>
            <a:r>
              <a:rPr lang="en-US" sz="2800"/>
              <a:t>C7orf26, which we rename INTS15, is a core component of the INTS10-13-14-15 subcomplex</a:t>
            </a:r>
          </a:p>
        </p:txBody>
      </p:sp>
      <p:pic>
        <p:nvPicPr>
          <p:cNvPr id="4" name="Picture 3">
            <a:extLst>
              <a:ext uri="{FF2B5EF4-FFF2-40B4-BE49-F238E27FC236}">
                <a16:creationId xmlns:a16="http://schemas.microsoft.com/office/drawing/2014/main" id="{CE9D37D3-7F2B-4670-AD32-D0E25B9B1AEB}"/>
              </a:ext>
            </a:extLst>
          </p:cNvPr>
          <p:cNvPicPr>
            <a:picLocks noChangeAspect="1"/>
          </p:cNvPicPr>
          <p:nvPr/>
        </p:nvPicPr>
        <p:blipFill rotWithShape="1">
          <a:blip r:embed="rId2"/>
          <a:srcRect l="22351" t="13868" r="31599" b="16000"/>
          <a:stretch/>
        </p:blipFill>
        <p:spPr>
          <a:xfrm>
            <a:off x="512064" y="1724751"/>
            <a:ext cx="5614416" cy="4809744"/>
          </a:xfrm>
          <a:prstGeom prst="rect">
            <a:avLst/>
          </a:prstGeom>
        </p:spPr>
      </p:pic>
      <p:pic>
        <p:nvPicPr>
          <p:cNvPr id="6" name="Picture 5">
            <a:extLst>
              <a:ext uri="{FF2B5EF4-FFF2-40B4-BE49-F238E27FC236}">
                <a16:creationId xmlns:a16="http://schemas.microsoft.com/office/drawing/2014/main" id="{E32A660D-D699-412C-AB09-DA046CE6C62F}"/>
              </a:ext>
            </a:extLst>
          </p:cNvPr>
          <p:cNvPicPr>
            <a:picLocks noChangeAspect="1"/>
          </p:cNvPicPr>
          <p:nvPr/>
        </p:nvPicPr>
        <p:blipFill>
          <a:blip r:embed="rId3"/>
          <a:stretch>
            <a:fillRect/>
          </a:stretch>
        </p:blipFill>
        <p:spPr>
          <a:xfrm>
            <a:off x="6965777" y="2057400"/>
            <a:ext cx="1610266" cy="4045893"/>
          </a:xfrm>
          <a:prstGeom prst="rect">
            <a:avLst/>
          </a:prstGeom>
        </p:spPr>
      </p:pic>
      <p:sp>
        <p:nvSpPr>
          <p:cNvPr id="7" name="Rectangle 6">
            <a:extLst>
              <a:ext uri="{FF2B5EF4-FFF2-40B4-BE49-F238E27FC236}">
                <a16:creationId xmlns:a16="http://schemas.microsoft.com/office/drawing/2014/main" id="{9C6CE10B-5D41-4EC4-B82B-351839431847}"/>
              </a:ext>
            </a:extLst>
          </p:cNvPr>
          <p:cNvSpPr/>
          <p:nvPr/>
        </p:nvSpPr>
        <p:spPr>
          <a:xfrm>
            <a:off x="5389418" y="2757055"/>
            <a:ext cx="568036" cy="935182"/>
          </a:xfrm>
          <a:prstGeom prst="rect">
            <a:avLst/>
          </a:prstGeom>
          <a:solidFill>
            <a:srgbClr val="FF0000">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A03067E-A34A-4471-B732-FB5BEC0E54A4}"/>
              </a:ext>
            </a:extLst>
          </p:cNvPr>
          <p:cNvCxnSpPr>
            <a:cxnSpLocks/>
          </p:cNvCxnSpPr>
          <p:nvPr/>
        </p:nvCxnSpPr>
        <p:spPr>
          <a:xfrm flipV="1">
            <a:off x="5957454" y="2465882"/>
            <a:ext cx="1260310" cy="291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73045C-018E-45C5-941C-04A86ACCAAA6}"/>
              </a:ext>
            </a:extLst>
          </p:cNvPr>
          <p:cNvCxnSpPr>
            <a:cxnSpLocks/>
          </p:cNvCxnSpPr>
          <p:nvPr/>
        </p:nvCxnSpPr>
        <p:spPr>
          <a:xfrm>
            <a:off x="5971968" y="3692554"/>
            <a:ext cx="1245796" cy="24107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D0130F9-627B-12D0-2702-29D879D44840}"/>
              </a:ext>
            </a:extLst>
          </p:cNvPr>
          <p:cNvSpPr txBox="1"/>
          <p:nvPr/>
        </p:nvSpPr>
        <p:spPr>
          <a:xfrm>
            <a:off x="240631" y="1462818"/>
            <a:ext cx="1313180" cy="369332"/>
          </a:xfrm>
          <a:prstGeom prst="rect">
            <a:avLst/>
          </a:prstGeom>
          <a:noFill/>
        </p:spPr>
        <p:txBody>
          <a:bodyPr wrap="none" rtlCol="0">
            <a:spAutoFit/>
          </a:bodyPr>
          <a:lstStyle/>
          <a:p>
            <a:r>
              <a:rPr lang="en-US"/>
              <a:t>Correlation</a:t>
            </a:r>
          </a:p>
        </p:txBody>
      </p:sp>
    </p:spTree>
    <p:extLst>
      <p:ext uri="{BB962C8B-B14F-4D97-AF65-F5344CB8AC3E}">
        <p14:creationId xmlns:p14="http://schemas.microsoft.com/office/powerpoint/2010/main" val="25962975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6A04-47E6-4BE5-9D56-593613D4FE8D}"/>
              </a:ext>
            </a:extLst>
          </p:cNvPr>
          <p:cNvSpPr>
            <a:spLocks noGrp="1"/>
          </p:cNvSpPr>
          <p:nvPr>
            <p:ph type="title"/>
          </p:nvPr>
        </p:nvSpPr>
        <p:spPr/>
        <p:txBody>
          <a:bodyPr>
            <a:normAutofit/>
          </a:bodyPr>
          <a:lstStyle/>
          <a:p>
            <a:r>
              <a:rPr lang="en-US" sz="3600"/>
              <a:t>Comparing structural and functional submodules</a:t>
            </a:r>
          </a:p>
        </p:txBody>
      </p:sp>
      <p:pic>
        <p:nvPicPr>
          <p:cNvPr id="4" name="Picture 3">
            <a:extLst>
              <a:ext uri="{FF2B5EF4-FFF2-40B4-BE49-F238E27FC236}">
                <a16:creationId xmlns:a16="http://schemas.microsoft.com/office/drawing/2014/main" id="{06440775-9A43-4593-86C2-C2F659E56750}"/>
              </a:ext>
            </a:extLst>
          </p:cNvPr>
          <p:cNvPicPr>
            <a:picLocks noChangeAspect="1"/>
          </p:cNvPicPr>
          <p:nvPr/>
        </p:nvPicPr>
        <p:blipFill rotWithShape="1">
          <a:blip r:embed="rId2"/>
          <a:srcRect r="21016"/>
          <a:stretch/>
        </p:blipFill>
        <p:spPr>
          <a:xfrm>
            <a:off x="6469380" y="1629848"/>
            <a:ext cx="5029201" cy="4999551"/>
          </a:xfrm>
          <a:prstGeom prst="rect">
            <a:avLst/>
          </a:prstGeom>
        </p:spPr>
      </p:pic>
      <p:pic>
        <p:nvPicPr>
          <p:cNvPr id="5" name="Picture 4">
            <a:extLst>
              <a:ext uri="{FF2B5EF4-FFF2-40B4-BE49-F238E27FC236}">
                <a16:creationId xmlns:a16="http://schemas.microsoft.com/office/drawing/2014/main" id="{434A6151-01A4-4FBD-A354-695B3DFBB897}"/>
              </a:ext>
            </a:extLst>
          </p:cNvPr>
          <p:cNvPicPr>
            <a:picLocks noChangeAspect="1"/>
          </p:cNvPicPr>
          <p:nvPr/>
        </p:nvPicPr>
        <p:blipFill rotWithShape="1">
          <a:blip r:embed="rId3"/>
          <a:srcRect l="22351" t="13868" r="31599" b="16000"/>
          <a:stretch/>
        </p:blipFill>
        <p:spPr>
          <a:xfrm>
            <a:off x="512064" y="1724751"/>
            <a:ext cx="5614416" cy="4809744"/>
          </a:xfrm>
          <a:prstGeom prst="rect">
            <a:avLst/>
          </a:prstGeom>
        </p:spPr>
      </p:pic>
      <p:sp>
        <p:nvSpPr>
          <p:cNvPr id="6" name="TextBox 5">
            <a:extLst>
              <a:ext uri="{FF2B5EF4-FFF2-40B4-BE49-F238E27FC236}">
                <a16:creationId xmlns:a16="http://schemas.microsoft.com/office/drawing/2014/main" id="{E9B5441B-D39D-4E2D-8019-AF1AB4252B9C}"/>
              </a:ext>
            </a:extLst>
          </p:cNvPr>
          <p:cNvSpPr txBox="1"/>
          <p:nvPr/>
        </p:nvSpPr>
        <p:spPr>
          <a:xfrm>
            <a:off x="240631" y="1462818"/>
            <a:ext cx="1313180" cy="369332"/>
          </a:xfrm>
          <a:prstGeom prst="rect">
            <a:avLst/>
          </a:prstGeom>
          <a:noFill/>
        </p:spPr>
        <p:txBody>
          <a:bodyPr wrap="none" rtlCol="0">
            <a:spAutoFit/>
          </a:bodyPr>
          <a:lstStyle/>
          <a:p>
            <a:r>
              <a:rPr lang="en-US"/>
              <a:t>Correlation</a:t>
            </a:r>
          </a:p>
        </p:txBody>
      </p:sp>
    </p:spTree>
    <p:extLst>
      <p:ext uri="{BB962C8B-B14F-4D97-AF65-F5344CB8AC3E}">
        <p14:creationId xmlns:p14="http://schemas.microsoft.com/office/powerpoint/2010/main" val="40119634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1F26-6AE6-B266-8DA8-1EA328214DEC}"/>
              </a:ext>
            </a:extLst>
          </p:cNvPr>
          <p:cNvSpPr>
            <a:spLocks noGrp="1"/>
          </p:cNvSpPr>
          <p:nvPr>
            <p:ph type="title"/>
          </p:nvPr>
        </p:nvSpPr>
        <p:spPr/>
        <p:txBody>
          <a:bodyPr/>
          <a:lstStyle/>
          <a:p>
            <a:r>
              <a:rPr lang="en-US"/>
              <a:t>INTS10-13-14-15 is the TF binding module of the Integrator complex</a:t>
            </a:r>
          </a:p>
        </p:txBody>
      </p:sp>
      <p:sp>
        <p:nvSpPr>
          <p:cNvPr id="3" name="Content Placeholder 2">
            <a:extLst>
              <a:ext uri="{FF2B5EF4-FFF2-40B4-BE49-F238E27FC236}">
                <a16:creationId xmlns:a16="http://schemas.microsoft.com/office/drawing/2014/main" id="{9EE91B05-AC55-02F4-9C2F-B7AAF4F6F588}"/>
              </a:ext>
            </a:extLst>
          </p:cNvPr>
          <p:cNvSpPr>
            <a:spLocks noGrp="1"/>
          </p:cNvSpPr>
          <p:nvPr>
            <p:ph idx="1"/>
          </p:nvPr>
        </p:nvSpPr>
        <p:spPr>
          <a:xfrm>
            <a:off x="512064" y="1700783"/>
            <a:ext cx="4897332" cy="4404741"/>
          </a:xfrm>
        </p:spPr>
        <p:txBody>
          <a:bodyPr/>
          <a:lstStyle/>
          <a:p>
            <a:pPr marL="285750" indent="-285750">
              <a:buFont typeface="Arial" panose="020B0604020202020204" pitchFamily="34" charset="0"/>
              <a:buChar char="•"/>
            </a:pPr>
            <a:r>
              <a:rPr lang="en-US"/>
              <a:t>Alphafold2 modeling of C7orf26/INTS15 fits within unmodeled section of </a:t>
            </a:r>
            <a:r>
              <a:rPr lang="en-US" err="1"/>
              <a:t>cryo</a:t>
            </a:r>
            <a:r>
              <a:rPr lang="en-US"/>
              <a:t> EM map</a:t>
            </a:r>
          </a:p>
          <a:p>
            <a:pPr marL="285750" indent="-285750">
              <a:buFont typeface="Arial" panose="020B0604020202020204" pitchFamily="34" charset="0"/>
              <a:buChar char="•"/>
            </a:pPr>
            <a:r>
              <a:rPr lang="en-US"/>
              <a:t>This module mediates contacts with TFs bound at promoters, enabling gene-specific regulatory differences by Integrator</a:t>
            </a:r>
          </a:p>
        </p:txBody>
      </p:sp>
      <p:sp>
        <p:nvSpPr>
          <p:cNvPr id="4" name="Slide Number Placeholder 3">
            <a:extLst>
              <a:ext uri="{FF2B5EF4-FFF2-40B4-BE49-F238E27FC236}">
                <a16:creationId xmlns:a16="http://schemas.microsoft.com/office/drawing/2014/main" id="{BAC497DF-B76A-47FB-BE31-140D473F3745}"/>
              </a:ext>
            </a:extLst>
          </p:cNvPr>
          <p:cNvSpPr>
            <a:spLocks noGrp="1"/>
          </p:cNvSpPr>
          <p:nvPr>
            <p:ph type="sldNum" sz="quarter" idx="12"/>
          </p:nvPr>
        </p:nvSpPr>
        <p:spPr/>
        <p:txBody>
          <a:bodyPr/>
          <a:lstStyle/>
          <a:p>
            <a:fld id="{BC66EA57-D4E4-46C3-B345-6BC98069A233}" type="slidenum">
              <a:rPr lang="en-US" smtClean="0"/>
              <a:t>106</a:t>
            </a:fld>
            <a:endParaRPr lang="en-US"/>
          </a:p>
        </p:txBody>
      </p:sp>
      <p:pic>
        <p:nvPicPr>
          <p:cNvPr id="6" name="Picture 5">
            <a:extLst>
              <a:ext uri="{FF2B5EF4-FFF2-40B4-BE49-F238E27FC236}">
                <a16:creationId xmlns:a16="http://schemas.microsoft.com/office/drawing/2014/main" id="{1FE298B4-ECC6-DB80-A52F-A95AAF286CC8}"/>
              </a:ext>
            </a:extLst>
          </p:cNvPr>
          <p:cNvPicPr>
            <a:picLocks noChangeAspect="1"/>
          </p:cNvPicPr>
          <p:nvPr/>
        </p:nvPicPr>
        <p:blipFill>
          <a:blip r:embed="rId2"/>
          <a:stretch>
            <a:fillRect/>
          </a:stretch>
        </p:blipFill>
        <p:spPr>
          <a:xfrm>
            <a:off x="5709920" y="1534161"/>
            <a:ext cx="6047058" cy="12694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9C8B79F-A31B-86F3-F516-78834888B91F}"/>
              </a:ext>
            </a:extLst>
          </p:cNvPr>
          <p:cNvPicPr>
            <a:picLocks noChangeAspect="1"/>
          </p:cNvPicPr>
          <p:nvPr/>
        </p:nvPicPr>
        <p:blipFill>
          <a:blip r:embed="rId3"/>
          <a:stretch>
            <a:fillRect/>
          </a:stretch>
        </p:blipFill>
        <p:spPr>
          <a:xfrm>
            <a:off x="6963028" y="3199915"/>
            <a:ext cx="3978189" cy="3423438"/>
          </a:xfrm>
          <a:prstGeom prst="rect">
            <a:avLst/>
          </a:prstGeom>
        </p:spPr>
      </p:pic>
      <p:sp>
        <p:nvSpPr>
          <p:cNvPr id="9" name="TextBox 8">
            <a:extLst>
              <a:ext uri="{FF2B5EF4-FFF2-40B4-BE49-F238E27FC236}">
                <a16:creationId xmlns:a16="http://schemas.microsoft.com/office/drawing/2014/main" id="{9ED10FC2-46E5-A7CC-9CB1-E613D4DFC925}"/>
              </a:ext>
            </a:extLst>
          </p:cNvPr>
          <p:cNvSpPr txBox="1"/>
          <p:nvPr/>
        </p:nvSpPr>
        <p:spPr>
          <a:xfrm>
            <a:off x="71120" y="6419849"/>
            <a:ext cx="3711273" cy="369332"/>
          </a:xfrm>
          <a:prstGeom prst="rect">
            <a:avLst/>
          </a:prstGeom>
          <a:noFill/>
        </p:spPr>
        <p:txBody>
          <a:bodyPr wrap="none" rtlCol="0">
            <a:spAutoFit/>
          </a:bodyPr>
          <a:lstStyle/>
          <a:p>
            <a:pPr algn="ctr"/>
            <a:r>
              <a:rPr lang="en-US" sz="1800" err="1">
                <a:solidFill>
                  <a:schemeClr val="tx2"/>
                </a:solidFill>
                <a:latin typeface="+mj-lt"/>
              </a:rPr>
              <a:t>Sabath</a:t>
            </a:r>
            <a:r>
              <a:rPr lang="en-US" sz="1800">
                <a:solidFill>
                  <a:schemeClr val="tx2"/>
                </a:solidFill>
                <a:latin typeface="+mj-lt"/>
              </a:rPr>
              <a:t> </a:t>
            </a:r>
            <a:r>
              <a:rPr lang="en-US" sz="1800" i="1">
                <a:solidFill>
                  <a:schemeClr val="tx2"/>
                </a:solidFill>
                <a:latin typeface="+mj-lt"/>
              </a:rPr>
              <a:t>et al</a:t>
            </a:r>
            <a:r>
              <a:rPr lang="en-US" sz="1800">
                <a:solidFill>
                  <a:schemeClr val="tx2"/>
                </a:solidFill>
                <a:latin typeface="+mj-lt"/>
              </a:rPr>
              <a:t>., </a:t>
            </a:r>
            <a:r>
              <a:rPr lang="en-US" sz="1800" i="1">
                <a:solidFill>
                  <a:schemeClr val="tx2"/>
                </a:solidFill>
                <a:latin typeface="+mj-lt"/>
              </a:rPr>
              <a:t>Molecular Cell</a:t>
            </a:r>
            <a:r>
              <a:rPr lang="en-US" sz="1800">
                <a:solidFill>
                  <a:schemeClr val="tx2"/>
                </a:solidFill>
                <a:latin typeface="+mj-lt"/>
              </a:rPr>
              <a:t>, 2024</a:t>
            </a:r>
            <a:endParaRPr lang="en-US" sz="1800" i="1">
              <a:solidFill>
                <a:schemeClr val="tx2"/>
              </a:solidFill>
              <a:latin typeface="+mj-lt"/>
            </a:endParaRPr>
          </a:p>
        </p:txBody>
      </p:sp>
    </p:spTree>
    <p:extLst>
      <p:ext uri="{BB962C8B-B14F-4D97-AF65-F5344CB8AC3E}">
        <p14:creationId xmlns:p14="http://schemas.microsoft.com/office/powerpoint/2010/main" val="39729431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85B812-FA75-49CA-80B0-4AC639C54537}"/>
              </a:ext>
            </a:extLst>
          </p:cNvPr>
          <p:cNvSpPr>
            <a:spLocks noGrp="1"/>
          </p:cNvSpPr>
          <p:nvPr>
            <p:ph type="sldNum" sz="quarter" idx="11"/>
          </p:nvPr>
        </p:nvSpPr>
        <p:spPr/>
        <p:txBody>
          <a:bodyPr/>
          <a:lstStyle/>
          <a:p>
            <a:fld id="{392A82E4-46D4-47B9-B351-3B800C56E65D}" type="slidenum">
              <a:rPr lang="en-US" smtClean="0"/>
              <a:t>107</a:t>
            </a:fld>
            <a:endParaRPr lang="en-US"/>
          </a:p>
        </p:txBody>
      </p:sp>
      <p:pic>
        <p:nvPicPr>
          <p:cNvPr id="3074" name="Picture 2">
            <a:extLst>
              <a:ext uri="{FF2B5EF4-FFF2-40B4-BE49-F238E27FC236}">
                <a16:creationId xmlns:a16="http://schemas.microsoft.com/office/drawing/2014/main" id="{D6A15A90-09F5-328B-A47D-AECB88853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374"/>
          <a:stretch/>
        </p:blipFill>
        <p:spPr bwMode="auto">
          <a:xfrm>
            <a:off x="382555" y="179851"/>
            <a:ext cx="10758196" cy="649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7964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85B812-FA75-49CA-80B0-4AC639C54537}"/>
              </a:ext>
            </a:extLst>
          </p:cNvPr>
          <p:cNvSpPr>
            <a:spLocks noGrp="1"/>
          </p:cNvSpPr>
          <p:nvPr>
            <p:ph type="sldNum" sz="quarter" idx="11"/>
          </p:nvPr>
        </p:nvSpPr>
        <p:spPr/>
        <p:txBody>
          <a:bodyPr/>
          <a:lstStyle/>
          <a:p>
            <a:fld id="{392A82E4-46D4-47B9-B351-3B800C56E65D}" type="slidenum">
              <a:rPr lang="en-US" smtClean="0"/>
              <a:t>108</a:t>
            </a:fld>
            <a:endParaRPr lang="en-US"/>
          </a:p>
        </p:txBody>
      </p:sp>
      <p:pic>
        <p:nvPicPr>
          <p:cNvPr id="3074" name="Picture 2">
            <a:extLst>
              <a:ext uri="{FF2B5EF4-FFF2-40B4-BE49-F238E27FC236}">
                <a16:creationId xmlns:a16="http://schemas.microsoft.com/office/drawing/2014/main" id="{D6A15A90-09F5-328B-A47D-AECB88853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420"/>
          <a:stretch/>
        </p:blipFill>
        <p:spPr bwMode="auto">
          <a:xfrm>
            <a:off x="493778" y="2043404"/>
            <a:ext cx="11204444" cy="309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7905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2127CB-69E7-EDA1-017F-111B5FA76619}"/>
              </a:ext>
            </a:extLst>
          </p:cNvPr>
          <p:cNvSpPr>
            <a:spLocks noGrp="1"/>
          </p:cNvSpPr>
          <p:nvPr>
            <p:ph type="sldNum" sz="quarter" idx="11"/>
          </p:nvPr>
        </p:nvSpPr>
        <p:spPr/>
        <p:txBody>
          <a:bodyPr/>
          <a:lstStyle/>
          <a:p>
            <a:fld id="{523A240F-EAFE-E84F-B44C-6D7A08E0E409}" type="slidenum">
              <a:rPr lang="en-US" smtClean="0"/>
              <a:t>109</a:t>
            </a:fld>
            <a:endParaRPr lang="en-US"/>
          </a:p>
        </p:txBody>
      </p:sp>
      <p:grpSp>
        <p:nvGrpSpPr>
          <p:cNvPr id="7" name="Group 6">
            <a:extLst>
              <a:ext uri="{FF2B5EF4-FFF2-40B4-BE49-F238E27FC236}">
                <a16:creationId xmlns:a16="http://schemas.microsoft.com/office/drawing/2014/main" id="{8742E4DF-FE44-6451-5B5D-8E49E1216903}"/>
              </a:ext>
            </a:extLst>
          </p:cNvPr>
          <p:cNvGrpSpPr/>
          <p:nvPr/>
        </p:nvGrpSpPr>
        <p:grpSpPr>
          <a:xfrm>
            <a:off x="461425" y="1791479"/>
            <a:ext cx="11269150" cy="3685590"/>
            <a:chOff x="1220175" y="3358432"/>
            <a:chExt cx="9583950" cy="3134443"/>
          </a:xfrm>
        </p:grpSpPr>
        <p:pic>
          <p:nvPicPr>
            <p:cNvPr id="5" name="Picture 4">
              <a:extLst>
                <a:ext uri="{FF2B5EF4-FFF2-40B4-BE49-F238E27FC236}">
                  <a16:creationId xmlns:a16="http://schemas.microsoft.com/office/drawing/2014/main" id="{4F999E3C-604D-A26F-060A-116C1A8434B1}"/>
                </a:ext>
              </a:extLst>
            </p:cNvPr>
            <p:cNvPicPr>
              <a:picLocks noChangeAspect="1"/>
            </p:cNvPicPr>
            <p:nvPr/>
          </p:nvPicPr>
          <p:blipFill>
            <a:blip r:embed="rId2"/>
            <a:stretch>
              <a:fillRect/>
            </a:stretch>
          </p:blipFill>
          <p:spPr>
            <a:xfrm>
              <a:off x="1220175" y="3647073"/>
              <a:ext cx="4160520" cy="2400300"/>
            </a:xfrm>
            <a:prstGeom prst="rect">
              <a:avLst/>
            </a:prstGeom>
          </p:spPr>
        </p:pic>
        <p:pic>
          <p:nvPicPr>
            <p:cNvPr id="6" name="Picture 5">
              <a:extLst>
                <a:ext uri="{FF2B5EF4-FFF2-40B4-BE49-F238E27FC236}">
                  <a16:creationId xmlns:a16="http://schemas.microsoft.com/office/drawing/2014/main" id="{FDF8C364-218F-31A2-B09E-235CDD3F616D}"/>
                </a:ext>
              </a:extLst>
            </p:cNvPr>
            <p:cNvPicPr>
              <a:picLocks noChangeAspect="1"/>
            </p:cNvPicPr>
            <p:nvPr/>
          </p:nvPicPr>
          <p:blipFill>
            <a:blip r:embed="rId3"/>
            <a:stretch>
              <a:fillRect/>
            </a:stretch>
          </p:blipFill>
          <p:spPr>
            <a:xfrm>
              <a:off x="7088292" y="3358432"/>
              <a:ext cx="3715833" cy="3134443"/>
            </a:xfrm>
            <a:prstGeom prst="rect">
              <a:avLst/>
            </a:prstGeom>
          </p:spPr>
        </p:pic>
      </p:grpSp>
    </p:spTree>
    <p:extLst>
      <p:ext uri="{BB962C8B-B14F-4D97-AF65-F5344CB8AC3E}">
        <p14:creationId xmlns:p14="http://schemas.microsoft.com/office/powerpoint/2010/main" val="3271766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5DD9-2140-44BA-AB42-7DE1B926CF4C}"/>
              </a:ext>
            </a:extLst>
          </p:cNvPr>
          <p:cNvSpPr>
            <a:spLocks noGrp="1"/>
          </p:cNvSpPr>
          <p:nvPr>
            <p:ph type="title"/>
          </p:nvPr>
        </p:nvSpPr>
        <p:spPr/>
        <p:txBody>
          <a:bodyPr/>
          <a:lstStyle/>
          <a:p>
            <a:r>
              <a:rPr lang="en-US"/>
              <a:t>What do the data look like?</a:t>
            </a:r>
          </a:p>
        </p:txBody>
      </p:sp>
      <p:sp>
        <p:nvSpPr>
          <p:cNvPr id="3" name="Content Placeholder 2">
            <a:extLst>
              <a:ext uri="{FF2B5EF4-FFF2-40B4-BE49-F238E27FC236}">
                <a16:creationId xmlns:a16="http://schemas.microsoft.com/office/drawing/2014/main" id="{E9E95055-B674-47D7-A0D9-4745216207CC}"/>
              </a:ext>
            </a:extLst>
          </p:cNvPr>
          <p:cNvSpPr>
            <a:spLocks noGrp="1"/>
          </p:cNvSpPr>
          <p:nvPr>
            <p:ph idx="1"/>
          </p:nvPr>
        </p:nvSpPr>
        <p:spPr>
          <a:xfrm>
            <a:off x="512063" y="1690688"/>
            <a:ext cx="4774313" cy="4486275"/>
          </a:xfrm>
        </p:spPr>
        <p:txBody>
          <a:bodyPr>
            <a:normAutofit/>
          </a:bodyPr>
          <a:lstStyle/>
          <a:p>
            <a:pPr marL="342900" indent="-342900">
              <a:buFont typeface="Arial" panose="020B0604020202020204" pitchFamily="34" charset="0"/>
              <a:buChar char="•"/>
            </a:pPr>
            <a:r>
              <a:rPr lang="en-US" sz="2000" dirty="0"/>
              <a:t>Screen results are typically presented as volcano plots comparing effect size vs. significance</a:t>
            </a:r>
          </a:p>
          <a:p>
            <a:pPr marL="342900" indent="-342900">
              <a:buFont typeface="Arial" panose="020B0604020202020204" pitchFamily="34" charset="0"/>
              <a:buChar char="•"/>
            </a:pPr>
            <a:r>
              <a:rPr lang="en-US" sz="2000" dirty="0"/>
              <a:t>Genes that “explode out of the volcano” are hits</a:t>
            </a:r>
          </a:p>
          <a:p>
            <a:pPr marL="342900" indent="-342900">
              <a:buFont typeface="Arial" panose="020B0604020202020204" pitchFamily="34" charset="0"/>
              <a:buChar char="•"/>
            </a:pPr>
            <a:r>
              <a:rPr lang="en-US" sz="2000" dirty="0"/>
              <a:t>Strive to be sensitive both to big phenotypes and weak, but reproducible, ones</a:t>
            </a:r>
          </a:p>
          <a:p>
            <a:pPr marL="342900" indent="-342900">
              <a:buFont typeface="Arial" panose="020B0604020202020204" pitchFamily="34" charset="0"/>
              <a:buChar char="•"/>
            </a:pPr>
            <a:endParaRPr lang="en-US" sz="2000" dirty="0"/>
          </a:p>
          <a:p>
            <a:r>
              <a:rPr lang="en-US" sz="2000" b="1" dirty="0"/>
              <a:t>How do we rigorously assign these effect sizes and significances?</a:t>
            </a:r>
          </a:p>
        </p:txBody>
      </p:sp>
      <p:pic>
        <p:nvPicPr>
          <p:cNvPr id="4098" name="Picture 2" descr="Figure 1">
            <a:extLst>
              <a:ext uri="{FF2B5EF4-FFF2-40B4-BE49-F238E27FC236}">
                <a16:creationId xmlns:a16="http://schemas.microsoft.com/office/drawing/2014/main" id="{6FACA648-AA0B-491A-9D21-899C171AF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537" y="1690688"/>
            <a:ext cx="5868263"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60AD78-42CD-45FA-996E-47095BF9C61B}"/>
              </a:ext>
            </a:extLst>
          </p:cNvPr>
          <p:cNvSpPr txBox="1"/>
          <p:nvPr/>
        </p:nvSpPr>
        <p:spPr>
          <a:xfrm>
            <a:off x="6600497" y="6161058"/>
            <a:ext cx="4124847" cy="400110"/>
          </a:xfrm>
          <a:prstGeom prst="rect">
            <a:avLst/>
          </a:prstGeom>
          <a:noFill/>
        </p:spPr>
        <p:txBody>
          <a:bodyPr wrap="none" rtlCol="0">
            <a:spAutoFit/>
          </a:bodyPr>
          <a:lstStyle/>
          <a:p>
            <a:r>
              <a:rPr lang="en-US" sz="2000" b="1"/>
              <a:t>Effect size (e.g. fold enrichment)</a:t>
            </a:r>
          </a:p>
        </p:txBody>
      </p:sp>
      <p:sp>
        <p:nvSpPr>
          <p:cNvPr id="6" name="TextBox 5">
            <a:extLst>
              <a:ext uri="{FF2B5EF4-FFF2-40B4-BE49-F238E27FC236}">
                <a16:creationId xmlns:a16="http://schemas.microsoft.com/office/drawing/2014/main" id="{AB83DD1E-07EB-4762-9C0A-A3627F8768A3}"/>
              </a:ext>
            </a:extLst>
          </p:cNvPr>
          <p:cNvSpPr txBox="1"/>
          <p:nvPr/>
        </p:nvSpPr>
        <p:spPr>
          <a:xfrm rot="5400000">
            <a:off x="9719915" y="3521141"/>
            <a:ext cx="3869970" cy="400110"/>
          </a:xfrm>
          <a:prstGeom prst="rect">
            <a:avLst/>
          </a:prstGeom>
          <a:noFill/>
        </p:spPr>
        <p:txBody>
          <a:bodyPr wrap="none" rtlCol="0">
            <a:spAutoFit/>
          </a:bodyPr>
          <a:lstStyle/>
          <a:p>
            <a:r>
              <a:rPr lang="en-US" sz="2000" b="1"/>
              <a:t>Significance (e.g. -log </a:t>
            </a:r>
            <a:r>
              <a:rPr lang="en-US" sz="2000" b="1" i="1"/>
              <a:t>p</a:t>
            </a:r>
            <a:r>
              <a:rPr lang="en-US" sz="2000" b="1"/>
              <a:t> value)</a:t>
            </a:r>
          </a:p>
        </p:txBody>
      </p:sp>
    </p:spTree>
    <p:extLst>
      <p:ext uri="{BB962C8B-B14F-4D97-AF65-F5344CB8AC3E}">
        <p14:creationId xmlns:p14="http://schemas.microsoft.com/office/powerpoint/2010/main" val="26683447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53E7-7EF6-467D-863E-C87B25BAB276}"/>
              </a:ext>
            </a:extLst>
          </p:cNvPr>
          <p:cNvSpPr>
            <a:spLocks noGrp="1"/>
          </p:cNvSpPr>
          <p:nvPr>
            <p:ph type="title"/>
          </p:nvPr>
        </p:nvSpPr>
        <p:spPr/>
        <p:txBody>
          <a:bodyPr>
            <a:normAutofit/>
          </a:bodyPr>
          <a:lstStyle/>
          <a:p>
            <a:r>
              <a:rPr lang="en-US" sz="3200"/>
              <a:t>Single-cell resolution lets you examine phenotypes driven by heterogeneity</a:t>
            </a:r>
          </a:p>
        </p:txBody>
      </p:sp>
      <p:sp>
        <p:nvSpPr>
          <p:cNvPr id="3" name="Content Placeholder 2">
            <a:extLst>
              <a:ext uri="{FF2B5EF4-FFF2-40B4-BE49-F238E27FC236}">
                <a16:creationId xmlns:a16="http://schemas.microsoft.com/office/drawing/2014/main" id="{052DD459-91E0-4981-8D59-1D3ED27EEEB4}"/>
              </a:ext>
            </a:extLst>
          </p:cNvPr>
          <p:cNvSpPr>
            <a:spLocks noGrp="1"/>
          </p:cNvSpPr>
          <p:nvPr>
            <p:ph idx="1"/>
          </p:nvPr>
        </p:nvSpPr>
        <p:spPr>
          <a:xfrm>
            <a:off x="512063" y="1690687"/>
            <a:ext cx="10841737" cy="4486275"/>
          </a:xfrm>
        </p:spPr>
        <p:txBody>
          <a:bodyPr>
            <a:normAutofit/>
          </a:bodyPr>
          <a:lstStyle/>
          <a:p>
            <a:pPr marL="342900" indent="-342900">
              <a:buFont typeface="Arial" panose="020B0604020202020204" pitchFamily="34" charset="0"/>
              <a:buChar char="•"/>
            </a:pPr>
            <a:r>
              <a:rPr lang="en-US" sz="2000"/>
              <a:t>Screens typically focus on average phenotypes, but single-cell resolution means we can also look for perturbations that induce highly variable phenotypes</a:t>
            </a:r>
          </a:p>
          <a:p>
            <a:pPr marL="342900" indent="-342900">
              <a:buFont typeface="Arial" panose="020B0604020202020204" pitchFamily="34" charset="0"/>
              <a:buChar char="•"/>
            </a:pPr>
            <a:r>
              <a:rPr lang="en-US" sz="2000"/>
              <a:t>Surprising enrichment of cell division regulators including the gene </a:t>
            </a:r>
            <a:r>
              <a:rPr lang="en-US" sz="2000" i="1"/>
              <a:t>TTK, </a:t>
            </a:r>
            <a:r>
              <a:rPr lang="en-US" sz="2000"/>
              <a:t>a known regulator of the spindle assembly checkpoint whose inhibition is a potent inducer of chromosome instability</a:t>
            </a:r>
            <a:endParaRPr lang="en-US" sz="2000" i="1"/>
          </a:p>
          <a:p>
            <a:endParaRPr lang="en-US" sz="2000"/>
          </a:p>
        </p:txBody>
      </p:sp>
      <p:pic>
        <p:nvPicPr>
          <p:cNvPr id="5" name="Picture 4">
            <a:extLst>
              <a:ext uri="{FF2B5EF4-FFF2-40B4-BE49-F238E27FC236}">
                <a16:creationId xmlns:a16="http://schemas.microsoft.com/office/drawing/2014/main" id="{F4414C7B-557A-4145-837B-251EDADC5BE5}"/>
              </a:ext>
            </a:extLst>
          </p:cNvPr>
          <p:cNvPicPr>
            <a:picLocks noChangeAspect="1"/>
          </p:cNvPicPr>
          <p:nvPr/>
        </p:nvPicPr>
        <p:blipFill>
          <a:blip r:embed="rId2"/>
          <a:stretch>
            <a:fillRect/>
          </a:stretch>
        </p:blipFill>
        <p:spPr>
          <a:xfrm>
            <a:off x="1220175" y="3647073"/>
            <a:ext cx="4160520" cy="2400300"/>
          </a:xfrm>
          <a:prstGeom prst="rect">
            <a:avLst/>
          </a:prstGeom>
        </p:spPr>
      </p:pic>
      <p:pic>
        <p:nvPicPr>
          <p:cNvPr id="6" name="Picture 5">
            <a:extLst>
              <a:ext uri="{FF2B5EF4-FFF2-40B4-BE49-F238E27FC236}">
                <a16:creationId xmlns:a16="http://schemas.microsoft.com/office/drawing/2014/main" id="{18F4DC11-C7A8-49ED-A695-76BB41CCC252}"/>
              </a:ext>
            </a:extLst>
          </p:cNvPr>
          <p:cNvPicPr>
            <a:picLocks noChangeAspect="1"/>
          </p:cNvPicPr>
          <p:nvPr/>
        </p:nvPicPr>
        <p:blipFill>
          <a:blip r:embed="rId3"/>
          <a:stretch>
            <a:fillRect/>
          </a:stretch>
        </p:blipFill>
        <p:spPr>
          <a:xfrm>
            <a:off x="7088292" y="3358432"/>
            <a:ext cx="3715833" cy="3134443"/>
          </a:xfrm>
          <a:prstGeom prst="rect">
            <a:avLst/>
          </a:prstGeom>
        </p:spPr>
      </p:pic>
      <p:cxnSp>
        <p:nvCxnSpPr>
          <p:cNvPr id="7" name="Straight Arrow Connector 6">
            <a:extLst>
              <a:ext uri="{FF2B5EF4-FFF2-40B4-BE49-F238E27FC236}">
                <a16:creationId xmlns:a16="http://schemas.microsoft.com/office/drawing/2014/main" id="{A2086B2C-F6A2-4F76-99B0-ADDD205FC8B0}"/>
              </a:ext>
            </a:extLst>
          </p:cNvPr>
          <p:cNvCxnSpPr>
            <a:cxnSpLocks/>
          </p:cNvCxnSpPr>
          <p:nvPr/>
        </p:nvCxnSpPr>
        <p:spPr>
          <a:xfrm>
            <a:off x="5609078" y="4791016"/>
            <a:ext cx="973843"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4705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D0C5-0E92-4956-A15E-6787247CDCCF}"/>
              </a:ext>
            </a:extLst>
          </p:cNvPr>
          <p:cNvSpPr>
            <a:spLocks noGrp="1"/>
          </p:cNvSpPr>
          <p:nvPr>
            <p:ph type="title"/>
          </p:nvPr>
        </p:nvSpPr>
        <p:spPr/>
        <p:txBody>
          <a:bodyPr>
            <a:normAutofit/>
          </a:bodyPr>
          <a:lstStyle/>
          <a:p>
            <a:r>
              <a:rPr lang="en-US" sz="3600"/>
              <a:t>Exploring drivers and consequences of aneuploidy</a:t>
            </a:r>
          </a:p>
        </p:txBody>
      </p:sp>
      <p:sp>
        <p:nvSpPr>
          <p:cNvPr id="4" name="TextBox 3">
            <a:extLst>
              <a:ext uri="{FF2B5EF4-FFF2-40B4-BE49-F238E27FC236}">
                <a16:creationId xmlns:a16="http://schemas.microsoft.com/office/drawing/2014/main" id="{BAB7C1DA-4C30-4DBF-9995-9C5ECC44C2CF}"/>
              </a:ext>
            </a:extLst>
          </p:cNvPr>
          <p:cNvSpPr txBox="1"/>
          <p:nvPr/>
        </p:nvSpPr>
        <p:spPr>
          <a:xfrm>
            <a:off x="8123583" y="6463982"/>
            <a:ext cx="4068417" cy="369332"/>
          </a:xfrm>
          <a:prstGeom prst="rect">
            <a:avLst/>
          </a:prstGeom>
          <a:noFill/>
        </p:spPr>
        <p:txBody>
          <a:bodyPr wrap="square" rtlCol="0">
            <a:spAutoFit/>
          </a:bodyPr>
          <a:lstStyle/>
          <a:p>
            <a:pPr algn="r"/>
            <a:r>
              <a:rPr lang="en-US"/>
              <a:t>Patel*, Tirosh* et al. </a:t>
            </a:r>
            <a:r>
              <a:rPr lang="en-US" i="1"/>
              <a:t>Science</a:t>
            </a:r>
            <a:r>
              <a:rPr lang="en-US"/>
              <a:t> 2014</a:t>
            </a:r>
          </a:p>
        </p:txBody>
      </p:sp>
      <p:pic>
        <p:nvPicPr>
          <p:cNvPr id="5" name="Picture 4">
            <a:extLst>
              <a:ext uri="{FF2B5EF4-FFF2-40B4-BE49-F238E27FC236}">
                <a16:creationId xmlns:a16="http://schemas.microsoft.com/office/drawing/2014/main" id="{F79AFDCA-44FD-4EC9-8053-9266FB14A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92" y="1703337"/>
            <a:ext cx="9912390" cy="4363242"/>
          </a:xfrm>
          <a:prstGeom prst="rect">
            <a:avLst/>
          </a:prstGeom>
        </p:spPr>
      </p:pic>
    </p:spTree>
    <p:extLst>
      <p:ext uri="{BB962C8B-B14F-4D97-AF65-F5344CB8AC3E}">
        <p14:creationId xmlns:p14="http://schemas.microsoft.com/office/powerpoint/2010/main" val="40495803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AC8A-4EC6-477A-A349-94156BF9553A}"/>
              </a:ext>
            </a:extLst>
          </p:cNvPr>
          <p:cNvSpPr>
            <a:spLocks noGrp="1"/>
          </p:cNvSpPr>
          <p:nvPr>
            <p:ph type="title"/>
          </p:nvPr>
        </p:nvSpPr>
        <p:spPr/>
        <p:txBody>
          <a:bodyPr>
            <a:normAutofit/>
          </a:bodyPr>
          <a:lstStyle/>
          <a:p>
            <a:r>
              <a:rPr lang="en-US" sz="3600"/>
              <a:t>Exploring drivers and consequences of aneuploidy</a:t>
            </a:r>
          </a:p>
        </p:txBody>
      </p:sp>
      <p:pic>
        <p:nvPicPr>
          <p:cNvPr id="4" name="Picture 3">
            <a:extLst>
              <a:ext uri="{FF2B5EF4-FFF2-40B4-BE49-F238E27FC236}">
                <a16:creationId xmlns:a16="http://schemas.microsoft.com/office/drawing/2014/main" id="{D89BFDAD-8E3F-4CB4-9905-B28510BC4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22" y="1730897"/>
            <a:ext cx="10010356" cy="4669903"/>
          </a:xfrm>
          <a:prstGeom prst="rect">
            <a:avLst/>
          </a:prstGeom>
        </p:spPr>
      </p:pic>
    </p:spTree>
    <p:extLst>
      <p:ext uri="{BB962C8B-B14F-4D97-AF65-F5344CB8AC3E}">
        <p14:creationId xmlns:p14="http://schemas.microsoft.com/office/powerpoint/2010/main" val="27076722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EFC3-5E62-4194-926C-5D563FB0B301}"/>
              </a:ext>
            </a:extLst>
          </p:cNvPr>
          <p:cNvSpPr>
            <a:spLocks noGrp="1"/>
          </p:cNvSpPr>
          <p:nvPr>
            <p:ph type="title"/>
          </p:nvPr>
        </p:nvSpPr>
        <p:spPr/>
        <p:txBody>
          <a:bodyPr>
            <a:normAutofit/>
          </a:bodyPr>
          <a:lstStyle/>
          <a:p>
            <a:r>
              <a:rPr lang="en-US" sz="3600"/>
              <a:t>Exploring drivers and consequences of aneuploidy</a:t>
            </a:r>
          </a:p>
        </p:txBody>
      </p:sp>
      <p:pic>
        <p:nvPicPr>
          <p:cNvPr id="4" name="Picture 3">
            <a:extLst>
              <a:ext uri="{FF2B5EF4-FFF2-40B4-BE49-F238E27FC236}">
                <a16:creationId xmlns:a16="http://schemas.microsoft.com/office/drawing/2014/main" id="{4B04A9DD-E563-48AC-8727-5A47A5AAF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822" y="1730897"/>
            <a:ext cx="10010356" cy="4669903"/>
          </a:xfrm>
          <a:prstGeom prst="rect">
            <a:avLst/>
          </a:prstGeom>
        </p:spPr>
      </p:pic>
      <p:sp>
        <p:nvSpPr>
          <p:cNvPr id="5" name="TextBox 4">
            <a:extLst>
              <a:ext uri="{FF2B5EF4-FFF2-40B4-BE49-F238E27FC236}">
                <a16:creationId xmlns:a16="http://schemas.microsoft.com/office/drawing/2014/main" id="{C0AEB17F-364B-4E61-AA91-722893384CC0}"/>
              </a:ext>
            </a:extLst>
          </p:cNvPr>
          <p:cNvSpPr txBox="1"/>
          <p:nvPr/>
        </p:nvSpPr>
        <p:spPr>
          <a:xfrm>
            <a:off x="2032000" y="5588000"/>
            <a:ext cx="673100" cy="369332"/>
          </a:xfrm>
          <a:prstGeom prst="rect">
            <a:avLst/>
          </a:prstGeom>
          <a:noFill/>
          <a:ln w="28575">
            <a:solidFill>
              <a:schemeClr val="tx1"/>
            </a:solidFill>
          </a:ln>
        </p:spPr>
        <p:txBody>
          <a:bodyPr wrap="square" rtlCol="0">
            <a:spAutoFit/>
          </a:bodyPr>
          <a:lstStyle/>
          <a:p>
            <a:endParaRPr lang="en-US"/>
          </a:p>
        </p:txBody>
      </p:sp>
      <p:sp>
        <p:nvSpPr>
          <p:cNvPr id="6" name="TextBox 5">
            <a:extLst>
              <a:ext uri="{FF2B5EF4-FFF2-40B4-BE49-F238E27FC236}">
                <a16:creationId xmlns:a16="http://schemas.microsoft.com/office/drawing/2014/main" id="{D46EEF03-C11E-4849-ACEC-3CDAC7D03490}"/>
              </a:ext>
            </a:extLst>
          </p:cNvPr>
          <p:cNvSpPr txBox="1"/>
          <p:nvPr/>
        </p:nvSpPr>
        <p:spPr>
          <a:xfrm>
            <a:off x="2705100" y="4821521"/>
            <a:ext cx="508000" cy="369332"/>
          </a:xfrm>
          <a:prstGeom prst="rect">
            <a:avLst/>
          </a:prstGeom>
          <a:noFill/>
          <a:ln w="28575">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26473522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832E13-884A-7142-A6E5-B9F810ED4271}"/>
              </a:ext>
            </a:extLst>
          </p:cNvPr>
          <p:cNvGrpSpPr/>
          <p:nvPr/>
        </p:nvGrpSpPr>
        <p:grpSpPr>
          <a:xfrm>
            <a:off x="395674" y="1272357"/>
            <a:ext cx="11400652" cy="4456639"/>
            <a:chOff x="1305022" y="1272358"/>
            <a:chExt cx="9715403" cy="3797857"/>
          </a:xfrm>
        </p:grpSpPr>
        <p:pic>
          <p:nvPicPr>
            <p:cNvPr id="4" name="Picture 3">
              <a:extLst>
                <a:ext uri="{FF2B5EF4-FFF2-40B4-BE49-F238E27FC236}">
                  <a16:creationId xmlns:a16="http://schemas.microsoft.com/office/drawing/2014/main" id="{9B83DCFA-7682-4610-AF9E-618FAE018C78}"/>
                </a:ext>
              </a:extLst>
            </p:cNvPr>
            <p:cNvPicPr>
              <a:picLocks noChangeAspect="1"/>
            </p:cNvPicPr>
            <p:nvPr/>
          </p:nvPicPr>
          <p:blipFill>
            <a:blip r:embed="rId2"/>
            <a:stretch>
              <a:fillRect/>
            </a:stretch>
          </p:blipFill>
          <p:spPr>
            <a:xfrm>
              <a:off x="1305022" y="1518589"/>
              <a:ext cx="3886199" cy="3551626"/>
            </a:xfrm>
            <a:prstGeom prst="rect">
              <a:avLst/>
            </a:prstGeom>
          </p:spPr>
        </p:pic>
        <p:pic>
          <p:nvPicPr>
            <p:cNvPr id="5" name="Picture 4">
              <a:extLst>
                <a:ext uri="{FF2B5EF4-FFF2-40B4-BE49-F238E27FC236}">
                  <a16:creationId xmlns:a16="http://schemas.microsoft.com/office/drawing/2014/main" id="{E476B7A9-F44B-466E-A5A5-06D97D2FCBE3}"/>
                </a:ext>
              </a:extLst>
            </p:cNvPr>
            <p:cNvPicPr>
              <a:picLocks noChangeAspect="1"/>
            </p:cNvPicPr>
            <p:nvPr/>
          </p:nvPicPr>
          <p:blipFill rotWithShape="1">
            <a:blip r:embed="rId3"/>
            <a:srcRect r="61769" b="79077"/>
            <a:stretch/>
          </p:blipFill>
          <p:spPr>
            <a:xfrm>
              <a:off x="5658042" y="1272358"/>
              <a:ext cx="5362383" cy="3797857"/>
            </a:xfrm>
            <a:prstGeom prst="rect">
              <a:avLst/>
            </a:prstGeom>
          </p:spPr>
        </p:pic>
      </p:grpSp>
    </p:spTree>
    <p:extLst>
      <p:ext uri="{BB962C8B-B14F-4D97-AF65-F5344CB8AC3E}">
        <p14:creationId xmlns:p14="http://schemas.microsoft.com/office/powerpoint/2010/main" val="16517686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3D0-7AFE-435D-BA9B-BE53BBDE844F}"/>
              </a:ext>
            </a:extLst>
          </p:cNvPr>
          <p:cNvSpPr>
            <a:spLocks noGrp="1"/>
          </p:cNvSpPr>
          <p:nvPr>
            <p:ph type="title"/>
          </p:nvPr>
        </p:nvSpPr>
        <p:spPr/>
        <p:txBody>
          <a:bodyPr>
            <a:normAutofit/>
          </a:bodyPr>
          <a:lstStyle/>
          <a:p>
            <a:r>
              <a:rPr lang="en-US"/>
              <a:t>Systematic identification of aneuploidy drivers</a:t>
            </a:r>
          </a:p>
        </p:txBody>
      </p:sp>
      <p:sp>
        <p:nvSpPr>
          <p:cNvPr id="3" name="Content Placeholder 2">
            <a:extLst>
              <a:ext uri="{FF2B5EF4-FFF2-40B4-BE49-F238E27FC236}">
                <a16:creationId xmlns:a16="http://schemas.microsoft.com/office/drawing/2014/main" id="{396FB0CB-9B65-44EE-8672-C94073382BFC}"/>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a:t>Can assign a score for chromosome instability using </a:t>
            </a:r>
            <a:r>
              <a:rPr lang="en-US" sz="2000" err="1"/>
              <a:t>inferCNV</a:t>
            </a:r>
            <a:endParaRPr lang="en-US" sz="2000"/>
          </a:p>
          <a:p>
            <a:pPr marL="342900" indent="-342900">
              <a:buFont typeface="Arial" panose="020B0604020202020204" pitchFamily="34" charset="0"/>
              <a:buChar char="•"/>
            </a:pPr>
            <a:r>
              <a:rPr lang="en-US" sz="2000"/>
              <a:t>Perturbations yield similar phenotypes across K562s (hypotriploid cancer cell line) and RPE1 cells (almost euploid primary epithelial cells)</a:t>
            </a:r>
          </a:p>
        </p:txBody>
      </p:sp>
      <p:pic>
        <p:nvPicPr>
          <p:cNvPr id="4" name="Picture 3">
            <a:extLst>
              <a:ext uri="{FF2B5EF4-FFF2-40B4-BE49-F238E27FC236}">
                <a16:creationId xmlns:a16="http://schemas.microsoft.com/office/drawing/2014/main" id="{9B83DCFA-7682-4610-AF9E-618FAE018C78}"/>
              </a:ext>
            </a:extLst>
          </p:cNvPr>
          <p:cNvPicPr>
            <a:picLocks noChangeAspect="1"/>
          </p:cNvPicPr>
          <p:nvPr/>
        </p:nvPicPr>
        <p:blipFill>
          <a:blip r:embed="rId2"/>
          <a:stretch>
            <a:fillRect/>
          </a:stretch>
        </p:blipFill>
        <p:spPr>
          <a:xfrm>
            <a:off x="1305022" y="3030148"/>
            <a:ext cx="3886199" cy="3551626"/>
          </a:xfrm>
          <a:prstGeom prst="rect">
            <a:avLst/>
          </a:prstGeom>
        </p:spPr>
      </p:pic>
      <p:pic>
        <p:nvPicPr>
          <p:cNvPr id="5" name="Picture 4">
            <a:extLst>
              <a:ext uri="{FF2B5EF4-FFF2-40B4-BE49-F238E27FC236}">
                <a16:creationId xmlns:a16="http://schemas.microsoft.com/office/drawing/2014/main" id="{E476B7A9-F44B-466E-A5A5-06D97D2FCBE3}"/>
              </a:ext>
            </a:extLst>
          </p:cNvPr>
          <p:cNvPicPr>
            <a:picLocks noChangeAspect="1"/>
          </p:cNvPicPr>
          <p:nvPr/>
        </p:nvPicPr>
        <p:blipFill rotWithShape="1">
          <a:blip r:embed="rId3"/>
          <a:srcRect r="61769" b="79077"/>
          <a:stretch/>
        </p:blipFill>
        <p:spPr>
          <a:xfrm>
            <a:off x="5658042" y="2783917"/>
            <a:ext cx="5362383" cy="3797857"/>
          </a:xfrm>
          <a:prstGeom prst="rect">
            <a:avLst/>
          </a:prstGeom>
        </p:spPr>
      </p:pic>
    </p:spTree>
    <p:extLst>
      <p:ext uri="{BB962C8B-B14F-4D97-AF65-F5344CB8AC3E}">
        <p14:creationId xmlns:p14="http://schemas.microsoft.com/office/powerpoint/2010/main" val="3630907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3DF9-1D82-4E32-A023-A226E6271A0E}"/>
              </a:ext>
            </a:extLst>
          </p:cNvPr>
          <p:cNvSpPr>
            <a:spLocks noGrp="1"/>
          </p:cNvSpPr>
          <p:nvPr>
            <p:ph type="title"/>
          </p:nvPr>
        </p:nvSpPr>
        <p:spPr/>
        <p:txBody>
          <a:bodyPr>
            <a:normAutofit fontScale="90000"/>
          </a:bodyPr>
          <a:lstStyle/>
          <a:p>
            <a:r>
              <a:rPr lang="en-US" sz="4000"/>
              <a:t>Open questions enabled by single-cell phenotypes</a:t>
            </a:r>
          </a:p>
        </p:txBody>
      </p:sp>
      <p:sp>
        <p:nvSpPr>
          <p:cNvPr id="4" name="TextBox 3">
            <a:extLst>
              <a:ext uri="{FF2B5EF4-FFF2-40B4-BE49-F238E27FC236}">
                <a16:creationId xmlns:a16="http://schemas.microsoft.com/office/drawing/2014/main" id="{424FE7F2-A3C9-4404-9920-028510812A44}"/>
              </a:ext>
            </a:extLst>
          </p:cNvPr>
          <p:cNvSpPr txBox="1"/>
          <p:nvPr/>
        </p:nvSpPr>
        <p:spPr>
          <a:xfrm>
            <a:off x="8329003" y="2237461"/>
            <a:ext cx="3251708" cy="3970318"/>
          </a:xfrm>
          <a:prstGeom prst="rect">
            <a:avLst/>
          </a:prstGeom>
          <a:noFill/>
        </p:spPr>
        <p:txBody>
          <a:bodyPr wrap="square" rtlCol="0">
            <a:spAutoFit/>
          </a:bodyPr>
          <a:lstStyle/>
          <a:p>
            <a:r>
              <a:rPr lang="en-US">
                <a:solidFill>
                  <a:schemeClr val="tx2"/>
                </a:solidFill>
                <a:latin typeface="Helonia" panose="02000503040000020004" pitchFamily="2" charset="0"/>
              </a:rPr>
              <a:t>How is the cell cycle perturbed by acute chromosomal changes?</a:t>
            </a:r>
          </a:p>
          <a:p>
            <a:pPr marL="285750" indent="-285750">
              <a:buFont typeface="Arial" panose="020B0604020202020204" pitchFamily="34" charset="0"/>
              <a:buChar char="•"/>
            </a:pPr>
            <a:endParaRPr lang="en-US">
              <a:solidFill>
                <a:schemeClr val="tx2"/>
              </a:solidFill>
              <a:latin typeface="Helonia" panose="02000503040000020004" pitchFamily="2" charset="0"/>
            </a:endParaRPr>
          </a:p>
          <a:p>
            <a:r>
              <a:rPr lang="en-US">
                <a:solidFill>
                  <a:schemeClr val="tx2"/>
                </a:solidFill>
                <a:latin typeface="Helonia" panose="02000503040000020004" pitchFamily="2" charset="0"/>
              </a:rPr>
              <a:t>Are there global and karyotype-dependent cellular stress responses?</a:t>
            </a:r>
          </a:p>
          <a:p>
            <a:endParaRPr lang="en-US">
              <a:solidFill>
                <a:schemeClr val="tx2"/>
              </a:solidFill>
              <a:latin typeface="Helonia" panose="02000503040000020004" pitchFamily="2" charset="0"/>
            </a:endParaRPr>
          </a:p>
          <a:p>
            <a:r>
              <a:rPr lang="en-US">
                <a:solidFill>
                  <a:schemeClr val="tx2"/>
                </a:solidFill>
                <a:latin typeface="Helonia" panose="02000503040000020004" pitchFamily="2" charset="0"/>
              </a:rPr>
              <a:t>Are there favored karyotypes that reproducibly emerge?</a:t>
            </a:r>
          </a:p>
          <a:p>
            <a:endParaRPr lang="en-US">
              <a:solidFill>
                <a:schemeClr val="tx2"/>
              </a:solidFill>
              <a:latin typeface="Helonia" panose="02000503040000020004" pitchFamily="2" charset="0"/>
            </a:endParaRPr>
          </a:p>
          <a:p>
            <a:r>
              <a:rPr lang="en-US">
                <a:solidFill>
                  <a:schemeClr val="tx2"/>
                </a:solidFill>
                <a:latin typeface="Helonia" panose="02000503040000020004" pitchFamily="2" charset="0"/>
              </a:rPr>
              <a:t>How are clonal effects distorting CRISPR screens?</a:t>
            </a:r>
          </a:p>
          <a:p>
            <a:endParaRPr lang="en-US">
              <a:solidFill>
                <a:schemeClr val="tx2"/>
              </a:solidFill>
              <a:latin typeface="Helonia" panose="02000503040000020004" pitchFamily="2" charset="0"/>
            </a:endParaRPr>
          </a:p>
        </p:txBody>
      </p:sp>
      <p:cxnSp>
        <p:nvCxnSpPr>
          <p:cNvPr id="5" name="Straight Arrow Connector 4">
            <a:extLst>
              <a:ext uri="{FF2B5EF4-FFF2-40B4-BE49-F238E27FC236}">
                <a16:creationId xmlns:a16="http://schemas.microsoft.com/office/drawing/2014/main" id="{5C57FC23-3346-4E47-9773-3AF9A1402345}"/>
              </a:ext>
            </a:extLst>
          </p:cNvPr>
          <p:cNvCxnSpPr>
            <a:cxnSpLocks/>
          </p:cNvCxnSpPr>
          <p:nvPr/>
        </p:nvCxnSpPr>
        <p:spPr>
          <a:xfrm>
            <a:off x="7573617" y="4250872"/>
            <a:ext cx="653835"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1374A0A0-799A-4750-A8CD-C9FCAF779304}"/>
              </a:ext>
            </a:extLst>
          </p:cNvPr>
          <p:cNvPicPr>
            <a:picLocks noChangeAspect="1"/>
          </p:cNvPicPr>
          <p:nvPr/>
        </p:nvPicPr>
        <p:blipFill rotWithShape="1">
          <a:blip r:embed="rId2">
            <a:extLst>
              <a:ext uri="{28A0092B-C50C-407E-A947-70E740481C1C}">
                <a14:useLocalDpi xmlns:a14="http://schemas.microsoft.com/office/drawing/2010/main" val="0"/>
              </a:ext>
            </a:extLst>
          </a:blip>
          <a:srcRect r="17565"/>
          <a:stretch/>
        </p:blipFill>
        <p:spPr>
          <a:xfrm>
            <a:off x="337928" y="1948070"/>
            <a:ext cx="7200813" cy="4075043"/>
          </a:xfrm>
          <a:prstGeom prst="rect">
            <a:avLst/>
          </a:prstGeom>
        </p:spPr>
      </p:pic>
    </p:spTree>
    <p:extLst>
      <p:ext uri="{BB962C8B-B14F-4D97-AF65-F5344CB8AC3E}">
        <p14:creationId xmlns:p14="http://schemas.microsoft.com/office/powerpoint/2010/main" val="24963211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A32BFE-1C21-D0A6-AFB7-7528A9BA48EA}"/>
              </a:ext>
            </a:extLst>
          </p:cNvPr>
          <p:cNvSpPr>
            <a:spLocks noGrp="1"/>
          </p:cNvSpPr>
          <p:nvPr>
            <p:ph type="sldNum" sz="quarter" idx="12"/>
          </p:nvPr>
        </p:nvSpPr>
        <p:spPr/>
        <p:txBody>
          <a:bodyPr/>
          <a:lstStyle/>
          <a:p>
            <a:fld id="{392A82E4-46D4-47B9-B351-3B800C56E65D}" type="slidenum">
              <a:rPr lang="en-US" smtClean="0"/>
              <a:t>117</a:t>
            </a:fld>
            <a:endParaRPr lang="en-US"/>
          </a:p>
        </p:txBody>
      </p:sp>
      <p:pic>
        <p:nvPicPr>
          <p:cNvPr id="4098" name="Picture 2">
            <a:extLst>
              <a:ext uri="{FF2B5EF4-FFF2-40B4-BE49-F238E27FC236}">
                <a16:creationId xmlns:a16="http://schemas.microsoft.com/office/drawing/2014/main" id="{21411CE9-70D9-0024-1A44-CF0F2962ED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936"/>
          <a:stretch/>
        </p:blipFill>
        <p:spPr bwMode="auto">
          <a:xfrm>
            <a:off x="581542" y="418641"/>
            <a:ext cx="10898034" cy="608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9054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DD11-6527-487C-A101-BBE2A1C349F8}"/>
              </a:ext>
            </a:extLst>
          </p:cNvPr>
          <p:cNvSpPr>
            <a:spLocks noGrp="1"/>
          </p:cNvSpPr>
          <p:nvPr>
            <p:ph type="title"/>
          </p:nvPr>
        </p:nvSpPr>
        <p:spPr/>
        <p:txBody>
          <a:bodyPr>
            <a:normAutofit/>
          </a:bodyPr>
          <a:lstStyle/>
          <a:p>
            <a:r>
              <a:rPr lang="en-US" sz="4000"/>
              <a:t>Each mitochondrion has its own genome</a:t>
            </a:r>
          </a:p>
        </p:txBody>
      </p:sp>
      <p:pic>
        <p:nvPicPr>
          <p:cNvPr id="4" name="Picture 3">
            <a:extLst>
              <a:ext uri="{FF2B5EF4-FFF2-40B4-BE49-F238E27FC236}">
                <a16:creationId xmlns:a16="http://schemas.microsoft.com/office/drawing/2014/main" id="{0B738C29-8314-4832-9F21-D207345CD863}"/>
              </a:ext>
            </a:extLst>
          </p:cNvPr>
          <p:cNvPicPr>
            <a:picLocks noChangeAspect="1"/>
          </p:cNvPicPr>
          <p:nvPr/>
        </p:nvPicPr>
        <p:blipFill>
          <a:blip r:embed="rId2"/>
          <a:stretch>
            <a:fillRect/>
          </a:stretch>
        </p:blipFill>
        <p:spPr>
          <a:xfrm>
            <a:off x="7632483" y="1570299"/>
            <a:ext cx="3721317" cy="4605387"/>
          </a:xfrm>
          <a:prstGeom prst="rect">
            <a:avLst/>
          </a:prstGeom>
        </p:spPr>
      </p:pic>
      <p:sp>
        <p:nvSpPr>
          <p:cNvPr id="5" name="Content Placeholder 2">
            <a:extLst>
              <a:ext uri="{FF2B5EF4-FFF2-40B4-BE49-F238E27FC236}">
                <a16:creationId xmlns:a16="http://schemas.microsoft.com/office/drawing/2014/main" id="{AC75A768-EF56-46E0-A364-A67CD732B86C}"/>
              </a:ext>
            </a:extLst>
          </p:cNvPr>
          <p:cNvSpPr>
            <a:spLocks noGrp="1"/>
          </p:cNvSpPr>
          <p:nvPr>
            <p:ph idx="1"/>
          </p:nvPr>
        </p:nvSpPr>
        <p:spPr>
          <a:xfrm>
            <a:off x="838200" y="1527048"/>
            <a:ext cx="6210300" cy="4649915"/>
          </a:xfrm>
        </p:spPr>
        <p:txBody>
          <a:bodyPr>
            <a:normAutofit/>
          </a:bodyPr>
          <a:lstStyle/>
          <a:p>
            <a:pPr marL="342900" indent="-342900">
              <a:buFont typeface="Arial" panose="020B0604020202020204" pitchFamily="34" charset="0"/>
              <a:buChar char="•"/>
            </a:pPr>
            <a:r>
              <a:rPr lang="en-US"/>
              <a:t>99% of mitochondrial proteins are nuclear encoded</a:t>
            </a:r>
          </a:p>
          <a:p>
            <a:pPr marL="342900" indent="-342900">
              <a:buFont typeface="Arial" panose="020B0604020202020204" pitchFamily="34" charset="0"/>
              <a:buChar char="•"/>
            </a:pPr>
            <a:r>
              <a:rPr lang="en-US"/>
              <a:t>However, 13 protein-coding genes remain on the mitochondrial genome</a:t>
            </a:r>
          </a:p>
          <a:p>
            <a:pPr marL="342900" indent="-342900">
              <a:buFont typeface="Arial" panose="020B0604020202020204" pitchFamily="34" charset="0"/>
              <a:buChar char="•"/>
            </a:pPr>
            <a:r>
              <a:rPr lang="en-US"/>
              <a:t>These genes have substantial post-transcriptional regulation and are </a:t>
            </a:r>
            <a:r>
              <a:rPr lang="en-US" i="1"/>
              <a:t>extremely</a:t>
            </a:r>
            <a:r>
              <a:rPr lang="en-US"/>
              <a:t> variable within the experiment</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How the nuclear and mitochondrial genome communicate is a longstanding question</a:t>
            </a:r>
          </a:p>
        </p:txBody>
      </p:sp>
    </p:spTree>
    <p:extLst>
      <p:ext uri="{BB962C8B-B14F-4D97-AF65-F5344CB8AC3E}">
        <p14:creationId xmlns:p14="http://schemas.microsoft.com/office/powerpoint/2010/main" val="42333183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7970-3CBF-4C44-A74B-C1D3EBE99DBA}"/>
              </a:ext>
            </a:extLst>
          </p:cNvPr>
          <p:cNvSpPr>
            <a:spLocks noGrp="1"/>
          </p:cNvSpPr>
          <p:nvPr>
            <p:ph type="title"/>
          </p:nvPr>
        </p:nvSpPr>
        <p:spPr/>
        <p:txBody>
          <a:bodyPr>
            <a:noAutofit/>
          </a:bodyPr>
          <a:lstStyle/>
          <a:p>
            <a:r>
              <a:rPr lang="en-US" sz="3200"/>
              <a:t>Understanding the organization of mitochondrial signaling</a:t>
            </a:r>
          </a:p>
        </p:txBody>
      </p:sp>
      <p:pic>
        <p:nvPicPr>
          <p:cNvPr id="6" name="Picture 5">
            <a:extLst>
              <a:ext uri="{FF2B5EF4-FFF2-40B4-BE49-F238E27FC236}">
                <a16:creationId xmlns:a16="http://schemas.microsoft.com/office/drawing/2014/main" id="{8614FDC0-0093-436A-BD59-5B64969B31B1}"/>
              </a:ext>
            </a:extLst>
          </p:cNvPr>
          <p:cNvPicPr>
            <a:picLocks noChangeAspect="1"/>
          </p:cNvPicPr>
          <p:nvPr/>
        </p:nvPicPr>
        <p:blipFill>
          <a:blip r:embed="rId2"/>
          <a:stretch>
            <a:fillRect/>
          </a:stretch>
        </p:blipFill>
        <p:spPr>
          <a:xfrm>
            <a:off x="3751623" y="1523782"/>
            <a:ext cx="4688753" cy="4680103"/>
          </a:xfrm>
          <a:prstGeom prst="rect">
            <a:avLst/>
          </a:prstGeom>
        </p:spPr>
      </p:pic>
      <p:sp>
        <p:nvSpPr>
          <p:cNvPr id="8" name="TextBox 7">
            <a:extLst>
              <a:ext uri="{FF2B5EF4-FFF2-40B4-BE49-F238E27FC236}">
                <a16:creationId xmlns:a16="http://schemas.microsoft.com/office/drawing/2014/main" id="{606D5F94-7441-4AED-BE55-0CDB9EE1B272}"/>
              </a:ext>
            </a:extLst>
          </p:cNvPr>
          <p:cNvSpPr txBox="1"/>
          <p:nvPr/>
        </p:nvSpPr>
        <p:spPr>
          <a:xfrm rot="16200000">
            <a:off x="1080213" y="3663778"/>
            <a:ext cx="4503156" cy="400110"/>
          </a:xfrm>
          <a:prstGeom prst="rect">
            <a:avLst/>
          </a:prstGeom>
          <a:noFill/>
        </p:spPr>
        <p:txBody>
          <a:bodyPr wrap="none" rtlCol="0">
            <a:spAutoFit/>
          </a:bodyPr>
          <a:lstStyle/>
          <a:p>
            <a:r>
              <a:rPr lang="en-US" sz="2000">
                <a:solidFill>
                  <a:schemeClr val="tx2"/>
                </a:solidFill>
              </a:rPr>
              <a:t>Clustered on nuclear gene expression</a:t>
            </a:r>
          </a:p>
        </p:txBody>
      </p:sp>
      <p:sp>
        <p:nvSpPr>
          <p:cNvPr id="9" name="TextBox 8">
            <a:extLst>
              <a:ext uri="{FF2B5EF4-FFF2-40B4-BE49-F238E27FC236}">
                <a16:creationId xmlns:a16="http://schemas.microsoft.com/office/drawing/2014/main" id="{862F2DD8-54FC-4D6B-9593-A8AE3987F555}"/>
              </a:ext>
            </a:extLst>
          </p:cNvPr>
          <p:cNvSpPr txBox="1"/>
          <p:nvPr/>
        </p:nvSpPr>
        <p:spPr>
          <a:xfrm>
            <a:off x="3679264" y="6292820"/>
            <a:ext cx="5187639" cy="400110"/>
          </a:xfrm>
          <a:prstGeom prst="rect">
            <a:avLst/>
          </a:prstGeom>
          <a:noFill/>
        </p:spPr>
        <p:txBody>
          <a:bodyPr wrap="none" rtlCol="0">
            <a:spAutoFit/>
          </a:bodyPr>
          <a:lstStyle/>
          <a:p>
            <a:r>
              <a:rPr lang="en-US" sz="2000">
                <a:solidFill>
                  <a:schemeClr val="tx2"/>
                </a:solidFill>
              </a:rPr>
              <a:t>Clustered on mitochondrial gene expression</a:t>
            </a:r>
          </a:p>
        </p:txBody>
      </p:sp>
    </p:spTree>
    <p:extLst>
      <p:ext uri="{BB962C8B-B14F-4D97-AF65-F5344CB8AC3E}">
        <p14:creationId xmlns:p14="http://schemas.microsoft.com/office/powerpoint/2010/main" val="1925285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7AEE-0F93-44FA-A30A-01810A8BAC61}"/>
              </a:ext>
            </a:extLst>
          </p:cNvPr>
          <p:cNvSpPr>
            <a:spLocks noGrp="1"/>
          </p:cNvSpPr>
          <p:nvPr>
            <p:ph type="title"/>
          </p:nvPr>
        </p:nvSpPr>
        <p:spPr/>
        <p:txBody>
          <a:bodyPr>
            <a:normAutofit fontScale="90000"/>
          </a:bodyPr>
          <a:lstStyle/>
          <a:p>
            <a:r>
              <a:rPr lang="en-US" sz="4000"/>
              <a:t>Incomplete outcomes are important confounders</a:t>
            </a:r>
          </a:p>
        </p:txBody>
      </p:sp>
      <p:sp>
        <p:nvSpPr>
          <p:cNvPr id="3" name="Content Placeholder 2">
            <a:extLst>
              <a:ext uri="{FF2B5EF4-FFF2-40B4-BE49-F238E27FC236}">
                <a16:creationId xmlns:a16="http://schemas.microsoft.com/office/drawing/2014/main" id="{29551BBC-B74E-4D80-AA0D-A07E770630BE}"/>
              </a:ext>
            </a:extLst>
          </p:cNvPr>
          <p:cNvSpPr>
            <a:spLocks noGrp="1"/>
          </p:cNvSpPr>
          <p:nvPr>
            <p:ph idx="1"/>
          </p:nvPr>
        </p:nvSpPr>
        <p:spPr>
          <a:xfrm>
            <a:off x="512064" y="1690688"/>
            <a:ext cx="5358756" cy="4710111"/>
          </a:xfrm>
        </p:spPr>
        <p:txBody>
          <a:bodyPr>
            <a:normAutofit/>
          </a:bodyPr>
          <a:lstStyle/>
          <a:p>
            <a:r>
              <a:rPr lang="en-US" b="1" dirty="0"/>
              <a:t>CRISPR perturbations do not always work</a:t>
            </a:r>
          </a:p>
          <a:p>
            <a:pPr lvl="1"/>
            <a:r>
              <a:rPr lang="en-US" dirty="0"/>
              <a:t>Many guides in published libraries do not work! Or work poorly.</a:t>
            </a:r>
          </a:p>
          <a:p>
            <a:pPr lvl="1"/>
            <a:r>
              <a:rPr lang="en-US" dirty="0"/>
              <a:t>CRISPR cutting can produce in-frame indels or only edit one copy of a gene, creating a heterozygote</a:t>
            </a:r>
          </a:p>
          <a:p>
            <a:pPr lvl="1"/>
            <a:r>
              <a:rPr lang="en-US" dirty="0"/>
              <a:t>If knockdown of a gene by </a:t>
            </a:r>
            <a:r>
              <a:rPr lang="en-US" dirty="0" err="1"/>
              <a:t>CRISPRi</a:t>
            </a:r>
            <a:r>
              <a:rPr lang="en-US" dirty="0"/>
              <a:t> is toxic, there is selection for cells to escape it. These cells will outgrow the perturbed cells over time.</a:t>
            </a:r>
          </a:p>
          <a:p>
            <a:pPr lvl="1"/>
            <a:endParaRPr lang="en-US" dirty="0"/>
          </a:p>
          <a:p>
            <a:pPr marL="0" lvl="1" indent="0">
              <a:buNone/>
            </a:pPr>
            <a:r>
              <a:rPr lang="en-US" altLang="en-US" dirty="0">
                <a:latin typeface="Lucida Grande"/>
                <a:sym typeface="Wingdings" panose="05000000000000000000" pitchFamily="2" charset="2"/>
              </a:rPr>
              <a:t></a:t>
            </a:r>
            <a:r>
              <a:rPr lang="en-US" altLang="en-US" dirty="0">
                <a:latin typeface="Lucida Grande"/>
                <a:sym typeface="Lucida Grande"/>
              </a:rPr>
              <a:t> </a:t>
            </a:r>
            <a:r>
              <a:rPr lang="en-US" altLang="en-US" dirty="0"/>
              <a:t>must model outcomes to try to compensate and aggregate signal across different guides</a:t>
            </a:r>
          </a:p>
          <a:p>
            <a:pPr lvl="1"/>
            <a:endParaRPr lang="en-US" dirty="0"/>
          </a:p>
          <a:p>
            <a:endParaRPr lang="en-US" dirty="0"/>
          </a:p>
        </p:txBody>
      </p:sp>
      <p:grpSp>
        <p:nvGrpSpPr>
          <p:cNvPr id="7" name="Group">
            <a:extLst>
              <a:ext uri="{FF2B5EF4-FFF2-40B4-BE49-F238E27FC236}">
                <a16:creationId xmlns:a16="http://schemas.microsoft.com/office/drawing/2014/main" id="{009E6844-D400-E3F0-1D9D-1A4B0A23856D}"/>
              </a:ext>
            </a:extLst>
          </p:cNvPr>
          <p:cNvGrpSpPr>
            <a:grpSpLocks/>
          </p:cNvGrpSpPr>
          <p:nvPr/>
        </p:nvGrpSpPr>
        <p:grpSpPr bwMode="auto">
          <a:xfrm>
            <a:off x="6654378" y="2066278"/>
            <a:ext cx="4546602" cy="841161"/>
            <a:chOff x="0" y="0"/>
            <a:chExt cx="4546023" cy="841375"/>
          </a:xfrm>
        </p:grpSpPr>
        <p:sp>
          <p:nvSpPr>
            <p:cNvPr id="13" name="Line">
              <a:extLst>
                <a:ext uri="{FF2B5EF4-FFF2-40B4-BE49-F238E27FC236}">
                  <a16:creationId xmlns:a16="http://schemas.microsoft.com/office/drawing/2014/main" id="{5DF06446-1BA2-87AC-A396-2814E69FEFAD}"/>
                </a:ext>
              </a:extLst>
            </p:cNvPr>
            <p:cNvSpPr>
              <a:spLocks noChangeShapeType="1"/>
            </p:cNvSpPr>
            <p:nvPr/>
          </p:nvSpPr>
          <p:spPr bwMode="auto">
            <a:xfrm>
              <a:off x="1649301" y="420687"/>
              <a:ext cx="1245724" cy="1"/>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en-US"/>
            </a:p>
          </p:txBody>
        </p:sp>
        <p:grpSp>
          <p:nvGrpSpPr>
            <p:cNvPr id="14" name="Group">
              <a:extLst>
                <a:ext uri="{FF2B5EF4-FFF2-40B4-BE49-F238E27FC236}">
                  <a16:creationId xmlns:a16="http://schemas.microsoft.com/office/drawing/2014/main" id="{B917145C-CBE5-8EED-8DAD-34A09A6DF581}"/>
                </a:ext>
              </a:extLst>
            </p:cNvPr>
            <p:cNvGrpSpPr>
              <a:grpSpLocks/>
            </p:cNvGrpSpPr>
            <p:nvPr/>
          </p:nvGrpSpPr>
          <p:grpSpPr bwMode="auto">
            <a:xfrm>
              <a:off x="0" y="0"/>
              <a:ext cx="1442026" cy="841375"/>
              <a:chOff x="0" y="0"/>
              <a:chExt cx="1442025" cy="841375"/>
            </a:xfrm>
          </p:grpSpPr>
          <p:sp>
            <p:nvSpPr>
              <p:cNvPr id="53" name="Circle">
                <a:extLst>
                  <a:ext uri="{FF2B5EF4-FFF2-40B4-BE49-F238E27FC236}">
                    <a16:creationId xmlns:a16="http://schemas.microsoft.com/office/drawing/2014/main" id="{2E8E3DDC-C7E1-83EF-7E0B-808D2E429B77}"/>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4" name="Circle">
                <a:extLst>
                  <a:ext uri="{FF2B5EF4-FFF2-40B4-BE49-F238E27FC236}">
                    <a16:creationId xmlns:a16="http://schemas.microsoft.com/office/drawing/2014/main" id="{8BAD680E-F067-04BC-E840-D62B0735B287}"/>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5" name="Circle">
                <a:extLst>
                  <a:ext uri="{FF2B5EF4-FFF2-40B4-BE49-F238E27FC236}">
                    <a16:creationId xmlns:a16="http://schemas.microsoft.com/office/drawing/2014/main" id="{C38EB610-91D0-7869-A911-89CA5359DD09}"/>
                  </a:ext>
                </a:extLst>
              </p:cNvPr>
              <p:cNvSpPr>
                <a:spLocks noChangeArrowheads="1"/>
              </p:cNvSpPr>
              <p:nvPr/>
            </p:nvSpPr>
            <p:spPr bwMode="auto">
              <a:xfrm>
                <a:off x="201295"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6" name="Circle">
                <a:extLst>
                  <a:ext uri="{FF2B5EF4-FFF2-40B4-BE49-F238E27FC236}">
                    <a16:creationId xmlns:a16="http://schemas.microsoft.com/office/drawing/2014/main" id="{F5658F86-DDD0-F7AF-C240-F2330EA3B5D9}"/>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7" name="Circle">
                <a:extLst>
                  <a:ext uri="{FF2B5EF4-FFF2-40B4-BE49-F238E27FC236}">
                    <a16:creationId xmlns:a16="http://schemas.microsoft.com/office/drawing/2014/main" id="{C42D7851-4135-7246-D457-A1E3FEE0377F}"/>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8" name="Circle">
                <a:extLst>
                  <a:ext uri="{FF2B5EF4-FFF2-40B4-BE49-F238E27FC236}">
                    <a16:creationId xmlns:a16="http://schemas.microsoft.com/office/drawing/2014/main" id="{17B71FF6-CE98-EB74-5A38-9E35372A2658}"/>
                  </a:ext>
                </a:extLst>
              </p:cNvPr>
              <p:cNvSpPr>
                <a:spLocks noChangeArrowheads="1"/>
              </p:cNvSpPr>
              <p:nvPr/>
            </p:nvSpPr>
            <p:spPr bwMode="auto">
              <a:xfrm>
                <a:off x="462094" y="3587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9" name="Circle">
                <a:extLst>
                  <a:ext uri="{FF2B5EF4-FFF2-40B4-BE49-F238E27FC236}">
                    <a16:creationId xmlns:a16="http://schemas.microsoft.com/office/drawing/2014/main" id="{0C25E10D-E56F-76AD-1F31-BF09F90D17EC}"/>
                  </a:ext>
                </a:extLst>
              </p:cNvPr>
              <p:cNvSpPr>
                <a:spLocks noChangeArrowheads="1"/>
              </p:cNvSpPr>
              <p:nvPr/>
            </p:nvSpPr>
            <p:spPr bwMode="auto">
              <a:xfrm>
                <a:off x="127000" y="552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0" name="Circle">
                <a:extLst>
                  <a:ext uri="{FF2B5EF4-FFF2-40B4-BE49-F238E27FC236}">
                    <a16:creationId xmlns:a16="http://schemas.microsoft.com/office/drawing/2014/main" id="{B887254B-6B77-6F32-7DEC-F43839BEE476}"/>
                  </a:ext>
                </a:extLst>
              </p:cNvPr>
              <p:cNvSpPr>
                <a:spLocks noChangeArrowheads="1"/>
              </p:cNvSpPr>
              <p:nvPr/>
            </p:nvSpPr>
            <p:spPr bwMode="auto">
              <a:xfrm>
                <a:off x="157294" y="2032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1" name="Circle">
                <a:extLst>
                  <a:ext uri="{FF2B5EF4-FFF2-40B4-BE49-F238E27FC236}">
                    <a16:creationId xmlns:a16="http://schemas.microsoft.com/office/drawing/2014/main" id="{DCAE1D3A-D37F-3938-32B7-D4A878057F4E}"/>
                  </a:ext>
                </a:extLst>
              </p:cNvPr>
              <p:cNvSpPr>
                <a:spLocks noChangeArrowheads="1"/>
              </p:cNvSpPr>
              <p:nvPr/>
            </p:nvSpPr>
            <p:spPr bwMode="auto">
              <a:xfrm>
                <a:off x="679469" y="5588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2" name="Circle">
                <a:extLst>
                  <a:ext uri="{FF2B5EF4-FFF2-40B4-BE49-F238E27FC236}">
                    <a16:creationId xmlns:a16="http://schemas.microsoft.com/office/drawing/2014/main" id="{96352378-622A-8ED4-E0BF-33AAEDC02734}"/>
                  </a:ext>
                </a:extLst>
              </p:cNvPr>
              <p:cNvSpPr>
                <a:spLocks noChangeArrowheads="1"/>
              </p:cNvSpPr>
              <p:nvPr/>
            </p:nvSpPr>
            <p:spPr bwMode="auto">
              <a:xfrm>
                <a:off x="462094" y="552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3" name="Circle">
                <a:extLst>
                  <a:ext uri="{FF2B5EF4-FFF2-40B4-BE49-F238E27FC236}">
                    <a16:creationId xmlns:a16="http://schemas.microsoft.com/office/drawing/2014/main" id="{B3003854-6C17-5E36-BFCD-EDD2C492C38A}"/>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4" name="Circle">
                <a:extLst>
                  <a:ext uri="{FF2B5EF4-FFF2-40B4-BE49-F238E27FC236}">
                    <a16:creationId xmlns:a16="http://schemas.microsoft.com/office/drawing/2014/main" id="{46D86321-92C5-C3D0-9B6B-7F5FF90A4027}"/>
                  </a:ext>
                </a:extLst>
              </p:cNvPr>
              <p:cNvSpPr>
                <a:spLocks noChangeArrowheads="1"/>
              </p:cNvSpPr>
              <p:nvPr/>
            </p:nvSpPr>
            <p:spPr bwMode="auto">
              <a:xfrm>
                <a:off x="652594"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5" name="Circle">
                <a:extLst>
                  <a:ext uri="{FF2B5EF4-FFF2-40B4-BE49-F238E27FC236}">
                    <a16:creationId xmlns:a16="http://schemas.microsoft.com/office/drawing/2014/main" id="{2F0CBC1B-D47D-E81F-27D5-C20B97C366B4}"/>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6" name="Circle">
                <a:extLst>
                  <a:ext uri="{FF2B5EF4-FFF2-40B4-BE49-F238E27FC236}">
                    <a16:creationId xmlns:a16="http://schemas.microsoft.com/office/drawing/2014/main" id="{F8D84685-DBAE-F83D-A103-BD3889EAAC7B}"/>
                  </a:ext>
                </a:extLst>
              </p:cNvPr>
              <p:cNvSpPr>
                <a:spLocks noChangeArrowheads="1"/>
              </p:cNvSpPr>
              <p:nvPr/>
            </p:nvSpPr>
            <p:spPr bwMode="auto">
              <a:xfrm>
                <a:off x="584219"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7" name="Circle">
                <a:extLst>
                  <a:ext uri="{FF2B5EF4-FFF2-40B4-BE49-F238E27FC236}">
                    <a16:creationId xmlns:a16="http://schemas.microsoft.com/office/drawing/2014/main" id="{E862D68E-44D4-832C-D0C0-B7338E5A8834}"/>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8" name="Circle">
                <a:extLst>
                  <a:ext uri="{FF2B5EF4-FFF2-40B4-BE49-F238E27FC236}">
                    <a16:creationId xmlns:a16="http://schemas.microsoft.com/office/drawing/2014/main" id="{D64E75B7-A035-B2FB-7149-003D35E7593C}"/>
                  </a:ext>
                </a:extLst>
              </p:cNvPr>
              <p:cNvSpPr>
                <a:spLocks noChangeArrowheads="1"/>
              </p:cNvSpPr>
              <p:nvPr/>
            </p:nvSpPr>
            <p:spPr bwMode="auto">
              <a:xfrm>
                <a:off x="833344"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9" name="Circle">
                <a:extLst>
                  <a:ext uri="{FF2B5EF4-FFF2-40B4-BE49-F238E27FC236}">
                    <a16:creationId xmlns:a16="http://schemas.microsoft.com/office/drawing/2014/main" id="{BB1F1A2E-29E8-84DB-0D10-8A467CAAC1D3}"/>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0" name="Circle">
                <a:extLst>
                  <a:ext uri="{FF2B5EF4-FFF2-40B4-BE49-F238E27FC236}">
                    <a16:creationId xmlns:a16="http://schemas.microsoft.com/office/drawing/2014/main" id="{AFB3BBB3-043D-6823-30A2-C5E741B8BD74}"/>
                  </a:ext>
                </a:extLst>
              </p:cNvPr>
              <p:cNvSpPr>
                <a:spLocks noChangeArrowheads="1"/>
              </p:cNvSpPr>
              <p:nvPr/>
            </p:nvSpPr>
            <p:spPr bwMode="auto">
              <a:xfrm>
                <a:off x="807025"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1" name="Circle">
                <a:extLst>
                  <a:ext uri="{FF2B5EF4-FFF2-40B4-BE49-F238E27FC236}">
                    <a16:creationId xmlns:a16="http://schemas.microsoft.com/office/drawing/2014/main" id="{76BFBB58-0EF5-1A11-9EB4-532046B3201C}"/>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2" name="Circle">
                <a:extLst>
                  <a:ext uri="{FF2B5EF4-FFF2-40B4-BE49-F238E27FC236}">
                    <a16:creationId xmlns:a16="http://schemas.microsoft.com/office/drawing/2014/main" id="{DE91B66A-4869-0164-39DA-DA37E726B2FC}"/>
                  </a:ext>
                </a:extLst>
              </p:cNvPr>
              <p:cNvSpPr>
                <a:spLocks noChangeArrowheads="1"/>
              </p:cNvSpPr>
              <p:nvPr/>
            </p:nvSpPr>
            <p:spPr bwMode="auto">
              <a:xfrm>
                <a:off x="913394"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3" name="Circle">
                <a:extLst>
                  <a:ext uri="{FF2B5EF4-FFF2-40B4-BE49-F238E27FC236}">
                    <a16:creationId xmlns:a16="http://schemas.microsoft.com/office/drawing/2014/main" id="{F311FB62-BD0C-0656-2E22-6A5FFF9F47E7}"/>
                  </a:ext>
                </a:extLst>
              </p:cNvPr>
              <p:cNvSpPr>
                <a:spLocks noChangeArrowheads="1"/>
              </p:cNvSpPr>
              <p:nvPr/>
            </p:nvSpPr>
            <p:spPr bwMode="auto">
              <a:xfrm>
                <a:off x="420072"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4" name="Circle">
                <a:extLst>
                  <a:ext uri="{FF2B5EF4-FFF2-40B4-BE49-F238E27FC236}">
                    <a16:creationId xmlns:a16="http://schemas.microsoft.com/office/drawing/2014/main" id="{A5FCDC46-C0A1-486E-773D-338E59D68F59}"/>
                  </a:ext>
                </a:extLst>
              </p:cNvPr>
              <p:cNvSpPr>
                <a:spLocks noChangeArrowheads="1"/>
              </p:cNvSpPr>
              <p:nvPr/>
            </p:nvSpPr>
            <p:spPr bwMode="auto">
              <a:xfrm>
                <a:off x="621367"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5" name="Circle">
                <a:extLst>
                  <a:ext uri="{FF2B5EF4-FFF2-40B4-BE49-F238E27FC236}">
                    <a16:creationId xmlns:a16="http://schemas.microsoft.com/office/drawing/2014/main" id="{060BFF71-3DA0-2101-0C02-B83A3FC90C88}"/>
                  </a:ext>
                </a:extLst>
              </p:cNvPr>
              <p:cNvSpPr>
                <a:spLocks noChangeArrowheads="1"/>
              </p:cNvSpPr>
              <p:nvPr/>
            </p:nvSpPr>
            <p:spPr bwMode="auto">
              <a:xfrm>
                <a:off x="755166"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6" name="Circle">
                <a:extLst>
                  <a:ext uri="{FF2B5EF4-FFF2-40B4-BE49-F238E27FC236}">
                    <a16:creationId xmlns:a16="http://schemas.microsoft.com/office/drawing/2014/main" id="{508647BB-D80E-DB29-CD3F-917B9EF3D17F}"/>
                  </a:ext>
                </a:extLst>
              </p:cNvPr>
              <p:cNvSpPr>
                <a:spLocks noChangeArrowheads="1"/>
              </p:cNvSpPr>
              <p:nvPr/>
            </p:nvSpPr>
            <p:spPr bwMode="auto">
              <a:xfrm>
                <a:off x="547072" y="219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grpSp>
          <p:nvGrpSpPr>
            <p:cNvPr id="15" name="Group">
              <a:extLst>
                <a:ext uri="{FF2B5EF4-FFF2-40B4-BE49-F238E27FC236}">
                  <a16:creationId xmlns:a16="http://schemas.microsoft.com/office/drawing/2014/main" id="{8607E29F-D1BC-8AFF-AFAE-D36C62EF13C8}"/>
                </a:ext>
              </a:extLst>
            </p:cNvPr>
            <p:cNvGrpSpPr>
              <a:grpSpLocks/>
            </p:cNvGrpSpPr>
            <p:nvPr/>
          </p:nvGrpSpPr>
          <p:grpSpPr bwMode="auto">
            <a:xfrm>
              <a:off x="3103998" y="0"/>
              <a:ext cx="1442026" cy="841375"/>
              <a:chOff x="0" y="0"/>
              <a:chExt cx="1442025" cy="841375"/>
            </a:xfrm>
          </p:grpSpPr>
          <p:sp>
            <p:nvSpPr>
              <p:cNvPr id="25" name="Circle">
                <a:extLst>
                  <a:ext uri="{FF2B5EF4-FFF2-40B4-BE49-F238E27FC236}">
                    <a16:creationId xmlns:a16="http://schemas.microsoft.com/office/drawing/2014/main" id="{54BFA72F-AA6E-34C9-1D9F-EB2D973E0A0B}"/>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8" name="Circle">
                <a:extLst>
                  <a:ext uri="{FF2B5EF4-FFF2-40B4-BE49-F238E27FC236}">
                    <a16:creationId xmlns:a16="http://schemas.microsoft.com/office/drawing/2014/main" id="{4115A09B-54CA-2F4D-A5AB-F0F6C99181D8}"/>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4" name="Circle">
                <a:extLst>
                  <a:ext uri="{FF2B5EF4-FFF2-40B4-BE49-F238E27FC236}">
                    <a16:creationId xmlns:a16="http://schemas.microsoft.com/office/drawing/2014/main" id="{705E1CD0-669E-98CC-8B33-CB9794944ED1}"/>
                  </a:ext>
                </a:extLst>
              </p:cNvPr>
              <p:cNvSpPr>
                <a:spLocks noChangeArrowheads="1"/>
              </p:cNvSpPr>
              <p:nvPr/>
            </p:nvSpPr>
            <p:spPr bwMode="auto">
              <a:xfrm>
                <a:off x="201295"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5" name="Circle">
                <a:extLst>
                  <a:ext uri="{FF2B5EF4-FFF2-40B4-BE49-F238E27FC236}">
                    <a16:creationId xmlns:a16="http://schemas.microsoft.com/office/drawing/2014/main" id="{E75F2D4C-56ED-5A6C-C999-ABAC7C04841C}"/>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6" name="Circle">
                <a:extLst>
                  <a:ext uri="{FF2B5EF4-FFF2-40B4-BE49-F238E27FC236}">
                    <a16:creationId xmlns:a16="http://schemas.microsoft.com/office/drawing/2014/main" id="{066C8511-5DA0-45AB-A866-75884A861B36}"/>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7" name="Circle">
                <a:extLst>
                  <a:ext uri="{FF2B5EF4-FFF2-40B4-BE49-F238E27FC236}">
                    <a16:creationId xmlns:a16="http://schemas.microsoft.com/office/drawing/2014/main" id="{6E42E467-8BC0-5B1A-8200-1B8825752F30}"/>
                  </a:ext>
                </a:extLst>
              </p:cNvPr>
              <p:cNvSpPr>
                <a:spLocks noChangeArrowheads="1"/>
              </p:cNvSpPr>
              <p:nvPr/>
            </p:nvSpPr>
            <p:spPr bwMode="auto">
              <a:xfrm>
                <a:off x="462094" y="358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8" name="Circle">
                <a:extLst>
                  <a:ext uri="{FF2B5EF4-FFF2-40B4-BE49-F238E27FC236}">
                    <a16:creationId xmlns:a16="http://schemas.microsoft.com/office/drawing/2014/main" id="{75CFFAF2-1BC4-1A50-A3FF-5BBE99BA03A0}"/>
                  </a:ext>
                </a:extLst>
              </p:cNvPr>
              <p:cNvSpPr>
                <a:spLocks noChangeArrowheads="1"/>
              </p:cNvSpPr>
              <p:nvPr/>
            </p:nvSpPr>
            <p:spPr bwMode="auto">
              <a:xfrm>
                <a:off x="283312" y="5619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9" name="Circle">
                <a:extLst>
                  <a:ext uri="{FF2B5EF4-FFF2-40B4-BE49-F238E27FC236}">
                    <a16:creationId xmlns:a16="http://schemas.microsoft.com/office/drawing/2014/main" id="{768C41D3-8D99-0ECE-F2AC-2C7428D0FC87}"/>
                  </a:ext>
                </a:extLst>
              </p:cNvPr>
              <p:cNvSpPr>
                <a:spLocks noChangeArrowheads="1"/>
              </p:cNvSpPr>
              <p:nvPr/>
            </p:nvSpPr>
            <p:spPr bwMode="auto">
              <a:xfrm>
                <a:off x="157294" y="203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0" name="Circle">
                <a:extLst>
                  <a:ext uri="{FF2B5EF4-FFF2-40B4-BE49-F238E27FC236}">
                    <a16:creationId xmlns:a16="http://schemas.microsoft.com/office/drawing/2014/main" id="{A7A42FAB-4224-D572-2FBA-1A49407F8E3F}"/>
                  </a:ext>
                </a:extLst>
              </p:cNvPr>
              <p:cNvSpPr>
                <a:spLocks noChangeArrowheads="1"/>
              </p:cNvSpPr>
              <p:nvPr/>
            </p:nvSpPr>
            <p:spPr bwMode="auto">
              <a:xfrm>
                <a:off x="679469" y="5588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1" name="Circle">
                <a:extLst>
                  <a:ext uri="{FF2B5EF4-FFF2-40B4-BE49-F238E27FC236}">
                    <a16:creationId xmlns:a16="http://schemas.microsoft.com/office/drawing/2014/main" id="{430A71EE-2E80-8338-54EC-65AC72F9F17F}"/>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2" name="Circle">
                <a:extLst>
                  <a:ext uri="{FF2B5EF4-FFF2-40B4-BE49-F238E27FC236}">
                    <a16:creationId xmlns:a16="http://schemas.microsoft.com/office/drawing/2014/main" id="{ED5002F1-E96F-903D-9ABB-DBBB5C0B479B}"/>
                  </a:ext>
                </a:extLst>
              </p:cNvPr>
              <p:cNvSpPr>
                <a:spLocks noChangeArrowheads="1"/>
              </p:cNvSpPr>
              <p:nvPr/>
            </p:nvSpPr>
            <p:spPr bwMode="auto">
              <a:xfrm>
                <a:off x="652594"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3" name="Circle">
                <a:extLst>
                  <a:ext uri="{FF2B5EF4-FFF2-40B4-BE49-F238E27FC236}">
                    <a16:creationId xmlns:a16="http://schemas.microsoft.com/office/drawing/2014/main" id="{7C9D8D71-AF39-A7D9-DB8C-7B9053E217CA}"/>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4" name="Circle">
                <a:extLst>
                  <a:ext uri="{FF2B5EF4-FFF2-40B4-BE49-F238E27FC236}">
                    <a16:creationId xmlns:a16="http://schemas.microsoft.com/office/drawing/2014/main" id="{E35EC11B-BB40-521E-B8A5-A59B86904EE8}"/>
                  </a:ext>
                </a:extLst>
              </p:cNvPr>
              <p:cNvSpPr>
                <a:spLocks noChangeArrowheads="1"/>
              </p:cNvSpPr>
              <p:nvPr/>
            </p:nvSpPr>
            <p:spPr bwMode="auto">
              <a:xfrm>
                <a:off x="584219"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5" name="Circle">
                <a:extLst>
                  <a:ext uri="{FF2B5EF4-FFF2-40B4-BE49-F238E27FC236}">
                    <a16:creationId xmlns:a16="http://schemas.microsoft.com/office/drawing/2014/main" id="{91A912D3-20A7-CBE4-0304-D672F07E8356}"/>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6" name="Circle">
                <a:extLst>
                  <a:ext uri="{FF2B5EF4-FFF2-40B4-BE49-F238E27FC236}">
                    <a16:creationId xmlns:a16="http://schemas.microsoft.com/office/drawing/2014/main" id="{F3B48B47-A2EE-6AD9-5018-447F8E051F54}"/>
                  </a:ext>
                </a:extLst>
              </p:cNvPr>
              <p:cNvSpPr>
                <a:spLocks noChangeArrowheads="1"/>
              </p:cNvSpPr>
              <p:nvPr/>
            </p:nvSpPr>
            <p:spPr bwMode="auto">
              <a:xfrm>
                <a:off x="833344"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7" name="Circle">
                <a:extLst>
                  <a:ext uri="{FF2B5EF4-FFF2-40B4-BE49-F238E27FC236}">
                    <a16:creationId xmlns:a16="http://schemas.microsoft.com/office/drawing/2014/main" id="{12350697-B35C-2D53-6F3A-6AC5796F9420}"/>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8" name="Circle">
                <a:extLst>
                  <a:ext uri="{FF2B5EF4-FFF2-40B4-BE49-F238E27FC236}">
                    <a16:creationId xmlns:a16="http://schemas.microsoft.com/office/drawing/2014/main" id="{219A625F-7948-D257-60FA-27BA83D145B6}"/>
                  </a:ext>
                </a:extLst>
              </p:cNvPr>
              <p:cNvSpPr>
                <a:spLocks noChangeArrowheads="1"/>
              </p:cNvSpPr>
              <p:nvPr/>
            </p:nvSpPr>
            <p:spPr bwMode="auto">
              <a:xfrm>
                <a:off x="807025"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9" name="Circle">
                <a:extLst>
                  <a:ext uri="{FF2B5EF4-FFF2-40B4-BE49-F238E27FC236}">
                    <a16:creationId xmlns:a16="http://schemas.microsoft.com/office/drawing/2014/main" id="{A89AFD8E-964A-B8A1-7DF9-DA3C411F90BF}"/>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0" name="Circle">
                <a:extLst>
                  <a:ext uri="{FF2B5EF4-FFF2-40B4-BE49-F238E27FC236}">
                    <a16:creationId xmlns:a16="http://schemas.microsoft.com/office/drawing/2014/main" id="{5D209887-F39F-8E1E-0630-5C8B2E4C8CE6}"/>
                  </a:ext>
                </a:extLst>
              </p:cNvPr>
              <p:cNvSpPr>
                <a:spLocks noChangeArrowheads="1"/>
              </p:cNvSpPr>
              <p:nvPr/>
            </p:nvSpPr>
            <p:spPr bwMode="auto">
              <a:xfrm>
                <a:off x="913394"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1" name="Circle">
                <a:extLst>
                  <a:ext uri="{FF2B5EF4-FFF2-40B4-BE49-F238E27FC236}">
                    <a16:creationId xmlns:a16="http://schemas.microsoft.com/office/drawing/2014/main" id="{ADB51F9C-F43C-861C-2AC0-1DB281882E38}"/>
                  </a:ext>
                </a:extLst>
              </p:cNvPr>
              <p:cNvSpPr>
                <a:spLocks noChangeArrowheads="1"/>
              </p:cNvSpPr>
              <p:nvPr/>
            </p:nvSpPr>
            <p:spPr bwMode="auto">
              <a:xfrm>
                <a:off x="69859" y="2698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2" name="Circle">
                <a:extLst>
                  <a:ext uri="{FF2B5EF4-FFF2-40B4-BE49-F238E27FC236}">
                    <a16:creationId xmlns:a16="http://schemas.microsoft.com/office/drawing/2014/main" id="{DC4A1A05-5E3B-270C-4BA5-D634F41F57CC}"/>
                  </a:ext>
                </a:extLst>
              </p:cNvPr>
              <p:cNvSpPr>
                <a:spLocks noChangeArrowheads="1"/>
              </p:cNvSpPr>
              <p:nvPr/>
            </p:nvSpPr>
            <p:spPr bwMode="auto">
              <a:xfrm>
                <a:off x="268399" y="17462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grpSp>
      <p:sp>
        <p:nvSpPr>
          <p:cNvPr id="9" name="In theory …">
            <a:extLst>
              <a:ext uri="{FF2B5EF4-FFF2-40B4-BE49-F238E27FC236}">
                <a16:creationId xmlns:a16="http://schemas.microsoft.com/office/drawing/2014/main" id="{20B874A3-7775-7184-7148-94450DAC2B07}"/>
              </a:ext>
            </a:extLst>
          </p:cNvPr>
          <p:cNvSpPr txBox="1">
            <a:spLocks noChangeArrowheads="1"/>
          </p:cNvSpPr>
          <p:nvPr/>
        </p:nvSpPr>
        <p:spPr bwMode="auto">
          <a:xfrm>
            <a:off x="8017277" y="1425206"/>
            <a:ext cx="1607811"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400">
                <a:solidFill>
                  <a:schemeClr val="tx2"/>
                </a:solidFill>
              </a:rPr>
              <a:t>In theory…</a:t>
            </a:r>
          </a:p>
        </p:txBody>
      </p:sp>
      <p:sp>
        <p:nvSpPr>
          <p:cNvPr id="78" name="In reality …">
            <a:extLst>
              <a:ext uri="{FF2B5EF4-FFF2-40B4-BE49-F238E27FC236}">
                <a16:creationId xmlns:a16="http://schemas.microsoft.com/office/drawing/2014/main" id="{74D41309-3EAE-E876-3A9C-30967A881FF9}"/>
              </a:ext>
            </a:extLst>
          </p:cNvPr>
          <p:cNvSpPr txBox="1">
            <a:spLocks noChangeArrowheads="1"/>
          </p:cNvSpPr>
          <p:nvPr/>
        </p:nvSpPr>
        <p:spPr bwMode="auto">
          <a:xfrm>
            <a:off x="7997705" y="3275594"/>
            <a:ext cx="1574149"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a:r>
              <a:rPr lang="en-US" altLang="en-US" sz="2400">
                <a:solidFill>
                  <a:schemeClr val="tx2"/>
                </a:solidFill>
              </a:rPr>
              <a:t>In reality…</a:t>
            </a:r>
          </a:p>
        </p:txBody>
      </p:sp>
      <p:sp>
        <p:nvSpPr>
          <p:cNvPr id="79" name="Circle">
            <a:extLst>
              <a:ext uri="{FF2B5EF4-FFF2-40B4-BE49-F238E27FC236}">
                <a16:creationId xmlns:a16="http://schemas.microsoft.com/office/drawing/2014/main" id="{C7AFE250-821D-379E-F4D8-5134D1D3263C}"/>
              </a:ext>
            </a:extLst>
          </p:cNvPr>
          <p:cNvSpPr>
            <a:spLocks noChangeArrowheads="1"/>
          </p:cNvSpPr>
          <p:nvPr/>
        </p:nvSpPr>
        <p:spPr bwMode="auto">
          <a:xfrm>
            <a:off x="6619669"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0" name="Circle">
            <a:extLst>
              <a:ext uri="{FF2B5EF4-FFF2-40B4-BE49-F238E27FC236}">
                <a16:creationId xmlns:a16="http://schemas.microsoft.com/office/drawing/2014/main" id="{CA1D7F99-66DD-CEBD-CE8B-EF58121AC2C9}"/>
              </a:ext>
            </a:extLst>
          </p:cNvPr>
          <p:cNvSpPr>
            <a:spLocks noChangeArrowheads="1"/>
          </p:cNvSpPr>
          <p:nvPr/>
        </p:nvSpPr>
        <p:spPr bwMode="auto">
          <a:xfrm>
            <a:off x="6649960" y="40198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1" name="Circle">
            <a:extLst>
              <a:ext uri="{FF2B5EF4-FFF2-40B4-BE49-F238E27FC236}">
                <a16:creationId xmlns:a16="http://schemas.microsoft.com/office/drawing/2014/main" id="{F78CD2BD-A203-2ACF-5755-B734F710FF9D}"/>
              </a:ext>
            </a:extLst>
          </p:cNvPr>
          <p:cNvSpPr>
            <a:spLocks noChangeArrowheads="1"/>
          </p:cNvSpPr>
          <p:nvPr/>
        </p:nvSpPr>
        <p:spPr bwMode="auto">
          <a:xfrm>
            <a:off x="6820941"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2" name="Circle">
            <a:extLst>
              <a:ext uri="{FF2B5EF4-FFF2-40B4-BE49-F238E27FC236}">
                <a16:creationId xmlns:a16="http://schemas.microsoft.com/office/drawing/2014/main" id="{517EF3FC-2891-B590-EBD8-F4AAC0E28B88}"/>
              </a:ext>
            </a:extLst>
          </p:cNvPr>
          <p:cNvSpPr>
            <a:spLocks noChangeArrowheads="1"/>
          </p:cNvSpPr>
          <p:nvPr/>
        </p:nvSpPr>
        <p:spPr bwMode="auto">
          <a:xfrm>
            <a:off x="6954726"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3" name="Circle">
            <a:extLst>
              <a:ext uri="{FF2B5EF4-FFF2-40B4-BE49-F238E27FC236}">
                <a16:creationId xmlns:a16="http://schemas.microsoft.com/office/drawing/2014/main" id="{DC3A5730-93C2-73B3-BE75-0930735D1AE8}"/>
              </a:ext>
            </a:extLst>
          </p:cNvPr>
          <p:cNvSpPr>
            <a:spLocks noChangeArrowheads="1"/>
          </p:cNvSpPr>
          <p:nvPr/>
        </p:nvSpPr>
        <p:spPr bwMode="auto">
          <a:xfrm>
            <a:off x="6980123" y="4070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4" name="Circle">
            <a:extLst>
              <a:ext uri="{FF2B5EF4-FFF2-40B4-BE49-F238E27FC236}">
                <a16:creationId xmlns:a16="http://schemas.microsoft.com/office/drawing/2014/main" id="{3A5330B8-3759-97E4-0762-0B6B7D31C842}"/>
              </a:ext>
            </a:extLst>
          </p:cNvPr>
          <p:cNvSpPr>
            <a:spLocks noChangeArrowheads="1"/>
          </p:cNvSpPr>
          <p:nvPr/>
        </p:nvSpPr>
        <p:spPr bwMode="auto">
          <a:xfrm>
            <a:off x="7081712" y="430242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5" name="Circle">
            <a:extLst>
              <a:ext uri="{FF2B5EF4-FFF2-40B4-BE49-F238E27FC236}">
                <a16:creationId xmlns:a16="http://schemas.microsoft.com/office/drawing/2014/main" id="{E21010DD-F975-EA1C-13D2-086C1A37A8BB}"/>
              </a:ext>
            </a:extLst>
          </p:cNvPr>
          <p:cNvSpPr/>
          <p:nvPr/>
        </p:nvSpPr>
        <p:spPr bwMode="auto">
          <a:xfrm>
            <a:off x="7718619" y="4591054"/>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86" name="Circle">
            <a:extLst>
              <a:ext uri="{FF2B5EF4-FFF2-40B4-BE49-F238E27FC236}">
                <a16:creationId xmlns:a16="http://schemas.microsoft.com/office/drawing/2014/main" id="{5A376297-4DF4-D235-525E-3D0AB1CF1D92}"/>
              </a:ext>
            </a:extLst>
          </p:cNvPr>
          <p:cNvSpPr>
            <a:spLocks noChangeArrowheads="1"/>
          </p:cNvSpPr>
          <p:nvPr/>
        </p:nvSpPr>
        <p:spPr bwMode="auto">
          <a:xfrm>
            <a:off x="6884884" y="4591352"/>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7" name="Circle">
            <a:extLst>
              <a:ext uri="{FF2B5EF4-FFF2-40B4-BE49-F238E27FC236}">
                <a16:creationId xmlns:a16="http://schemas.microsoft.com/office/drawing/2014/main" id="{0976E053-8D41-44D7-60F2-C8CC8E6DD8DB}"/>
              </a:ext>
            </a:extLst>
          </p:cNvPr>
          <p:cNvSpPr>
            <a:spLocks noChangeArrowheads="1"/>
          </p:cNvSpPr>
          <p:nvPr/>
        </p:nvSpPr>
        <p:spPr bwMode="auto">
          <a:xfrm>
            <a:off x="7299063" y="450245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8" name="Circle">
            <a:extLst>
              <a:ext uri="{FF2B5EF4-FFF2-40B4-BE49-F238E27FC236}">
                <a16:creationId xmlns:a16="http://schemas.microsoft.com/office/drawing/2014/main" id="{B05B9461-D28E-DDB6-6D79-ADD369FB4ED4}"/>
              </a:ext>
            </a:extLst>
          </p:cNvPr>
          <p:cNvSpPr>
            <a:spLocks noChangeArrowheads="1"/>
          </p:cNvSpPr>
          <p:nvPr/>
        </p:nvSpPr>
        <p:spPr bwMode="auto">
          <a:xfrm>
            <a:off x="7749627" y="4125960"/>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9" name="Circle">
            <a:extLst>
              <a:ext uri="{FF2B5EF4-FFF2-40B4-BE49-F238E27FC236}">
                <a16:creationId xmlns:a16="http://schemas.microsoft.com/office/drawing/2014/main" id="{62E2BE37-2D8E-CCBF-74AC-B7B4DDC4AD4F}"/>
              </a:ext>
            </a:extLst>
          </p:cNvPr>
          <p:cNvSpPr>
            <a:spLocks noChangeArrowheads="1"/>
          </p:cNvSpPr>
          <p:nvPr/>
        </p:nvSpPr>
        <p:spPr bwMode="auto">
          <a:xfrm>
            <a:off x="7265841" y="416590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0" name="Circle">
            <a:extLst>
              <a:ext uri="{FF2B5EF4-FFF2-40B4-BE49-F238E27FC236}">
                <a16:creationId xmlns:a16="http://schemas.microsoft.com/office/drawing/2014/main" id="{E8CB8C08-CC1D-B69A-EAFF-D74C9C0180FE}"/>
              </a:ext>
            </a:extLst>
          </p:cNvPr>
          <p:cNvSpPr>
            <a:spLocks noChangeArrowheads="1"/>
          </p:cNvSpPr>
          <p:nvPr/>
        </p:nvSpPr>
        <p:spPr bwMode="auto">
          <a:xfrm>
            <a:off x="7272191" y="429290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1" name="Circle">
            <a:extLst>
              <a:ext uri="{FF2B5EF4-FFF2-40B4-BE49-F238E27FC236}">
                <a16:creationId xmlns:a16="http://schemas.microsoft.com/office/drawing/2014/main" id="{C6F763BC-F98B-D506-BADE-7C0D3A919FE0}"/>
              </a:ext>
            </a:extLst>
          </p:cNvPr>
          <p:cNvSpPr>
            <a:spLocks noChangeArrowheads="1"/>
          </p:cNvSpPr>
          <p:nvPr/>
        </p:nvSpPr>
        <p:spPr bwMode="auto">
          <a:xfrm>
            <a:off x="7459719" y="4251625"/>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2" name="Circle">
            <a:extLst>
              <a:ext uri="{FF2B5EF4-FFF2-40B4-BE49-F238E27FC236}">
                <a16:creationId xmlns:a16="http://schemas.microsoft.com/office/drawing/2014/main" id="{4CA10F1E-EE5A-AF6E-2861-8C1E0D67C617}"/>
              </a:ext>
            </a:extLst>
          </p:cNvPr>
          <p:cNvSpPr>
            <a:spLocks noChangeArrowheads="1"/>
          </p:cNvSpPr>
          <p:nvPr/>
        </p:nvSpPr>
        <p:spPr bwMode="auto">
          <a:xfrm>
            <a:off x="7203823" y="3943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3" name="Circle">
            <a:extLst>
              <a:ext uri="{FF2B5EF4-FFF2-40B4-BE49-F238E27FC236}">
                <a16:creationId xmlns:a16="http://schemas.microsoft.com/office/drawing/2014/main" id="{2BC73269-D5EF-4A39-D00F-1497B753FF14}"/>
              </a:ext>
            </a:extLst>
          </p:cNvPr>
          <p:cNvSpPr/>
          <p:nvPr/>
        </p:nvSpPr>
        <p:spPr bwMode="auto">
          <a:xfrm>
            <a:off x="7561457" y="4051304"/>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94" name="Circle">
            <a:extLst>
              <a:ext uri="{FF2B5EF4-FFF2-40B4-BE49-F238E27FC236}">
                <a16:creationId xmlns:a16="http://schemas.microsoft.com/office/drawing/2014/main" id="{D1D5FC1A-AC0C-42FE-1182-4B328EA8E4C9}"/>
              </a:ext>
            </a:extLst>
          </p:cNvPr>
          <p:cNvSpPr>
            <a:spLocks noChangeArrowheads="1"/>
          </p:cNvSpPr>
          <p:nvPr/>
        </p:nvSpPr>
        <p:spPr bwMode="auto">
          <a:xfrm>
            <a:off x="7590536" y="4409703"/>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5" name="Circle">
            <a:extLst>
              <a:ext uri="{FF2B5EF4-FFF2-40B4-BE49-F238E27FC236}">
                <a16:creationId xmlns:a16="http://schemas.microsoft.com/office/drawing/2014/main" id="{9FB96AE5-3965-B3F9-C7DE-F89E12C840F2}"/>
              </a:ext>
            </a:extLst>
          </p:cNvPr>
          <p:cNvSpPr>
            <a:spLocks noChangeArrowheads="1"/>
          </p:cNvSpPr>
          <p:nvPr/>
        </p:nvSpPr>
        <p:spPr bwMode="auto">
          <a:xfrm>
            <a:off x="6320032" y="4051599"/>
            <a:ext cx="190479"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6" name="Circle">
            <a:extLst>
              <a:ext uri="{FF2B5EF4-FFF2-40B4-BE49-F238E27FC236}">
                <a16:creationId xmlns:a16="http://schemas.microsoft.com/office/drawing/2014/main" id="{5121F640-FAF5-F339-6395-8DADF624DD4A}"/>
              </a:ext>
            </a:extLst>
          </p:cNvPr>
          <p:cNvSpPr>
            <a:spLocks noChangeArrowheads="1"/>
          </p:cNvSpPr>
          <p:nvPr/>
        </p:nvSpPr>
        <p:spPr bwMode="auto">
          <a:xfrm>
            <a:off x="6612816" y="479137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7" name="Circle">
            <a:extLst>
              <a:ext uri="{FF2B5EF4-FFF2-40B4-BE49-F238E27FC236}">
                <a16:creationId xmlns:a16="http://schemas.microsoft.com/office/drawing/2014/main" id="{9D656D3A-7154-0D6B-D65E-DE736CFA9C9B}"/>
              </a:ext>
            </a:extLst>
          </p:cNvPr>
          <p:cNvSpPr>
            <a:spLocks noChangeArrowheads="1"/>
          </p:cNvSpPr>
          <p:nvPr/>
        </p:nvSpPr>
        <p:spPr bwMode="auto">
          <a:xfrm>
            <a:off x="7871055" y="413415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8" name="Circle">
            <a:extLst>
              <a:ext uri="{FF2B5EF4-FFF2-40B4-BE49-F238E27FC236}">
                <a16:creationId xmlns:a16="http://schemas.microsoft.com/office/drawing/2014/main" id="{1DC42775-DF43-882B-A5A8-BEB3D76304EB}"/>
              </a:ext>
            </a:extLst>
          </p:cNvPr>
          <p:cNvSpPr>
            <a:spLocks noChangeArrowheads="1"/>
          </p:cNvSpPr>
          <p:nvPr/>
        </p:nvSpPr>
        <p:spPr bwMode="auto">
          <a:xfrm>
            <a:off x="7203823" y="4635802"/>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9" name="Circle">
            <a:extLst>
              <a:ext uri="{FF2B5EF4-FFF2-40B4-BE49-F238E27FC236}">
                <a16:creationId xmlns:a16="http://schemas.microsoft.com/office/drawing/2014/main" id="{3CBBDE5C-9C50-D055-A87E-F8E1287CC0E0}"/>
              </a:ext>
            </a:extLst>
          </p:cNvPr>
          <p:cNvSpPr/>
          <p:nvPr/>
        </p:nvSpPr>
        <p:spPr bwMode="auto">
          <a:xfrm>
            <a:off x="7724969" y="4048129"/>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0" name="Circle">
            <a:extLst>
              <a:ext uri="{FF2B5EF4-FFF2-40B4-BE49-F238E27FC236}">
                <a16:creationId xmlns:a16="http://schemas.microsoft.com/office/drawing/2014/main" id="{9ADF4CF1-13C6-13F0-5F8C-B24F8BF26949}"/>
              </a:ext>
            </a:extLst>
          </p:cNvPr>
          <p:cNvSpPr>
            <a:spLocks noChangeArrowheads="1"/>
          </p:cNvSpPr>
          <p:nvPr/>
        </p:nvSpPr>
        <p:spPr bwMode="auto">
          <a:xfrm>
            <a:off x="7010454" y="456407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1" name="Circle">
            <a:extLst>
              <a:ext uri="{FF2B5EF4-FFF2-40B4-BE49-F238E27FC236}">
                <a16:creationId xmlns:a16="http://schemas.microsoft.com/office/drawing/2014/main" id="{50139A31-3FD5-B799-8B4F-B3F5F53DB2B4}"/>
              </a:ext>
            </a:extLst>
          </p:cNvPr>
          <p:cNvSpPr>
            <a:spLocks noChangeArrowheads="1"/>
          </p:cNvSpPr>
          <p:nvPr/>
        </p:nvSpPr>
        <p:spPr bwMode="auto">
          <a:xfrm>
            <a:off x="6776946" y="4580239"/>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2" name="Circle">
            <a:extLst>
              <a:ext uri="{FF2B5EF4-FFF2-40B4-BE49-F238E27FC236}">
                <a16:creationId xmlns:a16="http://schemas.microsoft.com/office/drawing/2014/main" id="{FB91A33A-8DAB-5110-1AAF-85BFFEEA3755}"/>
              </a:ext>
            </a:extLst>
          </p:cNvPr>
          <p:cNvSpPr>
            <a:spLocks noChangeArrowheads="1"/>
          </p:cNvSpPr>
          <p:nvPr/>
        </p:nvSpPr>
        <p:spPr bwMode="auto">
          <a:xfrm>
            <a:off x="6621640" y="450245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3" name="Circle">
            <a:extLst>
              <a:ext uri="{FF2B5EF4-FFF2-40B4-BE49-F238E27FC236}">
                <a16:creationId xmlns:a16="http://schemas.microsoft.com/office/drawing/2014/main" id="{E6842A45-A800-7434-2990-76B90B45C66A}"/>
              </a:ext>
            </a:extLst>
          </p:cNvPr>
          <p:cNvSpPr>
            <a:spLocks noChangeArrowheads="1"/>
          </p:cNvSpPr>
          <p:nvPr/>
        </p:nvSpPr>
        <p:spPr bwMode="auto">
          <a:xfrm>
            <a:off x="6612816" y="4219875"/>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4" name="Circle">
            <a:extLst>
              <a:ext uri="{FF2B5EF4-FFF2-40B4-BE49-F238E27FC236}">
                <a16:creationId xmlns:a16="http://schemas.microsoft.com/office/drawing/2014/main" id="{0A171D64-183B-DCE4-F6F4-96EF26C9B955}"/>
              </a:ext>
            </a:extLst>
          </p:cNvPr>
          <p:cNvSpPr>
            <a:spLocks noChangeArrowheads="1"/>
          </p:cNvSpPr>
          <p:nvPr/>
        </p:nvSpPr>
        <p:spPr bwMode="auto">
          <a:xfrm>
            <a:off x="6538583" y="403572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5" name="Circle">
            <a:extLst>
              <a:ext uri="{FF2B5EF4-FFF2-40B4-BE49-F238E27FC236}">
                <a16:creationId xmlns:a16="http://schemas.microsoft.com/office/drawing/2014/main" id="{8A1047B7-7897-4209-D9A6-2BA111234E3D}"/>
              </a:ext>
            </a:extLst>
          </p:cNvPr>
          <p:cNvSpPr>
            <a:spLocks noChangeArrowheads="1"/>
          </p:cNvSpPr>
          <p:nvPr/>
        </p:nvSpPr>
        <p:spPr bwMode="auto">
          <a:xfrm>
            <a:off x="6443343" y="4378626"/>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6" name="Circle">
            <a:extLst>
              <a:ext uri="{FF2B5EF4-FFF2-40B4-BE49-F238E27FC236}">
                <a16:creationId xmlns:a16="http://schemas.microsoft.com/office/drawing/2014/main" id="{ED24E10C-9390-6E4B-5AC7-FC7A224AB581}"/>
              </a:ext>
            </a:extLst>
          </p:cNvPr>
          <p:cNvSpPr>
            <a:spLocks noChangeArrowheads="1"/>
          </p:cNvSpPr>
          <p:nvPr/>
        </p:nvSpPr>
        <p:spPr bwMode="auto">
          <a:xfrm>
            <a:off x="6452137" y="3915667"/>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7" name="Circle">
            <a:extLst>
              <a:ext uri="{FF2B5EF4-FFF2-40B4-BE49-F238E27FC236}">
                <a16:creationId xmlns:a16="http://schemas.microsoft.com/office/drawing/2014/main" id="{52C1C62E-5DE9-B118-4DAD-B7E9DE2EDEC3}"/>
              </a:ext>
            </a:extLst>
          </p:cNvPr>
          <p:cNvSpPr/>
          <p:nvPr/>
        </p:nvSpPr>
        <p:spPr bwMode="auto">
          <a:xfrm>
            <a:off x="7520182" y="426879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8" name="Circle">
            <a:extLst>
              <a:ext uri="{FF2B5EF4-FFF2-40B4-BE49-F238E27FC236}">
                <a16:creationId xmlns:a16="http://schemas.microsoft.com/office/drawing/2014/main" id="{91ED3EBD-109D-274A-BC22-A7057C682D06}"/>
              </a:ext>
            </a:extLst>
          </p:cNvPr>
          <p:cNvSpPr/>
          <p:nvPr/>
        </p:nvSpPr>
        <p:spPr bwMode="auto">
          <a:xfrm>
            <a:off x="7580507" y="44926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9" name="Circle">
            <a:extLst>
              <a:ext uri="{FF2B5EF4-FFF2-40B4-BE49-F238E27FC236}">
                <a16:creationId xmlns:a16="http://schemas.microsoft.com/office/drawing/2014/main" id="{C9BC7F5C-1432-15A9-86AA-E40F298E78D4}"/>
              </a:ext>
            </a:extLst>
          </p:cNvPr>
          <p:cNvSpPr/>
          <p:nvPr/>
        </p:nvSpPr>
        <p:spPr bwMode="auto">
          <a:xfrm>
            <a:off x="7782119" y="43783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10" name="Circle">
            <a:extLst>
              <a:ext uri="{FF2B5EF4-FFF2-40B4-BE49-F238E27FC236}">
                <a16:creationId xmlns:a16="http://schemas.microsoft.com/office/drawing/2014/main" id="{8978CB8A-04ED-E056-941A-B848FD1853B0}"/>
              </a:ext>
            </a:extLst>
          </p:cNvPr>
          <p:cNvSpPr>
            <a:spLocks noChangeArrowheads="1"/>
          </p:cNvSpPr>
          <p:nvPr/>
        </p:nvSpPr>
        <p:spPr bwMode="auto">
          <a:xfrm>
            <a:off x="9948228" y="424339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1" name="Circle">
            <a:extLst>
              <a:ext uri="{FF2B5EF4-FFF2-40B4-BE49-F238E27FC236}">
                <a16:creationId xmlns:a16="http://schemas.microsoft.com/office/drawing/2014/main" id="{475457BA-F50F-336D-6408-2284A9508C32}"/>
              </a:ext>
            </a:extLst>
          </p:cNvPr>
          <p:cNvSpPr>
            <a:spLocks noChangeArrowheads="1"/>
          </p:cNvSpPr>
          <p:nvPr/>
        </p:nvSpPr>
        <p:spPr bwMode="auto">
          <a:xfrm>
            <a:off x="9978520" y="38941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2" name="Circle">
            <a:extLst>
              <a:ext uri="{FF2B5EF4-FFF2-40B4-BE49-F238E27FC236}">
                <a16:creationId xmlns:a16="http://schemas.microsoft.com/office/drawing/2014/main" id="{2744751A-F3A3-E5FC-6533-A6BB7A90D5A7}"/>
              </a:ext>
            </a:extLst>
          </p:cNvPr>
          <p:cNvSpPr>
            <a:spLocks noChangeArrowheads="1"/>
          </p:cNvSpPr>
          <p:nvPr/>
        </p:nvSpPr>
        <p:spPr bwMode="auto">
          <a:xfrm>
            <a:off x="10149502" y="424339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3" name="Circle">
            <a:extLst>
              <a:ext uri="{FF2B5EF4-FFF2-40B4-BE49-F238E27FC236}">
                <a16:creationId xmlns:a16="http://schemas.microsoft.com/office/drawing/2014/main" id="{D3EDFCEF-F73F-FB31-FFD5-6A0B028B606D}"/>
              </a:ext>
            </a:extLst>
          </p:cNvPr>
          <p:cNvSpPr>
            <a:spLocks noChangeArrowheads="1"/>
          </p:cNvSpPr>
          <p:nvPr/>
        </p:nvSpPr>
        <p:spPr bwMode="auto">
          <a:xfrm>
            <a:off x="10308683" y="39449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4" name="Circle">
            <a:extLst>
              <a:ext uri="{FF2B5EF4-FFF2-40B4-BE49-F238E27FC236}">
                <a16:creationId xmlns:a16="http://schemas.microsoft.com/office/drawing/2014/main" id="{1573E85B-3791-8083-243E-9E62184A9937}"/>
              </a:ext>
            </a:extLst>
          </p:cNvPr>
          <p:cNvSpPr>
            <a:spLocks noChangeArrowheads="1"/>
          </p:cNvSpPr>
          <p:nvPr/>
        </p:nvSpPr>
        <p:spPr bwMode="auto">
          <a:xfrm>
            <a:off x="10105506" y="4021144"/>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5" name="Circle">
            <a:extLst>
              <a:ext uri="{FF2B5EF4-FFF2-40B4-BE49-F238E27FC236}">
                <a16:creationId xmlns:a16="http://schemas.microsoft.com/office/drawing/2014/main" id="{D0EC59C7-FD84-1812-DCEA-C4DFC2BA49F7}"/>
              </a:ext>
            </a:extLst>
          </p:cNvPr>
          <p:cNvSpPr>
            <a:spLocks noChangeArrowheads="1"/>
          </p:cNvSpPr>
          <p:nvPr/>
        </p:nvSpPr>
        <p:spPr bwMode="auto">
          <a:xfrm>
            <a:off x="10594401" y="404019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6" name="Circle">
            <a:extLst>
              <a:ext uri="{FF2B5EF4-FFF2-40B4-BE49-F238E27FC236}">
                <a16:creationId xmlns:a16="http://schemas.microsoft.com/office/drawing/2014/main" id="{336B4E48-C47D-8106-5A9F-4FA7606B5DCF}"/>
              </a:ext>
            </a:extLst>
          </p:cNvPr>
          <p:cNvSpPr>
            <a:spLocks noChangeArrowheads="1"/>
          </p:cNvSpPr>
          <p:nvPr/>
        </p:nvSpPr>
        <p:spPr bwMode="auto">
          <a:xfrm>
            <a:off x="10788280" y="412592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7" name="Circle">
            <a:extLst>
              <a:ext uri="{FF2B5EF4-FFF2-40B4-BE49-F238E27FC236}">
                <a16:creationId xmlns:a16="http://schemas.microsoft.com/office/drawing/2014/main" id="{A4CD6A94-21D3-7DA4-DC4A-6DDA3E00FB21}"/>
              </a:ext>
            </a:extLst>
          </p:cNvPr>
          <p:cNvSpPr>
            <a:spLocks noChangeArrowheads="1"/>
          </p:cNvSpPr>
          <p:nvPr/>
        </p:nvSpPr>
        <p:spPr bwMode="auto">
          <a:xfrm>
            <a:off x="10532383" y="3817943"/>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8" name="Circle">
            <a:extLst>
              <a:ext uri="{FF2B5EF4-FFF2-40B4-BE49-F238E27FC236}">
                <a16:creationId xmlns:a16="http://schemas.microsoft.com/office/drawing/2014/main" id="{B03BDE64-AF46-AF4D-5E16-3EB90C22BCCE}"/>
              </a:ext>
            </a:extLst>
          </p:cNvPr>
          <p:cNvSpPr/>
          <p:nvPr/>
        </p:nvSpPr>
        <p:spPr bwMode="auto">
          <a:xfrm>
            <a:off x="10917432" y="3817941"/>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19" name="Circle">
            <a:extLst>
              <a:ext uri="{FF2B5EF4-FFF2-40B4-BE49-F238E27FC236}">
                <a16:creationId xmlns:a16="http://schemas.microsoft.com/office/drawing/2014/main" id="{4EBA7156-373B-559E-588D-32D6826C45FA}"/>
              </a:ext>
            </a:extLst>
          </p:cNvPr>
          <p:cNvSpPr>
            <a:spLocks noChangeArrowheads="1"/>
          </p:cNvSpPr>
          <p:nvPr/>
        </p:nvSpPr>
        <p:spPr bwMode="auto">
          <a:xfrm>
            <a:off x="6414020" y="4191008"/>
            <a:ext cx="190480" cy="190501"/>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0" name="Circle">
            <a:extLst>
              <a:ext uri="{FF2B5EF4-FFF2-40B4-BE49-F238E27FC236}">
                <a16:creationId xmlns:a16="http://schemas.microsoft.com/office/drawing/2014/main" id="{AFD58326-7314-4C29-F04E-BCCBBFA032CF}"/>
              </a:ext>
            </a:extLst>
          </p:cNvPr>
          <p:cNvSpPr>
            <a:spLocks noChangeArrowheads="1"/>
          </p:cNvSpPr>
          <p:nvPr/>
        </p:nvSpPr>
        <p:spPr bwMode="auto">
          <a:xfrm>
            <a:off x="10755163" y="38941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1" name="Circle">
            <a:extLst>
              <a:ext uri="{FF2B5EF4-FFF2-40B4-BE49-F238E27FC236}">
                <a16:creationId xmlns:a16="http://schemas.microsoft.com/office/drawing/2014/main" id="{9CC16026-8E85-EC1B-5B19-F229E3F064A0}"/>
              </a:ext>
            </a:extLst>
          </p:cNvPr>
          <p:cNvSpPr>
            <a:spLocks noChangeArrowheads="1"/>
          </p:cNvSpPr>
          <p:nvPr/>
        </p:nvSpPr>
        <p:spPr bwMode="auto">
          <a:xfrm>
            <a:off x="11199614" y="40084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2" name="Circle">
            <a:extLst>
              <a:ext uri="{FF2B5EF4-FFF2-40B4-BE49-F238E27FC236}">
                <a16:creationId xmlns:a16="http://schemas.microsoft.com/office/drawing/2014/main" id="{746F6441-853A-3BF9-5011-AD856FB0D9DB}"/>
              </a:ext>
            </a:extLst>
          </p:cNvPr>
          <p:cNvSpPr/>
          <p:nvPr/>
        </p:nvSpPr>
        <p:spPr bwMode="auto">
          <a:xfrm>
            <a:off x="8048819" y="3943354"/>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23" name="Circle">
            <a:extLst>
              <a:ext uri="{FF2B5EF4-FFF2-40B4-BE49-F238E27FC236}">
                <a16:creationId xmlns:a16="http://schemas.microsoft.com/office/drawing/2014/main" id="{7BD56831-CC24-8B34-2668-8CA0CF280A0A}"/>
              </a:ext>
            </a:extLst>
          </p:cNvPr>
          <p:cNvSpPr>
            <a:spLocks noChangeArrowheads="1"/>
          </p:cNvSpPr>
          <p:nvPr/>
        </p:nvSpPr>
        <p:spPr bwMode="auto">
          <a:xfrm>
            <a:off x="10061892" y="445118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4" name="Circle">
            <a:extLst>
              <a:ext uri="{FF2B5EF4-FFF2-40B4-BE49-F238E27FC236}">
                <a16:creationId xmlns:a16="http://schemas.microsoft.com/office/drawing/2014/main" id="{66B8EC3B-B293-6D96-74B5-D43F78E36A0F}"/>
              </a:ext>
            </a:extLst>
          </p:cNvPr>
          <p:cNvSpPr>
            <a:spLocks noChangeArrowheads="1"/>
          </p:cNvSpPr>
          <p:nvPr/>
        </p:nvSpPr>
        <p:spPr bwMode="auto">
          <a:xfrm>
            <a:off x="9868316" y="4409703"/>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5" name="Circle">
            <a:extLst>
              <a:ext uri="{FF2B5EF4-FFF2-40B4-BE49-F238E27FC236}">
                <a16:creationId xmlns:a16="http://schemas.microsoft.com/office/drawing/2014/main" id="{9ACFED22-C0D6-FE32-ABC9-36FCBB709FE8}"/>
              </a:ext>
            </a:extLst>
          </p:cNvPr>
          <p:cNvSpPr>
            <a:spLocks noChangeArrowheads="1"/>
          </p:cNvSpPr>
          <p:nvPr/>
        </p:nvSpPr>
        <p:spPr bwMode="auto">
          <a:xfrm>
            <a:off x="9716183" y="425162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6" name="Circle">
            <a:extLst>
              <a:ext uri="{FF2B5EF4-FFF2-40B4-BE49-F238E27FC236}">
                <a16:creationId xmlns:a16="http://schemas.microsoft.com/office/drawing/2014/main" id="{D15901F1-3585-D63D-8717-88A6CCD5297D}"/>
              </a:ext>
            </a:extLst>
          </p:cNvPr>
          <p:cNvSpPr>
            <a:spLocks noChangeArrowheads="1"/>
          </p:cNvSpPr>
          <p:nvPr/>
        </p:nvSpPr>
        <p:spPr bwMode="auto">
          <a:xfrm>
            <a:off x="9644324" y="389414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7" name="Circle">
            <a:extLst>
              <a:ext uri="{FF2B5EF4-FFF2-40B4-BE49-F238E27FC236}">
                <a16:creationId xmlns:a16="http://schemas.microsoft.com/office/drawing/2014/main" id="{48554D81-C6DE-699D-754D-A52CD4800908}"/>
              </a:ext>
            </a:extLst>
          </p:cNvPr>
          <p:cNvSpPr>
            <a:spLocks noChangeArrowheads="1"/>
          </p:cNvSpPr>
          <p:nvPr/>
        </p:nvSpPr>
        <p:spPr bwMode="auto">
          <a:xfrm>
            <a:off x="9867144" y="3910019"/>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8" name="Circle">
            <a:extLst>
              <a:ext uri="{FF2B5EF4-FFF2-40B4-BE49-F238E27FC236}">
                <a16:creationId xmlns:a16="http://schemas.microsoft.com/office/drawing/2014/main" id="{35D72075-755F-6500-0B9D-2D9AA4B9DEAB}"/>
              </a:ext>
            </a:extLst>
          </p:cNvPr>
          <p:cNvSpPr>
            <a:spLocks noChangeArrowheads="1"/>
          </p:cNvSpPr>
          <p:nvPr/>
        </p:nvSpPr>
        <p:spPr bwMode="auto">
          <a:xfrm>
            <a:off x="9883281" y="400844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9" name="Circle">
            <a:extLst>
              <a:ext uri="{FF2B5EF4-FFF2-40B4-BE49-F238E27FC236}">
                <a16:creationId xmlns:a16="http://schemas.microsoft.com/office/drawing/2014/main" id="{1D0233A0-17E9-6F7D-73E1-79B5C099F393}"/>
              </a:ext>
            </a:extLst>
          </p:cNvPr>
          <p:cNvSpPr/>
          <p:nvPr/>
        </p:nvSpPr>
        <p:spPr bwMode="auto">
          <a:xfrm>
            <a:off x="11026969" y="4035429"/>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0" name="Circle">
            <a:extLst>
              <a:ext uri="{FF2B5EF4-FFF2-40B4-BE49-F238E27FC236}">
                <a16:creationId xmlns:a16="http://schemas.microsoft.com/office/drawing/2014/main" id="{CA5ACE3F-8784-A295-ADA4-3E15BBC2C381}"/>
              </a:ext>
            </a:extLst>
          </p:cNvPr>
          <p:cNvSpPr/>
          <p:nvPr/>
        </p:nvSpPr>
        <p:spPr bwMode="auto">
          <a:xfrm>
            <a:off x="10849169" y="414337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1" name="Circle">
            <a:extLst>
              <a:ext uri="{FF2B5EF4-FFF2-40B4-BE49-F238E27FC236}">
                <a16:creationId xmlns:a16="http://schemas.microsoft.com/office/drawing/2014/main" id="{CA425CE0-4283-9581-9FD5-F28DCD154D1D}"/>
              </a:ext>
            </a:extLst>
          </p:cNvPr>
          <p:cNvSpPr/>
          <p:nvPr/>
        </p:nvSpPr>
        <p:spPr bwMode="auto">
          <a:xfrm>
            <a:off x="11188894" y="451644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2" name="Circle">
            <a:extLst>
              <a:ext uri="{FF2B5EF4-FFF2-40B4-BE49-F238E27FC236}">
                <a16:creationId xmlns:a16="http://schemas.microsoft.com/office/drawing/2014/main" id="{CD4D9440-CA57-09AA-3118-4027DC42B150}"/>
              </a:ext>
            </a:extLst>
          </p:cNvPr>
          <p:cNvSpPr/>
          <p:nvPr/>
        </p:nvSpPr>
        <p:spPr bwMode="auto">
          <a:xfrm>
            <a:off x="11003157" y="451009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3" name="Circle">
            <a:extLst>
              <a:ext uri="{FF2B5EF4-FFF2-40B4-BE49-F238E27FC236}">
                <a16:creationId xmlns:a16="http://schemas.microsoft.com/office/drawing/2014/main" id="{26F2125B-471F-009A-2B81-B21716A3C3A7}"/>
              </a:ext>
            </a:extLst>
          </p:cNvPr>
          <p:cNvSpPr/>
          <p:nvPr/>
        </p:nvSpPr>
        <p:spPr bwMode="auto">
          <a:xfrm>
            <a:off x="11104757" y="446564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4" name="Circle">
            <a:extLst>
              <a:ext uri="{FF2B5EF4-FFF2-40B4-BE49-F238E27FC236}">
                <a16:creationId xmlns:a16="http://schemas.microsoft.com/office/drawing/2014/main" id="{DCC473CE-69D4-8655-3B98-3BC75A4DE55D}"/>
              </a:ext>
            </a:extLst>
          </p:cNvPr>
          <p:cNvSpPr/>
          <p:nvPr/>
        </p:nvSpPr>
        <p:spPr bwMode="auto">
          <a:xfrm>
            <a:off x="11026969" y="43021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5" name="Circle">
            <a:extLst>
              <a:ext uri="{FF2B5EF4-FFF2-40B4-BE49-F238E27FC236}">
                <a16:creationId xmlns:a16="http://schemas.microsoft.com/office/drawing/2014/main" id="{E1985F14-8872-312C-F6EA-897AE3D83031}"/>
              </a:ext>
            </a:extLst>
          </p:cNvPr>
          <p:cNvSpPr/>
          <p:nvPr/>
        </p:nvSpPr>
        <p:spPr bwMode="auto">
          <a:xfrm>
            <a:off x="7724969" y="3894141"/>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6" name="Line">
            <a:extLst>
              <a:ext uri="{FF2B5EF4-FFF2-40B4-BE49-F238E27FC236}">
                <a16:creationId xmlns:a16="http://schemas.microsoft.com/office/drawing/2014/main" id="{ED33AFE3-817D-B581-2110-5BBDD6EFE2B8}"/>
              </a:ext>
            </a:extLst>
          </p:cNvPr>
          <p:cNvSpPr>
            <a:spLocks noChangeShapeType="1"/>
          </p:cNvSpPr>
          <p:nvPr/>
        </p:nvSpPr>
        <p:spPr bwMode="auto">
          <a:xfrm>
            <a:off x="8341546" y="4451181"/>
            <a:ext cx="1245586" cy="1"/>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37" name="Circle">
            <a:extLst>
              <a:ext uri="{FF2B5EF4-FFF2-40B4-BE49-F238E27FC236}">
                <a16:creationId xmlns:a16="http://schemas.microsoft.com/office/drawing/2014/main" id="{093F5E1B-C95E-71B2-BAAB-33FA142670BC}"/>
              </a:ext>
            </a:extLst>
          </p:cNvPr>
          <p:cNvSpPr>
            <a:spLocks noChangeArrowheads="1"/>
          </p:cNvSpPr>
          <p:nvPr/>
        </p:nvSpPr>
        <p:spPr bwMode="auto">
          <a:xfrm>
            <a:off x="10532383" y="3644906"/>
            <a:ext cx="190480" cy="190501"/>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38" name="Circle">
            <a:extLst>
              <a:ext uri="{FF2B5EF4-FFF2-40B4-BE49-F238E27FC236}">
                <a16:creationId xmlns:a16="http://schemas.microsoft.com/office/drawing/2014/main" id="{969F14BC-AF18-4ADF-4AD1-7D10094A21D8}"/>
              </a:ext>
            </a:extLst>
          </p:cNvPr>
          <p:cNvSpPr>
            <a:spLocks noChangeArrowheads="1"/>
          </p:cNvSpPr>
          <p:nvPr/>
        </p:nvSpPr>
        <p:spPr bwMode="auto">
          <a:xfrm>
            <a:off x="10318485" y="441910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39" name="Circle">
            <a:extLst>
              <a:ext uri="{FF2B5EF4-FFF2-40B4-BE49-F238E27FC236}">
                <a16:creationId xmlns:a16="http://schemas.microsoft.com/office/drawing/2014/main" id="{456E93E3-81F3-E3A3-797F-8A8C5E48FA77}"/>
              </a:ext>
            </a:extLst>
          </p:cNvPr>
          <p:cNvSpPr>
            <a:spLocks noChangeArrowheads="1"/>
          </p:cNvSpPr>
          <p:nvPr/>
        </p:nvSpPr>
        <p:spPr bwMode="auto">
          <a:xfrm>
            <a:off x="10542185" y="4292106"/>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0" name="Circle">
            <a:extLst>
              <a:ext uri="{FF2B5EF4-FFF2-40B4-BE49-F238E27FC236}">
                <a16:creationId xmlns:a16="http://schemas.microsoft.com/office/drawing/2014/main" id="{7915BFD4-1B2F-EF77-1667-0B71A22EE239}"/>
              </a:ext>
            </a:extLst>
          </p:cNvPr>
          <p:cNvSpPr>
            <a:spLocks noChangeArrowheads="1"/>
          </p:cNvSpPr>
          <p:nvPr/>
        </p:nvSpPr>
        <p:spPr bwMode="auto">
          <a:xfrm>
            <a:off x="10350691" y="4070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1" name="Circle">
            <a:extLst>
              <a:ext uri="{FF2B5EF4-FFF2-40B4-BE49-F238E27FC236}">
                <a16:creationId xmlns:a16="http://schemas.microsoft.com/office/drawing/2014/main" id="{3FB7B753-EE93-219F-17FD-0B8DEA784017}"/>
              </a:ext>
            </a:extLst>
          </p:cNvPr>
          <p:cNvSpPr>
            <a:spLocks noChangeArrowheads="1"/>
          </p:cNvSpPr>
          <p:nvPr/>
        </p:nvSpPr>
        <p:spPr bwMode="auto">
          <a:xfrm>
            <a:off x="10494048" y="4642945"/>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2" name="Circle">
            <a:extLst>
              <a:ext uri="{FF2B5EF4-FFF2-40B4-BE49-F238E27FC236}">
                <a16:creationId xmlns:a16="http://schemas.microsoft.com/office/drawing/2014/main" id="{B6F9526A-9CF0-E588-F607-93AFCEE96124}"/>
              </a:ext>
            </a:extLst>
          </p:cNvPr>
          <p:cNvSpPr>
            <a:spLocks noChangeArrowheads="1"/>
          </p:cNvSpPr>
          <p:nvPr/>
        </p:nvSpPr>
        <p:spPr bwMode="auto">
          <a:xfrm>
            <a:off x="10717748" y="45159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3" name="Circle">
            <a:extLst>
              <a:ext uri="{FF2B5EF4-FFF2-40B4-BE49-F238E27FC236}">
                <a16:creationId xmlns:a16="http://schemas.microsoft.com/office/drawing/2014/main" id="{C0323654-633A-0E7A-38BF-0A9BE86348DA}"/>
              </a:ext>
            </a:extLst>
          </p:cNvPr>
          <p:cNvSpPr>
            <a:spLocks noChangeArrowheads="1"/>
          </p:cNvSpPr>
          <p:nvPr/>
        </p:nvSpPr>
        <p:spPr bwMode="auto">
          <a:xfrm>
            <a:off x="10717748" y="434290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4" name="Circle">
            <a:extLst>
              <a:ext uri="{FF2B5EF4-FFF2-40B4-BE49-F238E27FC236}">
                <a16:creationId xmlns:a16="http://schemas.microsoft.com/office/drawing/2014/main" id="{5A2907E8-5427-76C0-380D-884957F2FCA1}"/>
              </a:ext>
            </a:extLst>
          </p:cNvPr>
          <p:cNvSpPr>
            <a:spLocks noChangeArrowheads="1"/>
          </p:cNvSpPr>
          <p:nvPr/>
        </p:nvSpPr>
        <p:spPr bwMode="auto">
          <a:xfrm>
            <a:off x="7529630" y="571788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5" name="Circle">
            <a:extLst>
              <a:ext uri="{FF2B5EF4-FFF2-40B4-BE49-F238E27FC236}">
                <a16:creationId xmlns:a16="http://schemas.microsoft.com/office/drawing/2014/main" id="{E4451BA7-EF2E-0351-8530-79AB8143D418}"/>
              </a:ext>
            </a:extLst>
          </p:cNvPr>
          <p:cNvSpPr>
            <a:spLocks noChangeArrowheads="1"/>
          </p:cNvSpPr>
          <p:nvPr/>
        </p:nvSpPr>
        <p:spPr bwMode="auto">
          <a:xfrm>
            <a:off x="7859719" y="5717884"/>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6" name="Circle">
            <a:extLst>
              <a:ext uri="{FF2B5EF4-FFF2-40B4-BE49-F238E27FC236}">
                <a16:creationId xmlns:a16="http://schemas.microsoft.com/office/drawing/2014/main" id="{20F6CD9F-75A5-094C-51FA-9452380E6C88}"/>
              </a:ext>
            </a:extLst>
          </p:cNvPr>
          <p:cNvSpPr/>
          <p:nvPr/>
        </p:nvSpPr>
        <p:spPr bwMode="auto">
          <a:xfrm>
            <a:off x="8190507" y="5717182"/>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47" name="Circle">
            <a:extLst>
              <a:ext uri="{FF2B5EF4-FFF2-40B4-BE49-F238E27FC236}">
                <a16:creationId xmlns:a16="http://schemas.microsoft.com/office/drawing/2014/main" id="{21E2BFE0-1A74-DAA9-77A8-0EED3B31D878}"/>
              </a:ext>
            </a:extLst>
          </p:cNvPr>
          <p:cNvSpPr/>
          <p:nvPr/>
        </p:nvSpPr>
        <p:spPr bwMode="auto">
          <a:xfrm>
            <a:off x="10130432" y="5717182"/>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48" name="multiple sgRNAs targeting one gene:">
            <a:extLst>
              <a:ext uri="{FF2B5EF4-FFF2-40B4-BE49-F238E27FC236}">
                <a16:creationId xmlns:a16="http://schemas.microsoft.com/office/drawing/2014/main" id="{7EF95D77-BB66-38A9-265F-F8E6F9A5C83C}"/>
              </a:ext>
            </a:extLst>
          </p:cNvPr>
          <p:cNvSpPr txBox="1">
            <a:spLocks noChangeArrowheads="1"/>
          </p:cNvSpPr>
          <p:nvPr/>
        </p:nvSpPr>
        <p:spPr bwMode="auto">
          <a:xfrm>
            <a:off x="6912230" y="5220416"/>
            <a:ext cx="440665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000">
                <a:solidFill>
                  <a:schemeClr val="tx2"/>
                </a:solidFill>
                <a:latin typeface="Helvetica" panose="020B0604020202020204" pitchFamily="34" charset="0"/>
                <a:cs typeface="Helvetica" panose="020B0604020202020204" pitchFamily="34" charset="0"/>
                <a:sym typeface="Helvetica" panose="020B0604020202020204" pitchFamily="34" charset="0"/>
              </a:rPr>
              <a:t>multiple sgRNAs targeting same gene</a:t>
            </a:r>
          </a:p>
        </p:txBody>
      </p:sp>
      <p:sp>
        <p:nvSpPr>
          <p:cNvPr id="149" name="“Efficient” sgRNAs">
            <a:extLst>
              <a:ext uri="{FF2B5EF4-FFF2-40B4-BE49-F238E27FC236}">
                <a16:creationId xmlns:a16="http://schemas.microsoft.com/office/drawing/2014/main" id="{D1E633AD-C4A3-F2C3-1E7D-16EC18FECE45}"/>
              </a:ext>
            </a:extLst>
          </p:cNvPr>
          <p:cNvSpPr txBox="1">
            <a:spLocks noChangeArrowheads="1"/>
          </p:cNvSpPr>
          <p:nvPr/>
        </p:nvSpPr>
        <p:spPr bwMode="auto">
          <a:xfrm>
            <a:off x="6776397" y="5995275"/>
            <a:ext cx="2002770" cy="3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1800">
                <a:solidFill>
                  <a:schemeClr val="tx2"/>
                </a:solidFill>
              </a:rPr>
              <a:t>“Efficient” sgRNAs</a:t>
            </a:r>
          </a:p>
        </p:txBody>
      </p:sp>
      <p:sp>
        <p:nvSpPr>
          <p:cNvPr id="150" name="“Inefficient” sgRNAs">
            <a:extLst>
              <a:ext uri="{FF2B5EF4-FFF2-40B4-BE49-F238E27FC236}">
                <a16:creationId xmlns:a16="http://schemas.microsoft.com/office/drawing/2014/main" id="{8833217B-2DE1-0FE4-26F8-D111187C32FA}"/>
              </a:ext>
            </a:extLst>
          </p:cNvPr>
          <p:cNvSpPr txBox="1">
            <a:spLocks noChangeArrowheads="1"/>
          </p:cNvSpPr>
          <p:nvPr/>
        </p:nvSpPr>
        <p:spPr bwMode="auto">
          <a:xfrm>
            <a:off x="9167005" y="5973050"/>
            <a:ext cx="2180829" cy="3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1800">
                <a:solidFill>
                  <a:schemeClr val="tx2"/>
                </a:solidFill>
              </a:rPr>
              <a:t>“Inefficient” sgRNAs</a:t>
            </a:r>
          </a:p>
        </p:txBody>
      </p:sp>
    </p:spTree>
    <p:extLst>
      <p:ext uri="{BB962C8B-B14F-4D97-AF65-F5344CB8AC3E}">
        <p14:creationId xmlns:p14="http://schemas.microsoft.com/office/powerpoint/2010/main" val="40046116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7970-3CBF-4C44-A74B-C1D3EBE99DBA}"/>
              </a:ext>
            </a:extLst>
          </p:cNvPr>
          <p:cNvSpPr>
            <a:spLocks noGrp="1"/>
          </p:cNvSpPr>
          <p:nvPr>
            <p:ph type="title"/>
          </p:nvPr>
        </p:nvSpPr>
        <p:spPr/>
        <p:txBody>
          <a:bodyPr>
            <a:noAutofit/>
          </a:bodyPr>
          <a:lstStyle/>
          <a:p>
            <a:r>
              <a:rPr lang="en-US" sz="3200"/>
              <a:t>Understanding the organization of mitochondrial signaling</a:t>
            </a:r>
          </a:p>
        </p:txBody>
      </p:sp>
      <p:pic>
        <p:nvPicPr>
          <p:cNvPr id="6" name="Picture 5">
            <a:extLst>
              <a:ext uri="{FF2B5EF4-FFF2-40B4-BE49-F238E27FC236}">
                <a16:creationId xmlns:a16="http://schemas.microsoft.com/office/drawing/2014/main" id="{8614FDC0-0093-436A-BD59-5B64969B31B1}"/>
              </a:ext>
            </a:extLst>
          </p:cNvPr>
          <p:cNvPicPr>
            <a:picLocks noChangeAspect="1"/>
          </p:cNvPicPr>
          <p:nvPr/>
        </p:nvPicPr>
        <p:blipFill>
          <a:blip r:embed="rId2"/>
          <a:stretch>
            <a:fillRect/>
          </a:stretch>
        </p:blipFill>
        <p:spPr>
          <a:xfrm>
            <a:off x="3751623" y="1523782"/>
            <a:ext cx="4688753" cy="4680103"/>
          </a:xfrm>
          <a:prstGeom prst="rect">
            <a:avLst/>
          </a:prstGeom>
        </p:spPr>
      </p:pic>
      <p:sp>
        <p:nvSpPr>
          <p:cNvPr id="8" name="TextBox 7">
            <a:extLst>
              <a:ext uri="{FF2B5EF4-FFF2-40B4-BE49-F238E27FC236}">
                <a16:creationId xmlns:a16="http://schemas.microsoft.com/office/drawing/2014/main" id="{606D5F94-7441-4AED-BE55-0CDB9EE1B272}"/>
              </a:ext>
            </a:extLst>
          </p:cNvPr>
          <p:cNvSpPr txBox="1"/>
          <p:nvPr/>
        </p:nvSpPr>
        <p:spPr>
          <a:xfrm rot="16200000">
            <a:off x="1080213" y="3663778"/>
            <a:ext cx="4503156" cy="400110"/>
          </a:xfrm>
          <a:prstGeom prst="rect">
            <a:avLst/>
          </a:prstGeom>
          <a:noFill/>
        </p:spPr>
        <p:txBody>
          <a:bodyPr wrap="none" rtlCol="0">
            <a:spAutoFit/>
          </a:bodyPr>
          <a:lstStyle/>
          <a:p>
            <a:r>
              <a:rPr lang="en-US" sz="2000">
                <a:solidFill>
                  <a:schemeClr val="tx2"/>
                </a:solidFill>
              </a:rPr>
              <a:t>Clustered on nuclear gene expression</a:t>
            </a:r>
          </a:p>
        </p:txBody>
      </p:sp>
      <p:sp>
        <p:nvSpPr>
          <p:cNvPr id="9" name="TextBox 8">
            <a:extLst>
              <a:ext uri="{FF2B5EF4-FFF2-40B4-BE49-F238E27FC236}">
                <a16:creationId xmlns:a16="http://schemas.microsoft.com/office/drawing/2014/main" id="{862F2DD8-54FC-4D6B-9593-A8AE3987F555}"/>
              </a:ext>
            </a:extLst>
          </p:cNvPr>
          <p:cNvSpPr txBox="1"/>
          <p:nvPr/>
        </p:nvSpPr>
        <p:spPr>
          <a:xfrm>
            <a:off x="3679264" y="6292820"/>
            <a:ext cx="5187639" cy="400110"/>
          </a:xfrm>
          <a:prstGeom prst="rect">
            <a:avLst/>
          </a:prstGeom>
          <a:noFill/>
        </p:spPr>
        <p:txBody>
          <a:bodyPr wrap="none" rtlCol="0">
            <a:spAutoFit/>
          </a:bodyPr>
          <a:lstStyle/>
          <a:p>
            <a:r>
              <a:rPr lang="en-US" sz="2000">
                <a:solidFill>
                  <a:schemeClr val="tx2"/>
                </a:solidFill>
              </a:rPr>
              <a:t>Clustered on mitochondrial gene expression</a:t>
            </a:r>
          </a:p>
        </p:txBody>
      </p:sp>
      <p:pic>
        <p:nvPicPr>
          <p:cNvPr id="7" name="Picture 6">
            <a:extLst>
              <a:ext uri="{FF2B5EF4-FFF2-40B4-BE49-F238E27FC236}">
                <a16:creationId xmlns:a16="http://schemas.microsoft.com/office/drawing/2014/main" id="{FD4675C0-CC13-4E8B-A7FF-D9ACE8428E8F}"/>
              </a:ext>
            </a:extLst>
          </p:cNvPr>
          <p:cNvPicPr>
            <a:picLocks noChangeAspect="1"/>
          </p:cNvPicPr>
          <p:nvPr/>
        </p:nvPicPr>
        <p:blipFill rotWithShape="1">
          <a:blip r:embed="rId3"/>
          <a:srcRect b="4140"/>
          <a:stretch/>
        </p:blipFill>
        <p:spPr>
          <a:xfrm>
            <a:off x="3628354" y="1380744"/>
            <a:ext cx="4862931" cy="4823141"/>
          </a:xfrm>
          <a:prstGeom prst="rect">
            <a:avLst/>
          </a:prstGeom>
        </p:spPr>
      </p:pic>
    </p:spTree>
    <p:extLst>
      <p:ext uri="{BB962C8B-B14F-4D97-AF65-F5344CB8AC3E}">
        <p14:creationId xmlns:p14="http://schemas.microsoft.com/office/powerpoint/2010/main" val="9229155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AE26A-9E0A-2F97-AB76-C38436E8737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4A153A-70D0-E052-27EE-ECDAB7D0E41C}"/>
              </a:ext>
            </a:extLst>
          </p:cNvPr>
          <p:cNvSpPr>
            <a:spLocks noGrp="1"/>
          </p:cNvSpPr>
          <p:nvPr>
            <p:ph type="sldNum" sz="quarter" idx="11"/>
          </p:nvPr>
        </p:nvSpPr>
        <p:spPr/>
        <p:txBody>
          <a:bodyPr/>
          <a:lstStyle/>
          <a:p>
            <a:fld id="{392A82E4-46D4-47B9-B351-3B800C56E65D}" type="slidenum">
              <a:rPr lang="en-US" smtClean="0"/>
              <a:t>121</a:t>
            </a:fld>
            <a:endParaRPr lang="en-US"/>
          </a:p>
        </p:txBody>
      </p:sp>
      <p:sp>
        <p:nvSpPr>
          <p:cNvPr id="6" name="Title 5">
            <a:extLst>
              <a:ext uri="{FF2B5EF4-FFF2-40B4-BE49-F238E27FC236}">
                <a16:creationId xmlns:a16="http://schemas.microsoft.com/office/drawing/2014/main" id="{D2ADC4A0-C3E1-BA1E-76A3-CE96925ACD9A}"/>
              </a:ext>
            </a:extLst>
          </p:cNvPr>
          <p:cNvSpPr>
            <a:spLocks noGrp="1"/>
          </p:cNvSpPr>
          <p:nvPr>
            <p:ph type="title"/>
          </p:nvPr>
        </p:nvSpPr>
        <p:spPr/>
        <p:txBody>
          <a:bodyPr/>
          <a:lstStyle/>
          <a:p>
            <a:r>
              <a:rPr lang="en-US"/>
              <a:t>Outline</a:t>
            </a:r>
          </a:p>
        </p:txBody>
      </p:sp>
      <p:sp>
        <p:nvSpPr>
          <p:cNvPr id="7" name="Content Placeholder 6">
            <a:extLst>
              <a:ext uri="{FF2B5EF4-FFF2-40B4-BE49-F238E27FC236}">
                <a16:creationId xmlns:a16="http://schemas.microsoft.com/office/drawing/2014/main" id="{6C6AC303-FAC1-A88F-1155-41C0162F3191}"/>
              </a:ext>
            </a:extLst>
          </p:cNvPr>
          <p:cNvSpPr>
            <a:spLocks noGrp="1"/>
          </p:cNvSpPr>
          <p:nvPr>
            <p:ph idx="1"/>
          </p:nvPr>
        </p:nvSpPr>
        <p:spPr/>
        <p:txBody>
          <a:bodyPr/>
          <a:lstStyle/>
          <a:p>
            <a:pPr marL="342900" indent="-342900">
              <a:buFont typeface="+mj-lt"/>
              <a:buAutoNum type="arabicPeriod"/>
            </a:pPr>
            <a:r>
              <a:rPr lang="en-US" sz="2000" b="1" dirty="0">
                <a:solidFill>
                  <a:schemeClr val="bg1">
                    <a:lumMod val="75000"/>
                  </a:schemeClr>
                </a:solidFill>
              </a:rPr>
              <a:t>Lecture</a:t>
            </a:r>
          </a:p>
          <a:p>
            <a:pPr marL="571500" lvl="1" indent="-342900"/>
            <a:r>
              <a:rPr lang="en-US" sz="2000" dirty="0">
                <a:solidFill>
                  <a:schemeClr val="bg1">
                    <a:lumMod val="75000"/>
                  </a:schemeClr>
                </a:solidFill>
              </a:rPr>
              <a:t>Background on CRISPR screens</a:t>
            </a:r>
          </a:p>
          <a:p>
            <a:pPr marL="571500" lvl="1" indent="-342900"/>
            <a:r>
              <a:rPr lang="en-US" sz="2000" dirty="0">
                <a:solidFill>
                  <a:schemeClr val="bg1">
                    <a:lumMod val="75000"/>
                  </a:schemeClr>
                </a:solidFill>
              </a:rPr>
              <a:t>Quantifying CRISPR screens</a:t>
            </a:r>
          </a:p>
          <a:p>
            <a:pPr marL="571500" lvl="1" indent="-342900"/>
            <a:r>
              <a:rPr lang="en-US" sz="2000" dirty="0">
                <a:solidFill>
                  <a:schemeClr val="bg1">
                    <a:lumMod val="75000"/>
                  </a:schemeClr>
                </a:solidFill>
              </a:rPr>
              <a:t>Background on single-cell RNA sequencing</a:t>
            </a:r>
          </a:p>
          <a:p>
            <a:pPr marL="571500" lvl="1" indent="-342900"/>
            <a:r>
              <a:rPr lang="en-US" sz="2000" dirty="0">
                <a:solidFill>
                  <a:schemeClr val="bg1">
                    <a:lumMod val="75000"/>
                  </a:schemeClr>
                </a:solidFill>
              </a:rPr>
              <a:t>Development of Perturb-seq</a:t>
            </a:r>
          </a:p>
          <a:p>
            <a:pPr marL="571500" lvl="1" indent="-342900"/>
            <a:r>
              <a:rPr lang="en-US" sz="2000" dirty="0">
                <a:solidFill>
                  <a:schemeClr val="bg1">
                    <a:lumMod val="75000"/>
                  </a:schemeClr>
                </a:solidFill>
              </a:rPr>
              <a:t>Exploratory analysis of single-cell data and Perturb-seq</a:t>
            </a:r>
          </a:p>
          <a:p>
            <a:pPr marL="571500" lvl="1" indent="-342900"/>
            <a:r>
              <a:rPr lang="en-US" sz="2000" dirty="0">
                <a:solidFill>
                  <a:schemeClr val="bg1">
                    <a:lumMod val="75000"/>
                  </a:schemeClr>
                </a:solidFill>
              </a:rPr>
              <a:t>Identifying active perturbations with differential expression</a:t>
            </a:r>
          </a:p>
          <a:p>
            <a:pPr marL="571500" lvl="1" indent="-342900"/>
            <a:r>
              <a:rPr lang="en-US" sz="2000" dirty="0">
                <a:solidFill>
                  <a:schemeClr val="bg1">
                    <a:lumMod val="75000"/>
                  </a:schemeClr>
                </a:solidFill>
              </a:rPr>
              <a:t>Modeling single-cell perturbation data</a:t>
            </a:r>
            <a:endParaRPr lang="en-US" sz="2000" b="1" dirty="0">
              <a:solidFill>
                <a:schemeClr val="bg1">
                  <a:lumMod val="75000"/>
                </a:schemeClr>
              </a:solidFill>
            </a:endParaRPr>
          </a:p>
          <a:p>
            <a:pPr marL="342900" indent="-342900">
              <a:buFont typeface="+mj-lt"/>
              <a:buAutoNum type="arabicPeriod"/>
            </a:pPr>
            <a:r>
              <a:rPr lang="en-US" sz="2000" b="1" dirty="0">
                <a:solidFill>
                  <a:schemeClr val="bg1">
                    <a:lumMod val="75000"/>
                  </a:schemeClr>
                </a:solidFill>
              </a:rPr>
              <a:t>Discussion of genome-wide Perturb-seq paper</a:t>
            </a:r>
            <a:endParaRPr lang="en-US" sz="2000" dirty="0">
              <a:solidFill>
                <a:schemeClr val="bg1">
                  <a:lumMod val="75000"/>
                </a:schemeClr>
              </a:solidFill>
            </a:endParaRPr>
          </a:p>
          <a:p>
            <a:pPr marL="342900" indent="-342900">
              <a:buFont typeface="+mj-lt"/>
              <a:buAutoNum type="arabicPeriod"/>
            </a:pPr>
            <a:r>
              <a:rPr lang="en-US" sz="2000" b="1" dirty="0"/>
              <a:t>Intro to IRIS</a:t>
            </a:r>
          </a:p>
          <a:p>
            <a:pPr marL="342900" indent="-342900">
              <a:buFont typeface="+mj-lt"/>
              <a:buAutoNum type="arabicPeriod"/>
            </a:pPr>
            <a:endParaRPr lang="en-US" sz="2000" dirty="0"/>
          </a:p>
        </p:txBody>
      </p:sp>
    </p:spTree>
    <p:extLst>
      <p:ext uri="{BB962C8B-B14F-4D97-AF65-F5344CB8AC3E}">
        <p14:creationId xmlns:p14="http://schemas.microsoft.com/office/powerpoint/2010/main" val="23906286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A728F1-FC5B-C414-8C8E-3502D3F91D35}"/>
              </a:ext>
            </a:extLst>
          </p:cNvPr>
          <p:cNvSpPr>
            <a:spLocks noGrp="1"/>
          </p:cNvSpPr>
          <p:nvPr>
            <p:ph type="sldNum" sz="quarter" idx="11"/>
          </p:nvPr>
        </p:nvSpPr>
        <p:spPr/>
        <p:txBody>
          <a:bodyPr/>
          <a:lstStyle/>
          <a:p>
            <a:fld id="{523A240F-EAFE-E84F-B44C-6D7A08E0E409}" type="slidenum">
              <a:rPr lang="en-US" smtClean="0"/>
              <a:t>122</a:t>
            </a:fld>
            <a:endParaRPr lang="en-US"/>
          </a:p>
        </p:txBody>
      </p:sp>
      <p:sp>
        <p:nvSpPr>
          <p:cNvPr id="7" name="Title 6">
            <a:extLst>
              <a:ext uri="{FF2B5EF4-FFF2-40B4-BE49-F238E27FC236}">
                <a16:creationId xmlns:a16="http://schemas.microsoft.com/office/drawing/2014/main" id="{802F5DBB-7498-0AB3-878B-B9F920F80068}"/>
              </a:ext>
            </a:extLst>
          </p:cNvPr>
          <p:cNvSpPr>
            <a:spLocks noGrp="1"/>
          </p:cNvSpPr>
          <p:nvPr>
            <p:ph type="title"/>
          </p:nvPr>
        </p:nvSpPr>
        <p:spPr/>
        <p:txBody>
          <a:bodyPr/>
          <a:lstStyle/>
          <a:p>
            <a:r>
              <a:rPr lang="en-US" dirty="0"/>
              <a:t>Final project</a:t>
            </a:r>
          </a:p>
        </p:txBody>
      </p:sp>
      <p:sp>
        <p:nvSpPr>
          <p:cNvPr id="8" name="Content Placeholder 7">
            <a:extLst>
              <a:ext uri="{FF2B5EF4-FFF2-40B4-BE49-F238E27FC236}">
                <a16:creationId xmlns:a16="http://schemas.microsoft.com/office/drawing/2014/main" id="{A07D6ACC-BA9B-C45B-72D4-72258F8E2703}"/>
              </a:ext>
            </a:extLst>
          </p:cNvPr>
          <p:cNvSpPr>
            <a:spLocks noGrp="1"/>
          </p:cNvSpPr>
          <p:nvPr>
            <p:ph idx="1"/>
          </p:nvPr>
        </p:nvSpPr>
        <p:spPr/>
        <p:txBody>
          <a:bodyPr/>
          <a:lstStyle/>
          <a:p>
            <a:pPr marL="285750" indent="-285750">
              <a:buFont typeface="Arial" panose="020B0604020202020204" pitchFamily="34" charset="0"/>
              <a:buChar char="•"/>
            </a:pPr>
            <a:r>
              <a:rPr lang="en-US" dirty="0"/>
              <a:t>In the final project you will do some exploratory analyses in a Perturb-seq dataset and try to tie these molecular phenotypes to human biology using tools from human genetics (lecture from Dr. Kushal Dey)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project is open-ended and there is no one right answer. This mimics how real science is done!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will be graded via a final presentation that should be structured as a short scientific talk. There should be biological background, your analytical results, and hopefully an interesting conclusion.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Working together is encouraged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a:t>It </a:t>
            </a:r>
            <a:r>
              <a:rPr lang="en-US" dirty="0"/>
              <a:t>may take several days of work to complete, and you may need to iterate to find a compelling hypothesis to present.</a:t>
            </a:r>
          </a:p>
        </p:txBody>
      </p:sp>
    </p:spTree>
    <p:extLst>
      <p:ext uri="{BB962C8B-B14F-4D97-AF65-F5344CB8AC3E}">
        <p14:creationId xmlns:p14="http://schemas.microsoft.com/office/powerpoint/2010/main" val="32789254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3EFAF-C642-CBFE-E860-A7988D93A3DA}"/>
              </a:ext>
            </a:extLst>
          </p:cNvPr>
          <p:cNvSpPr>
            <a:spLocks noGrp="1"/>
          </p:cNvSpPr>
          <p:nvPr>
            <p:ph type="sldNum" sz="quarter" idx="11"/>
          </p:nvPr>
        </p:nvSpPr>
        <p:spPr/>
        <p:txBody>
          <a:bodyPr/>
          <a:lstStyle/>
          <a:p>
            <a:fld id="{523A240F-EAFE-E84F-B44C-6D7A08E0E409}" type="slidenum">
              <a:rPr lang="en-US" smtClean="0"/>
              <a:t>123</a:t>
            </a:fld>
            <a:endParaRPr lang="en-US"/>
          </a:p>
        </p:txBody>
      </p:sp>
      <p:sp>
        <p:nvSpPr>
          <p:cNvPr id="7" name="Title 6">
            <a:extLst>
              <a:ext uri="{FF2B5EF4-FFF2-40B4-BE49-F238E27FC236}">
                <a16:creationId xmlns:a16="http://schemas.microsoft.com/office/drawing/2014/main" id="{D5A26453-0AB5-CA55-DA04-7402B7AF85D2}"/>
              </a:ext>
            </a:extLst>
          </p:cNvPr>
          <p:cNvSpPr>
            <a:spLocks noGrp="1"/>
          </p:cNvSpPr>
          <p:nvPr>
            <p:ph type="title"/>
          </p:nvPr>
        </p:nvSpPr>
        <p:spPr/>
        <p:txBody>
          <a:bodyPr/>
          <a:lstStyle/>
          <a:p>
            <a:r>
              <a:rPr lang="en-US" dirty="0"/>
              <a:t>General resources</a:t>
            </a:r>
          </a:p>
        </p:txBody>
      </p:sp>
      <p:sp>
        <p:nvSpPr>
          <p:cNvPr id="8" name="Content Placeholder 7">
            <a:extLst>
              <a:ext uri="{FF2B5EF4-FFF2-40B4-BE49-F238E27FC236}">
                <a16:creationId xmlns:a16="http://schemas.microsoft.com/office/drawing/2014/main" id="{ABAEA2BC-5C43-56A3-0C71-3965972669F0}"/>
              </a:ext>
            </a:extLst>
          </p:cNvPr>
          <p:cNvSpPr>
            <a:spLocks noGrp="1"/>
          </p:cNvSpPr>
          <p:nvPr>
            <p:ph idx="1"/>
          </p:nvPr>
        </p:nvSpPr>
        <p:spPr/>
        <p:txBody>
          <a:bodyPr/>
          <a:lstStyle/>
          <a:p>
            <a:pPr marL="285750" indent="-285750">
              <a:buFont typeface="Arial" panose="020B0604020202020204" pitchFamily="34" charset="0"/>
              <a:buChar char="•"/>
            </a:pPr>
            <a:r>
              <a:rPr lang="en-US" dirty="0"/>
              <a:t>You will be using </a:t>
            </a:r>
            <a:r>
              <a:rPr lang="en-US" dirty="0" err="1"/>
              <a:t>Jupyter</a:t>
            </a:r>
            <a:r>
              <a:rPr lang="en-US" dirty="0"/>
              <a:t> on the IRIS compute cluster to provide access to greater memory and compute than your laptops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Single-cell data in Python are usually analyzed using </a:t>
            </a:r>
            <a:r>
              <a:rPr lang="en-US" dirty="0">
                <a:hlinkClick r:id="rId2"/>
              </a:rPr>
              <a:t>scanpy</a:t>
            </a:r>
            <a:endParaRPr lang="en-US" dirty="0"/>
          </a:p>
          <a:p>
            <a:pPr marL="285750" indent="-285750">
              <a:buFont typeface="Arial" panose="020B0604020202020204" pitchFamily="34" charset="0"/>
              <a:buChar char="•"/>
            </a:pPr>
            <a:r>
              <a:rPr lang="en-US" dirty="0"/>
              <a:t>A basic tutorial on processing and normalizing single-cell data with scanpy is here: </a:t>
            </a:r>
            <a:r>
              <a:rPr lang="en-US" dirty="0">
                <a:hlinkClick r:id="rId3"/>
              </a:rPr>
              <a:t>https://scverse-tutorials.readthedocs.io/en/latest/notebooks/basic-scrna-tutorial.html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Perturb-seq, there is a separate library called </a:t>
            </a:r>
            <a:r>
              <a:rPr lang="en-US" dirty="0">
                <a:hlinkClick r:id="rId4"/>
              </a:rPr>
              <a:t>pertpy</a:t>
            </a:r>
            <a:r>
              <a:rPr lang="en-US" dirty="0"/>
              <a:t> that is built on scanpy</a:t>
            </a:r>
          </a:p>
          <a:p>
            <a:pPr marL="285750" indent="-285750">
              <a:buFont typeface="Arial" panose="020B0604020202020204" pitchFamily="34" charset="0"/>
              <a:buChar char="•"/>
            </a:pPr>
            <a:r>
              <a:rPr lang="en-US" dirty="0"/>
              <a:t>It also has many relevant tutorials: </a:t>
            </a:r>
            <a:r>
              <a:rPr lang="en-US" dirty="0">
                <a:hlinkClick r:id="rId5"/>
              </a:rPr>
              <a:t>https://pertpy.readthedocs.io/en/latest/tutorials/tools.html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ChatGPT, Claude, and Gemini are all extremely familiar with scanpy. You are actively encouraged to use them as tutors and coding assistants!</a:t>
            </a:r>
          </a:p>
        </p:txBody>
      </p:sp>
    </p:spTree>
    <p:extLst>
      <p:ext uri="{BB962C8B-B14F-4D97-AF65-F5344CB8AC3E}">
        <p14:creationId xmlns:p14="http://schemas.microsoft.com/office/powerpoint/2010/main" val="23952031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471C22-7EBA-8DCC-6156-BE23C69723A3}"/>
              </a:ext>
            </a:extLst>
          </p:cNvPr>
          <p:cNvSpPr>
            <a:spLocks noGrp="1"/>
          </p:cNvSpPr>
          <p:nvPr>
            <p:ph type="sldNum" sz="quarter" idx="11"/>
          </p:nvPr>
        </p:nvSpPr>
        <p:spPr/>
        <p:txBody>
          <a:bodyPr/>
          <a:lstStyle/>
          <a:p>
            <a:fld id="{523A240F-EAFE-E84F-B44C-6D7A08E0E409}" type="slidenum">
              <a:rPr lang="en-US" smtClean="0"/>
              <a:t>124</a:t>
            </a:fld>
            <a:endParaRPr lang="en-US"/>
          </a:p>
        </p:txBody>
      </p:sp>
      <p:sp>
        <p:nvSpPr>
          <p:cNvPr id="7" name="Title 6">
            <a:extLst>
              <a:ext uri="{FF2B5EF4-FFF2-40B4-BE49-F238E27FC236}">
                <a16:creationId xmlns:a16="http://schemas.microsoft.com/office/drawing/2014/main" id="{14782C4F-4346-6C6E-7E18-BCAEE9A0D3D5}"/>
              </a:ext>
            </a:extLst>
          </p:cNvPr>
          <p:cNvSpPr>
            <a:spLocks noGrp="1"/>
          </p:cNvSpPr>
          <p:nvPr>
            <p:ph type="title"/>
          </p:nvPr>
        </p:nvSpPr>
        <p:spPr/>
        <p:txBody>
          <a:bodyPr/>
          <a:lstStyle/>
          <a:p>
            <a:r>
              <a:rPr lang="en-US" dirty="0"/>
              <a:t>Links to files</a:t>
            </a:r>
          </a:p>
        </p:txBody>
      </p:sp>
      <p:sp>
        <p:nvSpPr>
          <p:cNvPr id="8" name="Content Placeholder 7">
            <a:extLst>
              <a:ext uri="{FF2B5EF4-FFF2-40B4-BE49-F238E27FC236}">
                <a16:creationId xmlns:a16="http://schemas.microsoft.com/office/drawing/2014/main" id="{9BEE2678-CA75-76AF-B75D-27E772AB6F13}"/>
              </a:ext>
            </a:extLst>
          </p:cNvPr>
          <p:cNvSpPr>
            <a:spLocks noGrp="1"/>
          </p:cNvSpPr>
          <p:nvPr>
            <p:ph idx="1"/>
          </p:nvPr>
        </p:nvSpPr>
        <p:spPr/>
        <p:txBody>
          <a:bodyPr/>
          <a:lstStyle/>
          <a:p>
            <a:r>
              <a:rPr lang="en-US" dirty="0"/>
              <a:t>Instructions for setting up environment</a:t>
            </a:r>
          </a:p>
          <a:p>
            <a:endParaRPr lang="en-US" sz="2400" dirty="0"/>
          </a:p>
          <a:p>
            <a:pPr algn="ctr"/>
            <a:r>
              <a:rPr lang="en-US" sz="3200" dirty="0"/>
              <a:t>http://bit.ly/4pflKai</a:t>
            </a:r>
            <a:endParaRPr lang="en-US" dirty="0"/>
          </a:p>
          <a:p>
            <a:endParaRPr lang="en-US" dirty="0"/>
          </a:p>
          <a:p>
            <a:r>
              <a:rPr lang="en-US" dirty="0"/>
              <a:t>Simple test notebook to verify environment is working</a:t>
            </a:r>
          </a:p>
          <a:p>
            <a:endParaRPr lang="en-US" dirty="0"/>
          </a:p>
          <a:p>
            <a:pPr algn="ctr"/>
            <a:r>
              <a:rPr lang="en-US" sz="3200" dirty="0"/>
              <a:t>https://bit.ly/4in7vOx</a:t>
            </a:r>
            <a:endParaRPr lang="en-US" dirty="0"/>
          </a:p>
          <a:p>
            <a:endParaRPr lang="en-US" dirty="0"/>
          </a:p>
        </p:txBody>
      </p:sp>
    </p:spTree>
    <p:extLst>
      <p:ext uri="{BB962C8B-B14F-4D97-AF65-F5344CB8AC3E}">
        <p14:creationId xmlns:p14="http://schemas.microsoft.com/office/powerpoint/2010/main" val="92827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3925-7202-D2CE-BF97-1F9DF1B2AE6C}"/>
              </a:ext>
            </a:extLst>
          </p:cNvPr>
          <p:cNvSpPr>
            <a:spLocks noGrp="1"/>
          </p:cNvSpPr>
          <p:nvPr>
            <p:ph type="title"/>
          </p:nvPr>
        </p:nvSpPr>
        <p:spPr/>
        <p:txBody>
          <a:bodyPr/>
          <a:lstStyle/>
          <a:p>
            <a:r>
              <a:rPr lang="en-US" sz="3200"/>
              <a:t>Model-based Analysis of Genome-wide CRISPR/Cas9 Knockout (</a:t>
            </a:r>
            <a:r>
              <a:rPr lang="en-US" sz="3200" err="1">
                <a:latin typeface="Helvetica"/>
                <a:ea typeface="Helvetica"/>
                <a:cs typeface="Helvetica"/>
                <a:sym typeface="Helvetica"/>
              </a:rPr>
              <a:t>MAGeCK</a:t>
            </a:r>
            <a:r>
              <a:rPr lang="en-US" sz="3200"/>
              <a:t>)</a:t>
            </a:r>
            <a:endParaRPr lang="en-US"/>
          </a:p>
        </p:txBody>
      </p:sp>
      <p:sp>
        <p:nvSpPr>
          <p:cNvPr id="3" name="Content Placeholder 2">
            <a:extLst>
              <a:ext uri="{FF2B5EF4-FFF2-40B4-BE49-F238E27FC236}">
                <a16:creationId xmlns:a16="http://schemas.microsoft.com/office/drawing/2014/main" id="{CD335A58-7EB2-6183-03E2-DA866CCE15BC}"/>
              </a:ext>
            </a:extLst>
          </p:cNvPr>
          <p:cNvSpPr>
            <a:spLocks noGrp="1"/>
          </p:cNvSpPr>
          <p:nvPr>
            <p:ph idx="1"/>
          </p:nvPr>
        </p:nvSpPr>
        <p:spPr>
          <a:xfrm>
            <a:off x="512064" y="1700784"/>
            <a:ext cx="11184422" cy="1313504"/>
          </a:xfrm>
        </p:spPr>
        <p:txBody>
          <a:bodyPr/>
          <a:lstStyle/>
          <a:p>
            <a:pPr marL="285750" indent="-285750">
              <a:buFont typeface="Arial" panose="020B0604020202020204" pitchFamily="34" charset="0"/>
              <a:buChar char="•"/>
            </a:pPr>
            <a:r>
              <a:rPr lang="en-US" b="1"/>
              <a:t>Variance estimation: </a:t>
            </a:r>
            <a:r>
              <a:rPr lang="en-US" err="1"/>
              <a:t>MAGeCK</a:t>
            </a:r>
            <a:r>
              <a:rPr lang="en-US"/>
              <a:t> uses all sgRNAs to empirically estimate the mean-variance relationship</a:t>
            </a:r>
          </a:p>
          <a:p>
            <a:pPr marL="285750" indent="-285750">
              <a:buFont typeface="Arial" panose="020B0604020202020204" pitchFamily="34" charset="0"/>
              <a:buChar char="•"/>
            </a:pPr>
            <a:r>
              <a:rPr lang="en-US" b="1"/>
              <a:t>Incomplete/inefficient guides: </a:t>
            </a:r>
            <a:r>
              <a:rPr lang="en-US" err="1"/>
              <a:t>MAGeCK</a:t>
            </a:r>
            <a:r>
              <a:rPr lang="en-US"/>
              <a:t> uses Robust Rank Aggregation to aggregate outcomes from guides targeting each gene</a:t>
            </a:r>
          </a:p>
        </p:txBody>
      </p:sp>
      <p:sp>
        <p:nvSpPr>
          <p:cNvPr id="5" name="Slide Number Placeholder 4">
            <a:extLst>
              <a:ext uri="{FF2B5EF4-FFF2-40B4-BE49-F238E27FC236}">
                <a16:creationId xmlns:a16="http://schemas.microsoft.com/office/drawing/2014/main" id="{3949590F-6D04-5D92-D45C-5A48EBE95782}"/>
              </a:ext>
            </a:extLst>
          </p:cNvPr>
          <p:cNvSpPr>
            <a:spLocks noGrp="1"/>
          </p:cNvSpPr>
          <p:nvPr>
            <p:ph type="sldNum" sz="quarter" idx="12"/>
          </p:nvPr>
        </p:nvSpPr>
        <p:spPr/>
        <p:txBody>
          <a:bodyPr/>
          <a:lstStyle/>
          <a:p>
            <a:fld id="{392A82E4-46D4-47B9-B351-3B800C56E65D}" type="slidenum">
              <a:rPr lang="en-US" smtClean="0"/>
              <a:t>13</a:t>
            </a:fld>
            <a:endParaRPr lang="en-US"/>
          </a:p>
        </p:txBody>
      </p:sp>
      <p:pic>
        <p:nvPicPr>
          <p:cNvPr id="6" name="Image" descr="Image">
            <a:extLst>
              <a:ext uri="{FF2B5EF4-FFF2-40B4-BE49-F238E27FC236}">
                <a16:creationId xmlns:a16="http://schemas.microsoft.com/office/drawing/2014/main" id="{7B8ABB1D-87F5-A417-8E21-D9401647C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380"/>
          <a:stretch>
            <a:fillRect/>
          </a:stretch>
        </p:blipFill>
        <p:spPr bwMode="auto">
          <a:xfrm>
            <a:off x="1068612" y="3014287"/>
            <a:ext cx="5429791" cy="301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Image" descr="Image">
            <a:extLst>
              <a:ext uri="{FF2B5EF4-FFF2-40B4-BE49-F238E27FC236}">
                <a16:creationId xmlns:a16="http://schemas.microsoft.com/office/drawing/2014/main" id="{F21D8C1F-7C3C-36E4-DA1F-4E0691F43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8584"/>
          <a:stretch>
            <a:fillRect/>
          </a:stretch>
        </p:blipFill>
        <p:spPr bwMode="auto">
          <a:xfrm>
            <a:off x="6581550" y="4384128"/>
            <a:ext cx="4736351" cy="172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 descr="Image">
            <a:extLst>
              <a:ext uri="{FF2B5EF4-FFF2-40B4-BE49-F238E27FC236}">
                <a16:creationId xmlns:a16="http://schemas.microsoft.com/office/drawing/2014/main" id="{4C7EE73E-58C1-4EEF-C742-37A638FDF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021"/>
          <a:stretch>
            <a:fillRect/>
          </a:stretch>
        </p:blipFill>
        <p:spPr bwMode="auto">
          <a:xfrm>
            <a:off x="6235548" y="2975220"/>
            <a:ext cx="5428356" cy="144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Li,* Xu*, Genome Biology 2014">
            <a:extLst>
              <a:ext uri="{FF2B5EF4-FFF2-40B4-BE49-F238E27FC236}">
                <a16:creationId xmlns:a16="http://schemas.microsoft.com/office/drawing/2014/main" id="{7A514993-83D5-E7A5-A57D-658AC330FBA2}"/>
              </a:ext>
            </a:extLst>
          </p:cNvPr>
          <p:cNvSpPr txBox="1">
            <a:spLocks noChangeArrowheads="1"/>
          </p:cNvSpPr>
          <p:nvPr/>
        </p:nvSpPr>
        <p:spPr bwMode="auto">
          <a:xfrm>
            <a:off x="192088" y="6341991"/>
            <a:ext cx="25638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1400"/>
              <a:t>Li,* Xu*, Genome Biology 2014</a:t>
            </a:r>
          </a:p>
        </p:txBody>
      </p:sp>
    </p:spTree>
    <p:extLst>
      <p:ext uri="{BB962C8B-B14F-4D97-AF65-F5344CB8AC3E}">
        <p14:creationId xmlns:p14="http://schemas.microsoft.com/office/powerpoint/2010/main" val="3602133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3171-9AF1-6B61-1540-818EA0D467FC}"/>
              </a:ext>
            </a:extLst>
          </p:cNvPr>
          <p:cNvSpPr>
            <a:spLocks noGrp="1"/>
          </p:cNvSpPr>
          <p:nvPr>
            <p:ph type="title"/>
          </p:nvPr>
        </p:nvSpPr>
        <p:spPr/>
        <p:txBody>
          <a:bodyPr/>
          <a:lstStyle/>
          <a:p>
            <a:r>
              <a:rPr lang="en-US"/>
              <a:t>A common statistical model for count data</a:t>
            </a:r>
          </a:p>
        </p:txBody>
      </p:sp>
      <p:sp>
        <p:nvSpPr>
          <p:cNvPr id="3" name="Content Placeholder 2">
            <a:extLst>
              <a:ext uri="{FF2B5EF4-FFF2-40B4-BE49-F238E27FC236}">
                <a16:creationId xmlns:a16="http://schemas.microsoft.com/office/drawing/2014/main" id="{1D12D1CA-4CF0-CDFF-45B4-CB3BA5177AA4}"/>
              </a:ext>
            </a:extLst>
          </p:cNvPr>
          <p:cNvSpPr>
            <a:spLocks noGrp="1"/>
          </p:cNvSpPr>
          <p:nvPr>
            <p:ph idx="1"/>
          </p:nvPr>
        </p:nvSpPr>
        <p:spPr/>
        <p:txBody>
          <a:bodyPr/>
          <a:lstStyle/>
          <a:p>
            <a:pPr marL="285750" indent="-285750">
              <a:buFont typeface="Arial" panose="020B0604020202020204" pitchFamily="34" charset="0"/>
              <a:buChar char="•"/>
            </a:pPr>
            <a:r>
              <a:rPr lang="en-US"/>
              <a:t>The correct way to model count data is to use a discrete distribution. There are two common models: Poisson and Negative Binomial (NB)</a:t>
            </a:r>
          </a:p>
          <a:p>
            <a:pPr marL="285750" indent="-285750">
              <a:buFont typeface="Arial" panose="020B0604020202020204" pitchFamily="34" charset="0"/>
              <a:buChar char="•"/>
            </a:pPr>
            <a:r>
              <a:rPr lang="en-US"/>
              <a:t>Poisson has single parameter </a:t>
            </a:r>
            <a:r>
              <a:rPr lang="en-US">
                <a:sym typeface="Wingdings" panose="05000000000000000000" pitchFamily="2" charset="2"/>
              </a:rPr>
              <a:t> strict relationship between mean and variance</a:t>
            </a:r>
          </a:p>
          <a:p>
            <a:pPr marL="285750" indent="-285750">
              <a:buFont typeface="Arial" panose="020B0604020202020204" pitchFamily="34" charset="0"/>
              <a:buChar char="•"/>
            </a:pPr>
            <a:r>
              <a:rPr lang="en-US">
                <a:sym typeface="Wingdings" panose="05000000000000000000" pitchFamily="2" charset="2"/>
              </a:rPr>
              <a:t>NB is often used for “</a:t>
            </a:r>
            <a:r>
              <a:rPr lang="en-US" err="1">
                <a:sym typeface="Wingdings" panose="05000000000000000000" pitchFamily="2" charset="2"/>
              </a:rPr>
              <a:t>overdispersed</a:t>
            </a:r>
            <a:r>
              <a:rPr lang="en-US">
                <a:sym typeface="Wingdings" panose="05000000000000000000" pitchFamily="2" charset="2"/>
              </a:rPr>
              <a:t>” data = higher than expected variance. However, creates a challenge of estimating two parameters (mean and variance)</a:t>
            </a:r>
            <a:endParaRPr lang="en-US"/>
          </a:p>
          <a:p>
            <a:endParaRPr lang="en-US"/>
          </a:p>
        </p:txBody>
      </p:sp>
      <p:sp>
        <p:nvSpPr>
          <p:cNvPr id="5" name="Slide Number Placeholder 4">
            <a:extLst>
              <a:ext uri="{FF2B5EF4-FFF2-40B4-BE49-F238E27FC236}">
                <a16:creationId xmlns:a16="http://schemas.microsoft.com/office/drawing/2014/main" id="{198F6DB8-355C-C656-6401-968BD7222FA1}"/>
              </a:ext>
            </a:extLst>
          </p:cNvPr>
          <p:cNvSpPr>
            <a:spLocks noGrp="1"/>
          </p:cNvSpPr>
          <p:nvPr>
            <p:ph type="sldNum" sz="quarter" idx="12"/>
          </p:nvPr>
        </p:nvSpPr>
        <p:spPr/>
        <p:txBody>
          <a:bodyPr/>
          <a:lstStyle/>
          <a:p>
            <a:fld id="{392A82E4-46D4-47B9-B351-3B800C56E65D}" type="slidenum">
              <a:rPr lang="en-US" smtClean="0"/>
              <a:t>14</a:t>
            </a:fld>
            <a:endParaRPr lang="en-US"/>
          </a:p>
        </p:txBody>
      </p:sp>
      <p:pic>
        <p:nvPicPr>
          <p:cNvPr id="1026" name="Picture 2">
            <a:extLst>
              <a:ext uri="{FF2B5EF4-FFF2-40B4-BE49-F238E27FC236}">
                <a16:creationId xmlns:a16="http://schemas.microsoft.com/office/drawing/2014/main" id="{06F6C0E5-366C-9AA4-7359-991AA3E93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22" y="3581836"/>
            <a:ext cx="3487104" cy="2703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96E00FC-3457-3459-C7FC-3C79B621D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98573"/>
            <a:ext cx="4333325" cy="258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3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FF6F-0CB8-E76D-61BB-B436952741A1}"/>
              </a:ext>
            </a:extLst>
          </p:cNvPr>
          <p:cNvSpPr>
            <a:spLocks noGrp="1"/>
          </p:cNvSpPr>
          <p:nvPr>
            <p:ph type="title"/>
          </p:nvPr>
        </p:nvSpPr>
        <p:spPr/>
        <p:txBody>
          <a:bodyPr/>
          <a:lstStyle/>
          <a:p>
            <a:r>
              <a:rPr lang="en-US"/>
              <a:t>A common statistical model for count data</a:t>
            </a:r>
          </a:p>
        </p:txBody>
      </p:sp>
      <p:sp>
        <p:nvSpPr>
          <p:cNvPr id="3" name="Content Placeholder 2">
            <a:extLst>
              <a:ext uri="{FF2B5EF4-FFF2-40B4-BE49-F238E27FC236}">
                <a16:creationId xmlns:a16="http://schemas.microsoft.com/office/drawing/2014/main" id="{EB81CCFF-D00C-B2B9-FFBE-945EFEBDAB3A}"/>
              </a:ext>
            </a:extLst>
          </p:cNvPr>
          <p:cNvSpPr>
            <a:spLocks noGrp="1"/>
          </p:cNvSpPr>
          <p:nvPr>
            <p:ph idx="1"/>
          </p:nvPr>
        </p:nvSpPr>
        <p:spPr>
          <a:xfrm>
            <a:off x="512063" y="1700783"/>
            <a:ext cx="3216233" cy="4404741"/>
          </a:xfrm>
        </p:spPr>
        <p:txBody>
          <a:bodyPr/>
          <a:lstStyle/>
          <a:p>
            <a:pPr marL="285750" indent="-285750">
              <a:buFont typeface="Arial" panose="020B0604020202020204" pitchFamily="34" charset="0"/>
              <a:buChar char="•"/>
            </a:pPr>
            <a:r>
              <a:rPr lang="en-US"/>
              <a:t>Number of replicates and/or conditions is usually low – often two </a:t>
            </a:r>
            <a:r>
              <a:rPr lang="en-US">
                <a:sym typeface="Wingdings" panose="05000000000000000000" pitchFamily="2" charset="2"/>
              </a:rPr>
              <a:t> </a:t>
            </a:r>
            <a:r>
              <a:rPr lang="en-US"/>
              <a:t>Estimating variance naively is error-prone</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93CA5380-F3CF-961E-4D65-4D3053D73F18}"/>
              </a:ext>
            </a:extLst>
          </p:cNvPr>
          <p:cNvSpPr>
            <a:spLocks noGrp="1"/>
          </p:cNvSpPr>
          <p:nvPr>
            <p:ph type="sldNum" sz="quarter" idx="12"/>
          </p:nvPr>
        </p:nvSpPr>
        <p:spPr/>
        <p:txBody>
          <a:bodyPr/>
          <a:lstStyle/>
          <a:p>
            <a:fld id="{392A82E4-46D4-47B9-B351-3B800C56E65D}" type="slidenum">
              <a:rPr lang="en-US" smtClean="0"/>
              <a:t>15</a:t>
            </a:fld>
            <a:endParaRPr lang="en-US"/>
          </a:p>
        </p:txBody>
      </p:sp>
      <p:grpSp>
        <p:nvGrpSpPr>
          <p:cNvPr id="11" name="Group">
            <a:extLst>
              <a:ext uri="{FF2B5EF4-FFF2-40B4-BE49-F238E27FC236}">
                <a16:creationId xmlns:a16="http://schemas.microsoft.com/office/drawing/2014/main" id="{24077719-8BCE-DA1D-42DF-33413956C844}"/>
              </a:ext>
            </a:extLst>
          </p:cNvPr>
          <p:cNvGrpSpPr>
            <a:grpSpLocks/>
          </p:cNvGrpSpPr>
          <p:nvPr/>
        </p:nvGrpSpPr>
        <p:grpSpPr bwMode="auto">
          <a:xfrm>
            <a:off x="4300277" y="1655256"/>
            <a:ext cx="6790777" cy="1764242"/>
            <a:chOff x="0" y="21695"/>
            <a:chExt cx="6790743" cy="1764115"/>
          </a:xfrm>
        </p:grpSpPr>
        <p:sp>
          <p:nvSpPr>
            <p:cNvPr id="12" name="Line">
              <a:extLst>
                <a:ext uri="{FF2B5EF4-FFF2-40B4-BE49-F238E27FC236}">
                  <a16:creationId xmlns:a16="http://schemas.microsoft.com/office/drawing/2014/main" id="{99C45265-B94C-A287-AAD6-A5C115F037F0}"/>
                </a:ext>
              </a:extLst>
            </p:cNvPr>
            <p:cNvSpPr>
              <a:spLocks noChangeShapeType="1"/>
            </p:cNvSpPr>
            <p:nvPr/>
          </p:nvSpPr>
          <p:spPr bwMode="auto">
            <a:xfrm>
              <a:off x="1649300" y="442383"/>
              <a:ext cx="1245725" cy="1"/>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en-US"/>
            </a:p>
          </p:txBody>
        </p:sp>
        <p:grpSp>
          <p:nvGrpSpPr>
            <p:cNvPr id="13" name="Group">
              <a:extLst>
                <a:ext uri="{FF2B5EF4-FFF2-40B4-BE49-F238E27FC236}">
                  <a16:creationId xmlns:a16="http://schemas.microsoft.com/office/drawing/2014/main" id="{12449DD5-BBF0-B063-5F49-2321A83C67D5}"/>
                </a:ext>
              </a:extLst>
            </p:cNvPr>
            <p:cNvGrpSpPr>
              <a:grpSpLocks/>
            </p:cNvGrpSpPr>
            <p:nvPr/>
          </p:nvGrpSpPr>
          <p:grpSpPr bwMode="auto">
            <a:xfrm>
              <a:off x="0" y="21695"/>
              <a:ext cx="1442026" cy="841376"/>
              <a:chOff x="0" y="0"/>
              <a:chExt cx="1442025" cy="841375"/>
            </a:xfrm>
          </p:grpSpPr>
          <p:sp>
            <p:nvSpPr>
              <p:cNvPr id="61" name="Circle">
                <a:extLst>
                  <a:ext uri="{FF2B5EF4-FFF2-40B4-BE49-F238E27FC236}">
                    <a16:creationId xmlns:a16="http://schemas.microsoft.com/office/drawing/2014/main" id="{37F8FEE9-4BEA-B8B8-03BD-00AE22F61A8E}"/>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2" name="Circle">
                <a:extLst>
                  <a:ext uri="{FF2B5EF4-FFF2-40B4-BE49-F238E27FC236}">
                    <a16:creationId xmlns:a16="http://schemas.microsoft.com/office/drawing/2014/main" id="{DCEEAF13-2D1F-C0D5-55B4-DD6D80592FA6}"/>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3" name="Circle">
                <a:extLst>
                  <a:ext uri="{FF2B5EF4-FFF2-40B4-BE49-F238E27FC236}">
                    <a16:creationId xmlns:a16="http://schemas.microsoft.com/office/drawing/2014/main" id="{17447311-6957-90CF-AA39-008B4B2DF09C}"/>
                  </a:ext>
                </a:extLst>
              </p:cNvPr>
              <p:cNvSpPr>
                <a:spLocks noChangeArrowheads="1"/>
              </p:cNvSpPr>
              <p:nvPr/>
            </p:nvSpPr>
            <p:spPr bwMode="auto">
              <a:xfrm>
                <a:off x="201295"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4" name="Circle">
                <a:extLst>
                  <a:ext uri="{FF2B5EF4-FFF2-40B4-BE49-F238E27FC236}">
                    <a16:creationId xmlns:a16="http://schemas.microsoft.com/office/drawing/2014/main" id="{9F1A7389-114E-F4F4-2CA0-06374A262F2E}"/>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5" name="Circle">
                <a:extLst>
                  <a:ext uri="{FF2B5EF4-FFF2-40B4-BE49-F238E27FC236}">
                    <a16:creationId xmlns:a16="http://schemas.microsoft.com/office/drawing/2014/main" id="{6F16CBCD-BAE0-4D74-3A7E-6793C76BC56D}"/>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6" name="Circle">
                <a:extLst>
                  <a:ext uri="{FF2B5EF4-FFF2-40B4-BE49-F238E27FC236}">
                    <a16:creationId xmlns:a16="http://schemas.microsoft.com/office/drawing/2014/main" id="{C2DE004A-2699-C58A-DBD5-081821165483}"/>
                  </a:ext>
                </a:extLst>
              </p:cNvPr>
              <p:cNvSpPr>
                <a:spLocks noChangeArrowheads="1"/>
              </p:cNvSpPr>
              <p:nvPr/>
            </p:nvSpPr>
            <p:spPr bwMode="auto">
              <a:xfrm>
                <a:off x="462094" y="3587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7" name="Circle">
                <a:extLst>
                  <a:ext uri="{FF2B5EF4-FFF2-40B4-BE49-F238E27FC236}">
                    <a16:creationId xmlns:a16="http://schemas.microsoft.com/office/drawing/2014/main" id="{974FE00F-A052-DB59-8B0E-25E987384B64}"/>
                  </a:ext>
                </a:extLst>
              </p:cNvPr>
              <p:cNvSpPr>
                <a:spLocks noChangeArrowheads="1"/>
              </p:cNvSpPr>
              <p:nvPr/>
            </p:nvSpPr>
            <p:spPr bwMode="auto">
              <a:xfrm>
                <a:off x="127000" y="552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8" name="Circle">
                <a:extLst>
                  <a:ext uri="{FF2B5EF4-FFF2-40B4-BE49-F238E27FC236}">
                    <a16:creationId xmlns:a16="http://schemas.microsoft.com/office/drawing/2014/main" id="{8EDF4A11-C165-C67A-C3E9-E5596B409BFF}"/>
                  </a:ext>
                </a:extLst>
              </p:cNvPr>
              <p:cNvSpPr>
                <a:spLocks noChangeArrowheads="1"/>
              </p:cNvSpPr>
              <p:nvPr/>
            </p:nvSpPr>
            <p:spPr bwMode="auto">
              <a:xfrm>
                <a:off x="157294" y="2032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9" name="Circle">
                <a:extLst>
                  <a:ext uri="{FF2B5EF4-FFF2-40B4-BE49-F238E27FC236}">
                    <a16:creationId xmlns:a16="http://schemas.microsoft.com/office/drawing/2014/main" id="{56345DC0-3776-76CB-AB71-8E6B912AB09A}"/>
                  </a:ext>
                </a:extLst>
              </p:cNvPr>
              <p:cNvSpPr>
                <a:spLocks noChangeArrowheads="1"/>
              </p:cNvSpPr>
              <p:nvPr/>
            </p:nvSpPr>
            <p:spPr bwMode="auto">
              <a:xfrm>
                <a:off x="679469" y="5588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0" name="Circle">
                <a:extLst>
                  <a:ext uri="{FF2B5EF4-FFF2-40B4-BE49-F238E27FC236}">
                    <a16:creationId xmlns:a16="http://schemas.microsoft.com/office/drawing/2014/main" id="{777E911A-B64B-F42A-5C1C-595EE945FB7B}"/>
                  </a:ext>
                </a:extLst>
              </p:cNvPr>
              <p:cNvSpPr>
                <a:spLocks noChangeArrowheads="1"/>
              </p:cNvSpPr>
              <p:nvPr/>
            </p:nvSpPr>
            <p:spPr bwMode="auto">
              <a:xfrm>
                <a:off x="462094" y="552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1" name="Circle">
                <a:extLst>
                  <a:ext uri="{FF2B5EF4-FFF2-40B4-BE49-F238E27FC236}">
                    <a16:creationId xmlns:a16="http://schemas.microsoft.com/office/drawing/2014/main" id="{13CCF5DD-C37D-CF58-9A60-B7271345FCED}"/>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2" name="Circle">
                <a:extLst>
                  <a:ext uri="{FF2B5EF4-FFF2-40B4-BE49-F238E27FC236}">
                    <a16:creationId xmlns:a16="http://schemas.microsoft.com/office/drawing/2014/main" id="{89F3B9F5-D0B3-20B1-AD80-581309ADDA24}"/>
                  </a:ext>
                </a:extLst>
              </p:cNvPr>
              <p:cNvSpPr>
                <a:spLocks noChangeArrowheads="1"/>
              </p:cNvSpPr>
              <p:nvPr/>
            </p:nvSpPr>
            <p:spPr bwMode="auto">
              <a:xfrm>
                <a:off x="652594"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3" name="Circle">
                <a:extLst>
                  <a:ext uri="{FF2B5EF4-FFF2-40B4-BE49-F238E27FC236}">
                    <a16:creationId xmlns:a16="http://schemas.microsoft.com/office/drawing/2014/main" id="{C28B9ED8-05A8-D528-30E2-1B78214629BC}"/>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4" name="Circle">
                <a:extLst>
                  <a:ext uri="{FF2B5EF4-FFF2-40B4-BE49-F238E27FC236}">
                    <a16:creationId xmlns:a16="http://schemas.microsoft.com/office/drawing/2014/main" id="{7849DF07-20A5-9E07-39F3-F5C23A536636}"/>
                  </a:ext>
                </a:extLst>
              </p:cNvPr>
              <p:cNvSpPr>
                <a:spLocks noChangeArrowheads="1"/>
              </p:cNvSpPr>
              <p:nvPr/>
            </p:nvSpPr>
            <p:spPr bwMode="auto">
              <a:xfrm>
                <a:off x="584219"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5" name="Circle">
                <a:extLst>
                  <a:ext uri="{FF2B5EF4-FFF2-40B4-BE49-F238E27FC236}">
                    <a16:creationId xmlns:a16="http://schemas.microsoft.com/office/drawing/2014/main" id="{AE5B817B-6087-F1C5-390E-3B0A93D93FB9}"/>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6" name="Circle">
                <a:extLst>
                  <a:ext uri="{FF2B5EF4-FFF2-40B4-BE49-F238E27FC236}">
                    <a16:creationId xmlns:a16="http://schemas.microsoft.com/office/drawing/2014/main" id="{F763B146-70EF-C6EC-DC92-83E659211E2C}"/>
                  </a:ext>
                </a:extLst>
              </p:cNvPr>
              <p:cNvSpPr>
                <a:spLocks noChangeArrowheads="1"/>
              </p:cNvSpPr>
              <p:nvPr/>
            </p:nvSpPr>
            <p:spPr bwMode="auto">
              <a:xfrm>
                <a:off x="833344"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7" name="Circle">
                <a:extLst>
                  <a:ext uri="{FF2B5EF4-FFF2-40B4-BE49-F238E27FC236}">
                    <a16:creationId xmlns:a16="http://schemas.microsoft.com/office/drawing/2014/main" id="{9D42B1D5-EC5E-40E8-7A1C-D437002C199B}"/>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8" name="Circle">
                <a:extLst>
                  <a:ext uri="{FF2B5EF4-FFF2-40B4-BE49-F238E27FC236}">
                    <a16:creationId xmlns:a16="http://schemas.microsoft.com/office/drawing/2014/main" id="{6D59544D-1D1B-113D-120B-537948FC7A6A}"/>
                  </a:ext>
                </a:extLst>
              </p:cNvPr>
              <p:cNvSpPr>
                <a:spLocks noChangeArrowheads="1"/>
              </p:cNvSpPr>
              <p:nvPr/>
            </p:nvSpPr>
            <p:spPr bwMode="auto">
              <a:xfrm>
                <a:off x="807025"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9" name="Circle">
                <a:extLst>
                  <a:ext uri="{FF2B5EF4-FFF2-40B4-BE49-F238E27FC236}">
                    <a16:creationId xmlns:a16="http://schemas.microsoft.com/office/drawing/2014/main" id="{47884201-A65B-401B-628E-B21495F6AA01}"/>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0" name="Circle">
                <a:extLst>
                  <a:ext uri="{FF2B5EF4-FFF2-40B4-BE49-F238E27FC236}">
                    <a16:creationId xmlns:a16="http://schemas.microsoft.com/office/drawing/2014/main" id="{CA5B2219-36F5-7F58-519C-33F85496ECED}"/>
                  </a:ext>
                </a:extLst>
              </p:cNvPr>
              <p:cNvSpPr>
                <a:spLocks noChangeArrowheads="1"/>
              </p:cNvSpPr>
              <p:nvPr/>
            </p:nvSpPr>
            <p:spPr bwMode="auto">
              <a:xfrm>
                <a:off x="913394"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1" name="Circle">
                <a:extLst>
                  <a:ext uri="{FF2B5EF4-FFF2-40B4-BE49-F238E27FC236}">
                    <a16:creationId xmlns:a16="http://schemas.microsoft.com/office/drawing/2014/main" id="{A2E2DBB9-32BE-F1C9-1353-5ECB0BD4760C}"/>
                  </a:ext>
                </a:extLst>
              </p:cNvPr>
              <p:cNvSpPr>
                <a:spLocks noChangeArrowheads="1"/>
              </p:cNvSpPr>
              <p:nvPr/>
            </p:nvSpPr>
            <p:spPr bwMode="auto">
              <a:xfrm>
                <a:off x="420072"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2" name="Circle">
                <a:extLst>
                  <a:ext uri="{FF2B5EF4-FFF2-40B4-BE49-F238E27FC236}">
                    <a16:creationId xmlns:a16="http://schemas.microsoft.com/office/drawing/2014/main" id="{818A4F4E-A266-DBF5-6EDB-DB6710C63268}"/>
                  </a:ext>
                </a:extLst>
              </p:cNvPr>
              <p:cNvSpPr>
                <a:spLocks noChangeArrowheads="1"/>
              </p:cNvSpPr>
              <p:nvPr/>
            </p:nvSpPr>
            <p:spPr bwMode="auto">
              <a:xfrm>
                <a:off x="621367"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3" name="Circle">
                <a:extLst>
                  <a:ext uri="{FF2B5EF4-FFF2-40B4-BE49-F238E27FC236}">
                    <a16:creationId xmlns:a16="http://schemas.microsoft.com/office/drawing/2014/main" id="{D3C65828-7199-767F-C622-BBD432452B4B}"/>
                  </a:ext>
                </a:extLst>
              </p:cNvPr>
              <p:cNvSpPr>
                <a:spLocks noChangeArrowheads="1"/>
              </p:cNvSpPr>
              <p:nvPr/>
            </p:nvSpPr>
            <p:spPr bwMode="auto">
              <a:xfrm>
                <a:off x="755166"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4" name="Circle">
                <a:extLst>
                  <a:ext uri="{FF2B5EF4-FFF2-40B4-BE49-F238E27FC236}">
                    <a16:creationId xmlns:a16="http://schemas.microsoft.com/office/drawing/2014/main" id="{F0499C65-7B5F-0C0E-7216-0E6CFFD311C9}"/>
                  </a:ext>
                </a:extLst>
              </p:cNvPr>
              <p:cNvSpPr>
                <a:spLocks noChangeArrowheads="1"/>
              </p:cNvSpPr>
              <p:nvPr/>
            </p:nvSpPr>
            <p:spPr bwMode="auto">
              <a:xfrm>
                <a:off x="547072" y="219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grpSp>
          <p:nvGrpSpPr>
            <p:cNvPr id="14" name="Group">
              <a:extLst>
                <a:ext uri="{FF2B5EF4-FFF2-40B4-BE49-F238E27FC236}">
                  <a16:creationId xmlns:a16="http://schemas.microsoft.com/office/drawing/2014/main" id="{50E7AAB3-488B-2375-4CF7-A5118907328C}"/>
                </a:ext>
              </a:extLst>
            </p:cNvPr>
            <p:cNvGrpSpPr>
              <a:grpSpLocks/>
            </p:cNvGrpSpPr>
            <p:nvPr/>
          </p:nvGrpSpPr>
          <p:grpSpPr bwMode="auto">
            <a:xfrm>
              <a:off x="2887658" y="944434"/>
              <a:ext cx="1658366" cy="841376"/>
              <a:chOff x="0" y="0"/>
              <a:chExt cx="1658364" cy="841375"/>
            </a:xfrm>
          </p:grpSpPr>
          <p:sp>
            <p:nvSpPr>
              <p:cNvPr id="39" name="Circle">
                <a:extLst>
                  <a:ext uri="{FF2B5EF4-FFF2-40B4-BE49-F238E27FC236}">
                    <a16:creationId xmlns:a16="http://schemas.microsoft.com/office/drawing/2014/main" id="{B494CEFE-C825-A3F1-0785-F04A9143C8E3}"/>
                  </a:ext>
                </a:extLst>
              </p:cNvPr>
              <p:cNvSpPr>
                <a:spLocks noChangeArrowheads="1"/>
              </p:cNvSpPr>
              <p:nvPr/>
            </p:nvSpPr>
            <p:spPr bwMode="auto">
              <a:xfrm>
                <a:off x="373633" y="25993"/>
                <a:ext cx="190501" cy="1905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0" name="Circle">
                <a:extLst>
                  <a:ext uri="{FF2B5EF4-FFF2-40B4-BE49-F238E27FC236}">
                    <a16:creationId xmlns:a16="http://schemas.microsoft.com/office/drawing/2014/main" id="{C7484269-D99C-1A9B-C87A-41B73D74A18F}"/>
                  </a:ext>
                </a:extLst>
              </p:cNvPr>
              <p:cNvSpPr>
                <a:spLocks noChangeArrowheads="1"/>
              </p:cNvSpPr>
              <p:nvPr/>
            </p:nvSpPr>
            <p:spPr bwMode="auto">
              <a:xfrm>
                <a:off x="697730" y="1714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1" name="Circle">
                <a:extLst>
                  <a:ext uri="{FF2B5EF4-FFF2-40B4-BE49-F238E27FC236}">
                    <a16:creationId xmlns:a16="http://schemas.microsoft.com/office/drawing/2014/main" id="{67B18EA6-E148-D345-3B22-D938364E5861}"/>
                  </a:ext>
                </a:extLst>
              </p:cNvPr>
              <p:cNvSpPr>
                <a:spLocks noChangeArrowheads="1"/>
              </p:cNvSpPr>
              <p:nvPr/>
            </p:nvSpPr>
            <p:spPr bwMode="auto">
              <a:xfrm>
                <a:off x="216339"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2" name="Circle">
                <a:extLst>
                  <a:ext uri="{FF2B5EF4-FFF2-40B4-BE49-F238E27FC236}">
                    <a16:creationId xmlns:a16="http://schemas.microsoft.com/office/drawing/2014/main" id="{33D9AC64-0DAE-AC99-9EA0-6ADC6FD0D14C}"/>
                  </a:ext>
                </a:extLst>
              </p:cNvPr>
              <p:cNvSpPr>
                <a:spLocks noChangeArrowheads="1"/>
              </p:cNvSpPr>
              <p:nvPr/>
            </p:nvSpPr>
            <p:spPr bwMode="auto">
              <a:xfrm>
                <a:off x="0" y="104775"/>
                <a:ext cx="190500"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3" name="Circle">
                <a:extLst>
                  <a:ext uri="{FF2B5EF4-FFF2-40B4-BE49-F238E27FC236}">
                    <a16:creationId xmlns:a16="http://schemas.microsoft.com/office/drawing/2014/main" id="{24ECB889-B5BC-C4AB-D5C5-8A239DC7D788}"/>
                  </a:ext>
                </a:extLst>
              </p:cNvPr>
              <p:cNvSpPr>
                <a:spLocks noChangeArrowheads="1"/>
              </p:cNvSpPr>
              <p:nvPr/>
            </p:nvSpPr>
            <p:spPr bwMode="auto">
              <a:xfrm>
                <a:off x="41763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4" name="Circle">
                <a:extLst>
                  <a:ext uri="{FF2B5EF4-FFF2-40B4-BE49-F238E27FC236}">
                    <a16:creationId xmlns:a16="http://schemas.microsoft.com/office/drawing/2014/main" id="{683F3E78-ED9C-C84A-7E29-AF9939118571}"/>
                  </a:ext>
                </a:extLst>
              </p:cNvPr>
              <p:cNvSpPr>
                <a:spLocks noChangeArrowheads="1"/>
              </p:cNvSpPr>
              <p:nvPr/>
            </p:nvSpPr>
            <p:spPr bwMode="auto">
              <a:xfrm>
                <a:off x="551433"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5" name="Circle">
                <a:extLst>
                  <a:ext uri="{FF2B5EF4-FFF2-40B4-BE49-F238E27FC236}">
                    <a16:creationId xmlns:a16="http://schemas.microsoft.com/office/drawing/2014/main" id="{D1DBE3AB-713C-094C-80FC-B81BA27D55A4}"/>
                  </a:ext>
                </a:extLst>
              </p:cNvPr>
              <p:cNvSpPr>
                <a:spLocks noChangeArrowheads="1"/>
              </p:cNvSpPr>
              <p:nvPr/>
            </p:nvSpPr>
            <p:spPr bwMode="auto">
              <a:xfrm>
                <a:off x="678433" y="358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6" name="Circle">
                <a:extLst>
                  <a:ext uri="{FF2B5EF4-FFF2-40B4-BE49-F238E27FC236}">
                    <a16:creationId xmlns:a16="http://schemas.microsoft.com/office/drawing/2014/main" id="{C515A6C2-6114-0412-DDC7-74807DFE027F}"/>
                  </a:ext>
                </a:extLst>
              </p:cNvPr>
              <p:cNvSpPr>
                <a:spLocks noChangeArrowheads="1"/>
              </p:cNvSpPr>
              <p:nvPr/>
            </p:nvSpPr>
            <p:spPr bwMode="auto">
              <a:xfrm>
                <a:off x="499651" y="5619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7" name="Circle">
                <a:extLst>
                  <a:ext uri="{FF2B5EF4-FFF2-40B4-BE49-F238E27FC236}">
                    <a16:creationId xmlns:a16="http://schemas.microsoft.com/office/drawing/2014/main" id="{99DE7AB0-F31F-88A8-9EEC-1DA8A0219610}"/>
                  </a:ext>
                </a:extLst>
              </p:cNvPr>
              <p:cNvSpPr>
                <a:spLocks noChangeArrowheads="1"/>
              </p:cNvSpPr>
              <p:nvPr/>
            </p:nvSpPr>
            <p:spPr bwMode="auto">
              <a:xfrm>
                <a:off x="244475" y="239971"/>
                <a:ext cx="190500" cy="190501"/>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8" name="Circle">
                <a:extLst>
                  <a:ext uri="{FF2B5EF4-FFF2-40B4-BE49-F238E27FC236}">
                    <a16:creationId xmlns:a16="http://schemas.microsoft.com/office/drawing/2014/main" id="{26BF8514-E69C-8C62-EA2B-861412533D65}"/>
                  </a:ext>
                </a:extLst>
              </p:cNvPr>
              <p:cNvSpPr>
                <a:spLocks noChangeArrowheads="1"/>
              </p:cNvSpPr>
              <p:nvPr/>
            </p:nvSpPr>
            <p:spPr bwMode="auto">
              <a:xfrm>
                <a:off x="895808" y="5588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9" name="Circle">
                <a:extLst>
                  <a:ext uri="{FF2B5EF4-FFF2-40B4-BE49-F238E27FC236}">
                    <a16:creationId xmlns:a16="http://schemas.microsoft.com/office/drawing/2014/main" id="{5949EF8F-9811-0931-9202-451AA4540DEF}"/>
                  </a:ext>
                </a:extLst>
              </p:cNvPr>
              <p:cNvSpPr>
                <a:spLocks noChangeArrowheads="1"/>
              </p:cNvSpPr>
              <p:nvPr/>
            </p:nvSpPr>
            <p:spPr bwMode="auto">
              <a:xfrm>
                <a:off x="862583"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0" name="Circle">
                <a:extLst>
                  <a:ext uri="{FF2B5EF4-FFF2-40B4-BE49-F238E27FC236}">
                    <a16:creationId xmlns:a16="http://schemas.microsoft.com/office/drawing/2014/main" id="{C6BAF97F-2F2E-6ED9-E09F-F476F472A1C4}"/>
                  </a:ext>
                </a:extLst>
              </p:cNvPr>
              <p:cNvSpPr>
                <a:spLocks noChangeArrowheads="1"/>
              </p:cNvSpPr>
              <p:nvPr/>
            </p:nvSpPr>
            <p:spPr bwMode="auto">
              <a:xfrm>
                <a:off x="868933"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1" name="Circle">
                <a:extLst>
                  <a:ext uri="{FF2B5EF4-FFF2-40B4-BE49-F238E27FC236}">
                    <a16:creationId xmlns:a16="http://schemas.microsoft.com/office/drawing/2014/main" id="{62B2C86E-E008-8A93-8600-A873B6E0DC3A}"/>
                  </a:ext>
                </a:extLst>
              </p:cNvPr>
              <p:cNvSpPr>
                <a:spLocks noChangeArrowheads="1"/>
              </p:cNvSpPr>
              <p:nvPr/>
            </p:nvSpPr>
            <p:spPr bwMode="auto">
              <a:xfrm>
                <a:off x="1056483"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2" name="Circle">
                <a:extLst>
                  <a:ext uri="{FF2B5EF4-FFF2-40B4-BE49-F238E27FC236}">
                    <a16:creationId xmlns:a16="http://schemas.microsoft.com/office/drawing/2014/main" id="{1D40DADA-2DBB-B328-D337-D232BF39DF54}"/>
                  </a:ext>
                </a:extLst>
              </p:cNvPr>
              <p:cNvSpPr>
                <a:spLocks noChangeArrowheads="1"/>
              </p:cNvSpPr>
              <p:nvPr/>
            </p:nvSpPr>
            <p:spPr bwMode="auto">
              <a:xfrm>
                <a:off x="800558"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3" name="Circle">
                <a:extLst>
                  <a:ext uri="{FF2B5EF4-FFF2-40B4-BE49-F238E27FC236}">
                    <a16:creationId xmlns:a16="http://schemas.microsoft.com/office/drawing/2014/main" id="{E8380B97-6365-6A9E-58B8-2E3CABC9A0D5}"/>
                  </a:ext>
                </a:extLst>
              </p:cNvPr>
              <p:cNvSpPr>
                <a:spLocks noChangeArrowheads="1"/>
              </p:cNvSpPr>
              <p:nvPr/>
            </p:nvSpPr>
            <p:spPr bwMode="auto">
              <a:xfrm>
                <a:off x="1246983"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4" name="Circle">
                <a:extLst>
                  <a:ext uri="{FF2B5EF4-FFF2-40B4-BE49-F238E27FC236}">
                    <a16:creationId xmlns:a16="http://schemas.microsoft.com/office/drawing/2014/main" id="{C7DD24B0-B3A8-C2C5-99F1-DD4C560C1A81}"/>
                  </a:ext>
                </a:extLst>
              </p:cNvPr>
              <p:cNvSpPr>
                <a:spLocks noChangeArrowheads="1"/>
              </p:cNvSpPr>
              <p:nvPr/>
            </p:nvSpPr>
            <p:spPr bwMode="auto">
              <a:xfrm>
                <a:off x="1049683"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5" name="Circle">
                <a:extLst>
                  <a:ext uri="{FF2B5EF4-FFF2-40B4-BE49-F238E27FC236}">
                    <a16:creationId xmlns:a16="http://schemas.microsoft.com/office/drawing/2014/main" id="{1EF39EFC-66E7-976F-9F81-F06332E9E9B3}"/>
                  </a:ext>
                </a:extLst>
              </p:cNvPr>
              <p:cNvSpPr>
                <a:spLocks noChangeArrowheads="1"/>
              </p:cNvSpPr>
              <p:nvPr/>
            </p:nvSpPr>
            <p:spPr bwMode="auto">
              <a:xfrm>
                <a:off x="1245614"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6" name="Circle">
                <a:extLst>
                  <a:ext uri="{FF2B5EF4-FFF2-40B4-BE49-F238E27FC236}">
                    <a16:creationId xmlns:a16="http://schemas.microsoft.com/office/drawing/2014/main" id="{D7F1B32A-9B63-B06E-B7F3-A8A67A03E97E}"/>
                  </a:ext>
                </a:extLst>
              </p:cNvPr>
              <p:cNvSpPr>
                <a:spLocks noChangeArrowheads="1"/>
              </p:cNvSpPr>
              <p:nvPr/>
            </p:nvSpPr>
            <p:spPr bwMode="auto">
              <a:xfrm>
                <a:off x="102336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7" name="Circle">
                <a:extLst>
                  <a:ext uri="{FF2B5EF4-FFF2-40B4-BE49-F238E27FC236}">
                    <a16:creationId xmlns:a16="http://schemas.microsoft.com/office/drawing/2014/main" id="{E8CA1F7B-34D0-3BC8-5F83-9A288D444F44}"/>
                  </a:ext>
                </a:extLst>
              </p:cNvPr>
              <p:cNvSpPr>
                <a:spLocks noChangeArrowheads="1"/>
              </p:cNvSpPr>
              <p:nvPr/>
            </p:nvSpPr>
            <p:spPr bwMode="auto">
              <a:xfrm>
                <a:off x="1467864"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8" name="Circle">
                <a:extLst>
                  <a:ext uri="{FF2B5EF4-FFF2-40B4-BE49-F238E27FC236}">
                    <a16:creationId xmlns:a16="http://schemas.microsoft.com/office/drawing/2014/main" id="{B3E5163A-7217-8287-7BDB-6E7DA9EFD168}"/>
                  </a:ext>
                </a:extLst>
              </p:cNvPr>
              <p:cNvSpPr>
                <a:spLocks noChangeArrowheads="1"/>
              </p:cNvSpPr>
              <p:nvPr/>
            </p:nvSpPr>
            <p:spPr bwMode="auto">
              <a:xfrm>
                <a:off x="1129733"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9" name="Circle">
                <a:extLst>
                  <a:ext uri="{FF2B5EF4-FFF2-40B4-BE49-F238E27FC236}">
                    <a16:creationId xmlns:a16="http://schemas.microsoft.com/office/drawing/2014/main" id="{82D69A16-C6CB-0F61-0776-602D75DA7FCA}"/>
                  </a:ext>
                </a:extLst>
              </p:cNvPr>
              <p:cNvSpPr>
                <a:spLocks noChangeArrowheads="1"/>
              </p:cNvSpPr>
              <p:nvPr/>
            </p:nvSpPr>
            <p:spPr bwMode="auto">
              <a:xfrm>
                <a:off x="286198" y="2698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0" name="Circle">
                <a:extLst>
                  <a:ext uri="{FF2B5EF4-FFF2-40B4-BE49-F238E27FC236}">
                    <a16:creationId xmlns:a16="http://schemas.microsoft.com/office/drawing/2014/main" id="{97A949AF-65E9-13EC-AE7E-FC271FBABB7B}"/>
                  </a:ext>
                </a:extLst>
              </p:cNvPr>
              <p:cNvSpPr>
                <a:spLocks noChangeArrowheads="1"/>
              </p:cNvSpPr>
              <p:nvPr/>
            </p:nvSpPr>
            <p:spPr bwMode="auto">
              <a:xfrm>
                <a:off x="523596" y="171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sp>
          <p:nvSpPr>
            <p:cNvPr id="15" name="Replicate 1">
              <a:extLst>
                <a:ext uri="{FF2B5EF4-FFF2-40B4-BE49-F238E27FC236}">
                  <a16:creationId xmlns:a16="http://schemas.microsoft.com/office/drawing/2014/main" id="{E1DAFCE6-C983-3636-5221-1D8C8E49ECA2}"/>
                </a:ext>
              </a:extLst>
            </p:cNvPr>
            <p:cNvSpPr txBox="1">
              <a:spLocks noChangeArrowheads="1"/>
            </p:cNvSpPr>
            <p:nvPr/>
          </p:nvSpPr>
          <p:spPr bwMode="auto">
            <a:xfrm>
              <a:off x="5146070" y="87905"/>
              <a:ext cx="1644673" cy="4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400">
                  <a:solidFill>
                    <a:schemeClr val="tx2"/>
                  </a:solidFill>
                </a:rPr>
                <a:t>Replicate 1</a:t>
              </a:r>
            </a:p>
          </p:txBody>
        </p:sp>
        <p:grpSp>
          <p:nvGrpSpPr>
            <p:cNvPr id="16" name="Group">
              <a:extLst>
                <a:ext uri="{FF2B5EF4-FFF2-40B4-BE49-F238E27FC236}">
                  <a16:creationId xmlns:a16="http://schemas.microsoft.com/office/drawing/2014/main" id="{8EEBEA94-00CC-6B79-4D44-1FA6AF697B9A}"/>
                </a:ext>
              </a:extLst>
            </p:cNvPr>
            <p:cNvGrpSpPr>
              <a:grpSpLocks/>
            </p:cNvGrpSpPr>
            <p:nvPr/>
          </p:nvGrpSpPr>
          <p:grpSpPr bwMode="auto">
            <a:xfrm>
              <a:off x="3103998" y="21695"/>
              <a:ext cx="1442026" cy="841376"/>
              <a:chOff x="0" y="0"/>
              <a:chExt cx="1442025" cy="841375"/>
            </a:xfrm>
          </p:grpSpPr>
          <p:sp>
            <p:nvSpPr>
              <p:cNvPr id="18" name="Circle">
                <a:extLst>
                  <a:ext uri="{FF2B5EF4-FFF2-40B4-BE49-F238E27FC236}">
                    <a16:creationId xmlns:a16="http://schemas.microsoft.com/office/drawing/2014/main" id="{29E9C2DF-C287-5359-5929-8718E72E7C27}"/>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9" name="Circle">
                <a:extLst>
                  <a:ext uri="{FF2B5EF4-FFF2-40B4-BE49-F238E27FC236}">
                    <a16:creationId xmlns:a16="http://schemas.microsoft.com/office/drawing/2014/main" id="{112AC170-BB7A-4C87-EE7C-59FC821E3558}"/>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0" name="Circle">
                <a:extLst>
                  <a:ext uri="{FF2B5EF4-FFF2-40B4-BE49-F238E27FC236}">
                    <a16:creationId xmlns:a16="http://schemas.microsoft.com/office/drawing/2014/main" id="{1AAFF55D-D5CE-B89D-1EE6-71B44FBA8516}"/>
                  </a:ext>
                </a:extLst>
              </p:cNvPr>
              <p:cNvSpPr>
                <a:spLocks noChangeArrowheads="1"/>
              </p:cNvSpPr>
              <p:nvPr/>
            </p:nvSpPr>
            <p:spPr bwMode="auto">
              <a:xfrm>
                <a:off x="2012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1" name="Circle">
                <a:extLst>
                  <a:ext uri="{FF2B5EF4-FFF2-40B4-BE49-F238E27FC236}">
                    <a16:creationId xmlns:a16="http://schemas.microsoft.com/office/drawing/2014/main" id="{467F0B3E-200C-838E-0A1F-39E4A07DC3BC}"/>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2" name="Circle">
                <a:extLst>
                  <a:ext uri="{FF2B5EF4-FFF2-40B4-BE49-F238E27FC236}">
                    <a16:creationId xmlns:a16="http://schemas.microsoft.com/office/drawing/2014/main" id="{499142C4-F843-D64C-C1A0-39567C315F5B}"/>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3" name="Circle">
                <a:extLst>
                  <a:ext uri="{FF2B5EF4-FFF2-40B4-BE49-F238E27FC236}">
                    <a16:creationId xmlns:a16="http://schemas.microsoft.com/office/drawing/2014/main" id="{C21C1AB8-E32A-8675-0FCB-BF6F9C5BD1A2}"/>
                  </a:ext>
                </a:extLst>
              </p:cNvPr>
              <p:cNvSpPr>
                <a:spLocks noChangeArrowheads="1"/>
              </p:cNvSpPr>
              <p:nvPr/>
            </p:nvSpPr>
            <p:spPr bwMode="auto">
              <a:xfrm>
                <a:off x="462094" y="358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4" name="Circle">
                <a:extLst>
                  <a:ext uri="{FF2B5EF4-FFF2-40B4-BE49-F238E27FC236}">
                    <a16:creationId xmlns:a16="http://schemas.microsoft.com/office/drawing/2014/main" id="{8E8A83A8-4615-AEBF-1434-F2EA080D4299}"/>
                  </a:ext>
                </a:extLst>
              </p:cNvPr>
              <p:cNvSpPr>
                <a:spLocks noChangeArrowheads="1"/>
              </p:cNvSpPr>
              <p:nvPr/>
            </p:nvSpPr>
            <p:spPr bwMode="auto">
              <a:xfrm>
                <a:off x="283312" y="5619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5" name="Circle">
                <a:extLst>
                  <a:ext uri="{FF2B5EF4-FFF2-40B4-BE49-F238E27FC236}">
                    <a16:creationId xmlns:a16="http://schemas.microsoft.com/office/drawing/2014/main" id="{B47F3285-0373-9C1F-7FD2-8C8B46A892F7}"/>
                  </a:ext>
                </a:extLst>
              </p:cNvPr>
              <p:cNvSpPr>
                <a:spLocks noChangeArrowheads="1"/>
              </p:cNvSpPr>
              <p:nvPr/>
            </p:nvSpPr>
            <p:spPr bwMode="auto">
              <a:xfrm>
                <a:off x="157294" y="203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6" name="Circle">
                <a:extLst>
                  <a:ext uri="{FF2B5EF4-FFF2-40B4-BE49-F238E27FC236}">
                    <a16:creationId xmlns:a16="http://schemas.microsoft.com/office/drawing/2014/main" id="{46C248CD-5389-8FEC-BA87-4694511229BA}"/>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7" name="Circle">
                <a:extLst>
                  <a:ext uri="{FF2B5EF4-FFF2-40B4-BE49-F238E27FC236}">
                    <a16:creationId xmlns:a16="http://schemas.microsoft.com/office/drawing/2014/main" id="{FFBF2106-7C64-0C06-2591-8CF8D2C17313}"/>
                  </a:ext>
                </a:extLst>
              </p:cNvPr>
              <p:cNvSpPr>
                <a:spLocks noChangeArrowheads="1"/>
              </p:cNvSpPr>
              <p:nvPr/>
            </p:nvSpPr>
            <p:spPr bwMode="auto">
              <a:xfrm>
                <a:off x="652594" y="3492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8" name="Circle">
                <a:extLst>
                  <a:ext uri="{FF2B5EF4-FFF2-40B4-BE49-F238E27FC236}">
                    <a16:creationId xmlns:a16="http://schemas.microsoft.com/office/drawing/2014/main" id="{8E6BE745-95FE-B086-B411-F2BFC6D06EAB}"/>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9" name="Circle">
                <a:extLst>
                  <a:ext uri="{FF2B5EF4-FFF2-40B4-BE49-F238E27FC236}">
                    <a16:creationId xmlns:a16="http://schemas.microsoft.com/office/drawing/2014/main" id="{3AAB28BB-C5F2-34F1-A2C1-581B4DCF9ABA}"/>
                  </a:ext>
                </a:extLst>
              </p:cNvPr>
              <p:cNvSpPr>
                <a:spLocks noChangeArrowheads="1"/>
              </p:cNvSpPr>
              <p:nvPr/>
            </p:nvSpPr>
            <p:spPr bwMode="auto">
              <a:xfrm>
                <a:off x="584219" y="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0" name="Circle">
                <a:extLst>
                  <a:ext uri="{FF2B5EF4-FFF2-40B4-BE49-F238E27FC236}">
                    <a16:creationId xmlns:a16="http://schemas.microsoft.com/office/drawing/2014/main" id="{7994E634-FC75-648A-94F4-D3C112713E2F}"/>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1" name="Circle">
                <a:extLst>
                  <a:ext uri="{FF2B5EF4-FFF2-40B4-BE49-F238E27FC236}">
                    <a16:creationId xmlns:a16="http://schemas.microsoft.com/office/drawing/2014/main" id="{AE572BA4-1DCC-ADDA-87A1-B156CF5FA874}"/>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2" name="Circle">
                <a:extLst>
                  <a:ext uri="{FF2B5EF4-FFF2-40B4-BE49-F238E27FC236}">
                    <a16:creationId xmlns:a16="http://schemas.microsoft.com/office/drawing/2014/main" id="{5AEF331B-FFF9-C5AE-BBFA-3361781E9B50}"/>
                  </a:ext>
                </a:extLst>
              </p:cNvPr>
              <p:cNvSpPr>
                <a:spLocks noChangeArrowheads="1"/>
              </p:cNvSpPr>
              <p:nvPr/>
            </p:nvSpPr>
            <p:spPr bwMode="auto">
              <a:xfrm>
                <a:off x="807025" y="762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3" name="Circle">
                <a:extLst>
                  <a:ext uri="{FF2B5EF4-FFF2-40B4-BE49-F238E27FC236}">
                    <a16:creationId xmlns:a16="http://schemas.microsoft.com/office/drawing/2014/main" id="{68FA13CC-6215-F795-5CDB-B0EB604BE23D}"/>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4" name="Circle">
                <a:extLst>
                  <a:ext uri="{FF2B5EF4-FFF2-40B4-BE49-F238E27FC236}">
                    <a16:creationId xmlns:a16="http://schemas.microsoft.com/office/drawing/2014/main" id="{E2D3A58C-65FC-9351-2F9B-73BE7DEAC93D}"/>
                  </a:ext>
                </a:extLst>
              </p:cNvPr>
              <p:cNvSpPr>
                <a:spLocks noChangeArrowheads="1"/>
              </p:cNvSpPr>
              <p:nvPr/>
            </p:nvSpPr>
            <p:spPr bwMode="auto">
              <a:xfrm>
                <a:off x="913393"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5" name="Circle">
                <a:extLst>
                  <a:ext uri="{FF2B5EF4-FFF2-40B4-BE49-F238E27FC236}">
                    <a16:creationId xmlns:a16="http://schemas.microsoft.com/office/drawing/2014/main" id="{A713E541-3136-6606-558B-D8F333BBAD70}"/>
                  </a:ext>
                </a:extLst>
              </p:cNvPr>
              <p:cNvSpPr>
                <a:spLocks noChangeArrowheads="1"/>
              </p:cNvSpPr>
              <p:nvPr/>
            </p:nvSpPr>
            <p:spPr bwMode="auto">
              <a:xfrm>
                <a:off x="69859" y="2698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6" name="Circle">
                <a:extLst>
                  <a:ext uri="{FF2B5EF4-FFF2-40B4-BE49-F238E27FC236}">
                    <a16:creationId xmlns:a16="http://schemas.microsoft.com/office/drawing/2014/main" id="{53ED7D69-3015-4856-5C31-1F11A46FE024}"/>
                  </a:ext>
                </a:extLst>
              </p:cNvPr>
              <p:cNvSpPr>
                <a:spLocks noChangeArrowheads="1"/>
              </p:cNvSpPr>
              <p:nvPr/>
            </p:nvSpPr>
            <p:spPr bwMode="auto">
              <a:xfrm>
                <a:off x="268399" y="17462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7" name="Circle">
                <a:extLst>
                  <a:ext uri="{FF2B5EF4-FFF2-40B4-BE49-F238E27FC236}">
                    <a16:creationId xmlns:a16="http://schemas.microsoft.com/office/drawing/2014/main" id="{63977A11-DE10-46CD-26FB-5C16E19E9E86}"/>
                  </a:ext>
                </a:extLst>
              </p:cNvPr>
              <p:cNvSpPr>
                <a:spLocks noChangeArrowheads="1"/>
              </p:cNvSpPr>
              <p:nvPr/>
            </p:nvSpPr>
            <p:spPr bwMode="auto">
              <a:xfrm>
                <a:off x="826075" y="386163"/>
                <a:ext cx="190501" cy="1905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8" name="Circle">
                <a:extLst>
                  <a:ext uri="{FF2B5EF4-FFF2-40B4-BE49-F238E27FC236}">
                    <a16:creationId xmlns:a16="http://schemas.microsoft.com/office/drawing/2014/main" id="{CFF2116B-6741-E84A-D2EC-207CB866808A}"/>
                  </a:ext>
                </a:extLst>
              </p:cNvPr>
              <p:cNvSpPr>
                <a:spLocks noChangeArrowheads="1"/>
              </p:cNvSpPr>
              <p:nvPr/>
            </p:nvSpPr>
            <p:spPr bwMode="auto">
              <a:xfrm>
                <a:off x="442462" y="235614"/>
                <a:ext cx="190501" cy="1905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sp>
          <p:nvSpPr>
            <p:cNvPr id="17" name="Replicate 2">
              <a:extLst>
                <a:ext uri="{FF2B5EF4-FFF2-40B4-BE49-F238E27FC236}">
                  <a16:creationId xmlns:a16="http://schemas.microsoft.com/office/drawing/2014/main" id="{854AB24A-242B-4D30-EE05-385329F2865A}"/>
                </a:ext>
              </a:extLst>
            </p:cNvPr>
            <p:cNvSpPr txBox="1">
              <a:spLocks noChangeArrowheads="1"/>
            </p:cNvSpPr>
            <p:nvPr/>
          </p:nvSpPr>
          <p:spPr bwMode="auto">
            <a:xfrm>
              <a:off x="5146068" y="1146369"/>
              <a:ext cx="1644673" cy="47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400">
                  <a:solidFill>
                    <a:schemeClr val="tx2"/>
                  </a:solidFill>
                </a:rPr>
                <a:t>Replicate 2</a:t>
              </a:r>
            </a:p>
          </p:txBody>
        </p:sp>
      </p:grpSp>
      <p:grpSp>
        <p:nvGrpSpPr>
          <p:cNvPr id="113" name="Group 112">
            <a:extLst>
              <a:ext uri="{FF2B5EF4-FFF2-40B4-BE49-F238E27FC236}">
                <a16:creationId xmlns:a16="http://schemas.microsoft.com/office/drawing/2014/main" id="{1E55401A-86D1-EEDC-64C7-78AD0FDEDFC8}"/>
              </a:ext>
            </a:extLst>
          </p:cNvPr>
          <p:cNvGrpSpPr/>
          <p:nvPr/>
        </p:nvGrpSpPr>
        <p:grpSpPr>
          <a:xfrm>
            <a:off x="1035218" y="3696802"/>
            <a:ext cx="10121564" cy="2475402"/>
            <a:chOff x="381000" y="5124449"/>
            <a:chExt cx="11705915" cy="2862884"/>
          </a:xfrm>
        </p:grpSpPr>
        <p:grpSp>
          <p:nvGrpSpPr>
            <p:cNvPr id="85" name="Group">
              <a:extLst>
                <a:ext uri="{FF2B5EF4-FFF2-40B4-BE49-F238E27FC236}">
                  <a16:creationId xmlns:a16="http://schemas.microsoft.com/office/drawing/2014/main" id="{1FA13429-0066-B1CE-CA1E-5A37843E432D}"/>
                </a:ext>
              </a:extLst>
            </p:cNvPr>
            <p:cNvGrpSpPr>
              <a:grpSpLocks/>
            </p:cNvGrpSpPr>
            <p:nvPr/>
          </p:nvGrpSpPr>
          <p:grpSpPr bwMode="auto">
            <a:xfrm>
              <a:off x="5889719" y="5124449"/>
              <a:ext cx="6197196" cy="2862884"/>
              <a:chOff x="40316" y="-1"/>
              <a:chExt cx="6197724" cy="2862532"/>
            </a:xfrm>
          </p:grpSpPr>
          <p:sp>
            <p:nvSpPr>
              <p:cNvPr id="86" name="Circle">
                <a:extLst>
                  <a:ext uri="{FF2B5EF4-FFF2-40B4-BE49-F238E27FC236}">
                    <a16:creationId xmlns:a16="http://schemas.microsoft.com/office/drawing/2014/main" id="{8F471CC9-0BF4-198B-DE03-659019CCBE9C}"/>
                  </a:ext>
                </a:extLst>
              </p:cNvPr>
              <p:cNvSpPr>
                <a:spLocks noChangeArrowheads="1"/>
              </p:cNvSpPr>
              <p:nvPr/>
            </p:nvSpPr>
            <p:spPr bwMode="auto">
              <a:xfrm>
                <a:off x="4937817" y="341826"/>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87" name="Circle">
                <a:extLst>
                  <a:ext uri="{FF2B5EF4-FFF2-40B4-BE49-F238E27FC236}">
                    <a16:creationId xmlns:a16="http://schemas.microsoft.com/office/drawing/2014/main" id="{B3A23F8E-8912-3A10-ECF3-B1F97C0AB1EC}"/>
                  </a:ext>
                </a:extLst>
              </p:cNvPr>
              <p:cNvSpPr>
                <a:spLocks noChangeArrowheads="1"/>
              </p:cNvSpPr>
              <p:nvPr/>
            </p:nvSpPr>
            <p:spPr bwMode="auto">
              <a:xfrm>
                <a:off x="5235214" y="341826"/>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88" name="Line">
                <a:extLst>
                  <a:ext uri="{FF2B5EF4-FFF2-40B4-BE49-F238E27FC236}">
                    <a16:creationId xmlns:a16="http://schemas.microsoft.com/office/drawing/2014/main" id="{EFDD9027-C355-4FD0-6DFA-DE5CAB42FB54}"/>
                  </a:ext>
                </a:extLst>
              </p:cNvPr>
              <p:cNvSpPr>
                <a:spLocks/>
              </p:cNvSpPr>
              <p:nvPr/>
            </p:nvSpPr>
            <p:spPr bwMode="auto">
              <a:xfrm>
                <a:off x="346952" y="294336"/>
                <a:ext cx="2001709" cy="1591736"/>
              </a:xfrm>
              <a:custGeom>
                <a:avLst/>
                <a:gdLst>
                  <a:gd name="T0" fmla="*/ 1000855 w 21600"/>
                  <a:gd name="T1" fmla="*/ 795868 h 21432"/>
                  <a:gd name="T2" fmla="*/ 1000855 w 21600"/>
                  <a:gd name="T3" fmla="*/ 795868 h 21432"/>
                  <a:gd name="T4" fmla="*/ 1000855 w 21600"/>
                  <a:gd name="T5" fmla="*/ 795868 h 21432"/>
                  <a:gd name="T6" fmla="*/ 1000855 w 21600"/>
                  <a:gd name="T7" fmla="*/ 795868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12700" cap="flat">
                <a:solidFill>
                  <a:srgbClr val="000000"/>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sp>
            <p:nvSpPr>
              <p:cNvPr id="89" name="Circle">
                <a:extLst>
                  <a:ext uri="{FF2B5EF4-FFF2-40B4-BE49-F238E27FC236}">
                    <a16:creationId xmlns:a16="http://schemas.microsoft.com/office/drawing/2014/main" id="{8E8BD62F-B311-9178-9B83-ECA3281CC511}"/>
                  </a:ext>
                </a:extLst>
              </p:cNvPr>
              <p:cNvSpPr>
                <a:spLocks noChangeArrowheads="1"/>
              </p:cNvSpPr>
              <p:nvPr/>
            </p:nvSpPr>
            <p:spPr bwMode="auto">
              <a:xfrm>
                <a:off x="848417" y="1127604"/>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90" name="Circle">
                <a:extLst>
                  <a:ext uri="{FF2B5EF4-FFF2-40B4-BE49-F238E27FC236}">
                    <a16:creationId xmlns:a16="http://schemas.microsoft.com/office/drawing/2014/main" id="{A4B9BECB-DCC7-0721-CA31-F42F33501EC3}"/>
                  </a:ext>
                </a:extLst>
              </p:cNvPr>
              <p:cNvSpPr>
                <a:spLocks noChangeArrowheads="1"/>
              </p:cNvSpPr>
              <p:nvPr/>
            </p:nvSpPr>
            <p:spPr bwMode="auto">
              <a:xfrm>
                <a:off x="1775517" y="1212747"/>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91" name="Line">
                <a:extLst>
                  <a:ext uri="{FF2B5EF4-FFF2-40B4-BE49-F238E27FC236}">
                    <a16:creationId xmlns:a16="http://schemas.microsoft.com/office/drawing/2014/main" id="{449D2F12-D36A-AC81-5E03-FE0472F040A0}"/>
                  </a:ext>
                </a:extLst>
              </p:cNvPr>
              <p:cNvSpPr>
                <a:spLocks/>
              </p:cNvSpPr>
              <p:nvPr/>
            </p:nvSpPr>
            <p:spPr bwMode="auto">
              <a:xfrm>
                <a:off x="40316" y="802590"/>
                <a:ext cx="2614881" cy="993165"/>
              </a:xfrm>
              <a:custGeom>
                <a:avLst/>
                <a:gdLst>
                  <a:gd name="T0" fmla="*/ 1307441 w 21600"/>
                  <a:gd name="T1" fmla="*/ 496583 h 21432"/>
                  <a:gd name="T2" fmla="*/ 1307441 w 21600"/>
                  <a:gd name="T3" fmla="*/ 496583 h 21432"/>
                  <a:gd name="T4" fmla="*/ 1307441 w 21600"/>
                  <a:gd name="T5" fmla="*/ 496583 h 21432"/>
                  <a:gd name="T6" fmla="*/ 1307441 w 21600"/>
                  <a:gd name="T7" fmla="*/ 496583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9525" cap="flat">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sp>
            <p:nvSpPr>
              <p:cNvPr id="92" name="In reality:…">
                <a:extLst>
                  <a:ext uri="{FF2B5EF4-FFF2-40B4-BE49-F238E27FC236}">
                    <a16:creationId xmlns:a16="http://schemas.microsoft.com/office/drawing/2014/main" id="{8F9234DB-7262-8834-BB23-26290E50EB16}"/>
                  </a:ext>
                </a:extLst>
              </p:cNvPr>
              <p:cNvSpPr txBox="1">
                <a:spLocks noChangeArrowheads="1"/>
              </p:cNvSpPr>
              <p:nvPr/>
            </p:nvSpPr>
            <p:spPr bwMode="auto">
              <a:xfrm>
                <a:off x="573980" y="1896065"/>
                <a:ext cx="5664060" cy="9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a:solidFill>
                      <a:schemeClr val="tx2"/>
                    </a:solidFill>
                  </a:rPr>
                  <a:t>In reality:</a:t>
                </a:r>
              </a:p>
              <a:p>
                <a:pPr algn="ctr" eaLnBrk="1"/>
                <a:r>
                  <a:rPr lang="en-US" altLang="en-US">
                    <a:solidFill>
                      <a:schemeClr val="tx2"/>
                    </a:solidFill>
                  </a:rPr>
                  <a:t>Over- or underestimation of variance</a:t>
                </a:r>
              </a:p>
            </p:txBody>
          </p:sp>
          <p:sp>
            <p:nvSpPr>
              <p:cNvPr id="93" name="Line">
                <a:extLst>
                  <a:ext uri="{FF2B5EF4-FFF2-40B4-BE49-F238E27FC236}">
                    <a16:creationId xmlns:a16="http://schemas.microsoft.com/office/drawing/2014/main" id="{AF761FDD-F605-E682-F6D2-14C2B4510A4E}"/>
                  </a:ext>
                </a:extLst>
              </p:cNvPr>
              <p:cNvSpPr>
                <a:spLocks/>
              </p:cNvSpPr>
              <p:nvPr/>
            </p:nvSpPr>
            <p:spPr bwMode="auto">
              <a:xfrm>
                <a:off x="4131553" y="265950"/>
                <a:ext cx="2001709" cy="1591737"/>
              </a:xfrm>
              <a:custGeom>
                <a:avLst/>
                <a:gdLst>
                  <a:gd name="T0" fmla="*/ 1000855 w 21600"/>
                  <a:gd name="T1" fmla="*/ 795869 h 21432"/>
                  <a:gd name="T2" fmla="*/ 1000855 w 21600"/>
                  <a:gd name="T3" fmla="*/ 795869 h 21432"/>
                  <a:gd name="T4" fmla="*/ 1000855 w 21600"/>
                  <a:gd name="T5" fmla="*/ 795869 h 21432"/>
                  <a:gd name="T6" fmla="*/ 1000855 w 21600"/>
                  <a:gd name="T7" fmla="*/ 795869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12700" cap="flat">
                <a:solidFill>
                  <a:srgbClr val="000000"/>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sp>
            <p:nvSpPr>
              <p:cNvPr id="94" name="Line">
                <a:extLst>
                  <a:ext uri="{FF2B5EF4-FFF2-40B4-BE49-F238E27FC236}">
                    <a16:creationId xmlns:a16="http://schemas.microsoft.com/office/drawing/2014/main" id="{2ECC890D-70D1-D482-CEBE-68274B9ADC0F}"/>
                  </a:ext>
                </a:extLst>
              </p:cNvPr>
              <p:cNvSpPr>
                <a:spLocks/>
              </p:cNvSpPr>
              <p:nvPr/>
            </p:nvSpPr>
            <p:spPr bwMode="auto">
              <a:xfrm>
                <a:off x="4604717" y="-1"/>
                <a:ext cx="1055377" cy="1776450"/>
              </a:xfrm>
              <a:custGeom>
                <a:avLst/>
                <a:gdLst>
                  <a:gd name="T0" fmla="*/ 527689 w 21600"/>
                  <a:gd name="T1" fmla="*/ 888225 h 21432"/>
                  <a:gd name="T2" fmla="*/ 527689 w 21600"/>
                  <a:gd name="T3" fmla="*/ 888225 h 21432"/>
                  <a:gd name="T4" fmla="*/ 527689 w 21600"/>
                  <a:gd name="T5" fmla="*/ 888225 h 21432"/>
                  <a:gd name="T6" fmla="*/ 527689 w 21600"/>
                  <a:gd name="T7" fmla="*/ 888225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9525" cap="flat">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grpSp>
        <p:grpSp>
          <p:nvGrpSpPr>
            <p:cNvPr id="95" name="Group">
              <a:extLst>
                <a:ext uri="{FF2B5EF4-FFF2-40B4-BE49-F238E27FC236}">
                  <a16:creationId xmlns:a16="http://schemas.microsoft.com/office/drawing/2014/main" id="{15B82079-2CD6-48EA-97DF-4A61D092FCF2}"/>
                </a:ext>
              </a:extLst>
            </p:cNvPr>
            <p:cNvGrpSpPr>
              <a:grpSpLocks/>
            </p:cNvGrpSpPr>
            <p:nvPr/>
          </p:nvGrpSpPr>
          <p:grpSpPr bwMode="auto">
            <a:xfrm>
              <a:off x="381000" y="5375275"/>
              <a:ext cx="4499614" cy="2611900"/>
              <a:chOff x="0" y="0"/>
              <a:chExt cx="4499821" cy="2610841"/>
            </a:xfrm>
          </p:grpSpPr>
          <p:sp>
            <p:nvSpPr>
              <p:cNvPr id="96" name="In theory:…">
                <a:extLst>
                  <a:ext uri="{FF2B5EF4-FFF2-40B4-BE49-F238E27FC236}">
                    <a16:creationId xmlns:a16="http://schemas.microsoft.com/office/drawing/2014/main" id="{9A814332-B44D-B691-3D28-AE5BA00BFA39}"/>
                  </a:ext>
                </a:extLst>
              </p:cNvPr>
              <p:cNvSpPr txBox="1">
                <a:spLocks noChangeArrowheads="1"/>
              </p:cNvSpPr>
              <p:nvPr/>
            </p:nvSpPr>
            <p:spPr bwMode="auto">
              <a:xfrm>
                <a:off x="497374" y="1644649"/>
                <a:ext cx="4002447" cy="96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a:solidFill>
                      <a:schemeClr val="tx2"/>
                    </a:solidFill>
                  </a:rPr>
                  <a:t>In theory:</a:t>
                </a:r>
              </a:p>
              <a:p>
                <a:pPr algn="ctr" eaLnBrk="1"/>
                <a:r>
                  <a:rPr lang="en-US" altLang="en-US">
                    <a:solidFill>
                      <a:schemeClr val="tx2"/>
                    </a:solidFill>
                  </a:rPr>
                  <a:t>Good variance estimation</a:t>
                </a:r>
              </a:p>
            </p:txBody>
          </p:sp>
          <p:grpSp>
            <p:nvGrpSpPr>
              <p:cNvPr id="97" name="Group">
                <a:extLst>
                  <a:ext uri="{FF2B5EF4-FFF2-40B4-BE49-F238E27FC236}">
                    <a16:creationId xmlns:a16="http://schemas.microsoft.com/office/drawing/2014/main" id="{985DA896-5128-9EBE-07B0-7FA251D5C842}"/>
                  </a:ext>
                </a:extLst>
              </p:cNvPr>
              <p:cNvGrpSpPr>
                <a:grpSpLocks/>
              </p:cNvGrpSpPr>
              <p:nvPr/>
            </p:nvGrpSpPr>
            <p:grpSpPr bwMode="auto">
              <a:xfrm>
                <a:off x="0" y="0"/>
                <a:ext cx="3618014" cy="1633174"/>
                <a:chOff x="0" y="0"/>
                <a:chExt cx="3618013" cy="1633173"/>
              </a:xfrm>
            </p:grpSpPr>
            <p:sp>
              <p:nvSpPr>
                <p:cNvPr id="98" name="Line">
                  <a:extLst>
                    <a:ext uri="{FF2B5EF4-FFF2-40B4-BE49-F238E27FC236}">
                      <a16:creationId xmlns:a16="http://schemas.microsoft.com/office/drawing/2014/main" id="{B30FC889-3B49-9750-2660-6179FCD91728}"/>
                    </a:ext>
                  </a:extLst>
                </p:cNvPr>
                <p:cNvSpPr>
                  <a:spLocks/>
                </p:cNvSpPr>
                <p:nvPr/>
              </p:nvSpPr>
              <p:spPr bwMode="auto">
                <a:xfrm>
                  <a:off x="1497872" y="0"/>
                  <a:ext cx="2001709" cy="1591736"/>
                </a:xfrm>
                <a:custGeom>
                  <a:avLst/>
                  <a:gdLst>
                    <a:gd name="T0" fmla="*/ 1000855 w 21600"/>
                    <a:gd name="T1" fmla="*/ 795868 h 21432"/>
                    <a:gd name="T2" fmla="*/ 1000855 w 21600"/>
                    <a:gd name="T3" fmla="*/ 795868 h 21432"/>
                    <a:gd name="T4" fmla="*/ 1000855 w 21600"/>
                    <a:gd name="T5" fmla="*/ 795868 h 21432"/>
                    <a:gd name="T6" fmla="*/ 1000855 w 21600"/>
                    <a:gd name="T7" fmla="*/ 795868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12700" cap="flat">
                  <a:solidFill>
                    <a:srgbClr val="000000"/>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sp>
              <p:nvSpPr>
                <p:cNvPr id="99" name="Circle">
                  <a:extLst>
                    <a:ext uri="{FF2B5EF4-FFF2-40B4-BE49-F238E27FC236}">
                      <a16:creationId xmlns:a16="http://schemas.microsoft.com/office/drawing/2014/main" id="{4664EE0A-DED6-9106-2DA5-D681E8F6EC75}"/>
                    </a:ext>
                  </a:extLst>
                </p:cNvPr>
                <p:cNvSpPr>
                  <a:spLocks noChangeArrowheads="1"/>
                </p:cNvSpPr>
                <p:nvPr/>
              </p:nvSpPr>
              <p:spPr bwMode="auto">
                <a:xfrm>
                  <a:off x="1658976" y="14010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0" name="Circle">
                  <a:extLst>
                    <a:ext uri="{FF2B5EF4-FFF2-40B4-BE49-F238E27FC236}">
                      <a16:creationId xmlns:a16="http://schemas.microsoft.com/office/drawing/2014/main" id="{994AF90B-7F44-B1C9-CEBB-5C5774FDBC37}"/>
                    </a:ext>
                  </a:extLst>
                </p:cNvPr>
                <p:cNvSpPr>
                  <a:spLocks noChangeArrowheads="1"/>
                </p:cNvSpPr>
                <p:nvPr/>
              </p:nvSpPr>
              <p:spPr bwMode="auto">
                <a:xfrm>
                  <a:off x="1999336" y="833268"/>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1" name="Circle">
                  <a:extLst>
                    <a:ext uri="{FF2B5EF4-FFF2-40B4-BE49-F238E27FC236}">
                      <a16:creationId xmlns:a16="http://schemas.microsoft.com/office/drawing/2014/main" id="{D6316256-5CE4-03CA-DAB3-0511F22F0F2B}"/>
                    </a:ext>
                  </a:extLst>
                </p:cNvPr>
                <p:cNvSpPr>
                  <a:spLocks noChangeArrowheads="1"/>
                </p:cNvSpPr>
                <p:nvPr/>
              </p:nvSpPr>
              <p:spPr bwMode="auto">
                <a:xfrm>
                  <a:off x="2161896" y="332940"/>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2" name="Circle">
                  <a:extLst>
                    <a:ext uri="{FF2B5EF4-FFF2-40B4-BE49-F238E27FC236}">
                      <a16:creationId xmlns:a16="http://schemas.microsoft.com/office/drawing/2014/main" id="{5F58971F-0F19-872F-9183-15FA3565B733}"/>
                    </a:ext>
                  </a:extLst>
                </p:cNvPr>
                <p:cNvSpPr>
                  <a:spLocks noChangeArrowheads="1"/>
                </p:cNvSpPr>
                <p:nvPr/>
              </p:nvSpPr>
              <p:spPr bwMode="auto">
                <a:xfrm>
                  <a:off x="2304136" y="1056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3" name="Circle">
                  <a:extLst>
                    <a:ext uri="{FF2B5EF4-FFF2-40B4-BE49-F238E27FC236}">
                      <a16:creationId xmlns:a16="http://schemas.microsoft.com/office/drawing/2014/main" id="{D3B91BAD-4152-D5F5-9915-57A7A7BC9983}"/>
                    </a:ext>
                  </a:extLst>
                </p:cNvPr>
                <p:cNvSpPr>
                  <a:spLocks noChangeArrowheads="1"/>
                </p:cNvSpPr>
                <p:nvPr/>
              </p:nvSpPr>
              <p:spPr bwMode="auto">
                <a:xfrm>
                  <a:off x="2608936" y="1056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4" name="Circle">
                  <a:extLst>
                    <a:ext uri="{FF2B5EF4-FFF2-40B4-BE49-F238E27FC236}">
                      <a16:creationId xmlns:a16="http://schemas.microsoft.com/office/drawing/2014/main" id="{88586F97-8BD2-7680-5457-DB74FE63C717}"/>
                    </a:ext>
                  </a:extLst>
                </p:cNvPr>
                <p:cNvSpPr>
                  <a:spLocks noChangeArrowheads="1"/>
                </p:cNvSpPr>
                <p:nvPr/>
              </p:nvSpPr>
              <p:spPr bwMode="auto">
                <a:xfrm>
                  <a:off x="2730856" y="5120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5" name="Circle">
                  <a:extLst>
                    <a:ext uri="{FF2B5EF4-FFF2-40B4-BE49-F238E27FC236}">
                      <a16:creationId xmlns:a16="http://schemas.microsoft.com/office/drawing/2014/main" id="{7F8DF9A5-2DAC-8F56-F9FB-6F74E7E46E30}"/>
                    </a:ext>
                  </a:extLst>
                </p:cNvPr>
                <p:cNvSpPr>
                  <a:spLocks noChangeArrowheads="1"/>
                </p:cNvSpPr>
                <p:nvPr/>
              </p:nvSpPr>
              <p:spPr bwMode="auto">
                <a:xfrm>
                  <a:off x="2964536" y="10708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6" name="Circle">
                  <a:extLst>
                    <a:ext uri="{FF2B5EF4-FFF2-40B4-BE49-F238E27FC236}">
                      <a16:creationId xmlns:a16="http://schemas.microsoft.com/office/drawing/2014/main" id="{B226C9FC-954B-D6AA-AD52-E0B0CE202D22}"/>
                    </a:ext>
                  </a:extLst>
                </p:cNvPr>
                <p:cNvSpPr>
                  <a:spLocks noChangeArrowheads="1"/>
                </p:cNvSpPr>
                <p:nvPr/>
              </p:nvSpPr>
              <p:spPr bwMode="auto">
                <a:xfrm>
                  <a:off x="2647036" y="332940"/>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7" name="Circle">
                  <a:extLst>
                    <a:ext uri="{FF2B5EF4-FFF2-40B4-BE49-F238E27FC236}">
                      <a16:creationId xmlns:a16="http://schemas.microsoft.com/office/drawing/2014/main" id="{1B5EBEFE-0035-08D7-1AB8-B097A9E0A513}"/>
                    </a:ext>
                  </a:extLst>
                </p:cNvPr>
                <p:cNvSpPr>
                  <a:spLocks noChangeArrowheads="1"/>
                </p:cNvSpPr>
                <p:nvPr/>
              </p:nvSpPr>
              <p:spPr bwMode="auto">
                <a:xfrm>
                  <a:off x="3208376" y="1362911"/>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200">
                    <a:solidFill>
                      <a:schemeClr val="tx2"/>
                    </a:solidFill>
                  </a:endParaRPr>
                </a:p>
              </p:txBody>
            </p:sp>
            <p:sp>
              <p:nvSpPr>
                <p:cNvPr id="108" name="Line">
                  <a:extLst>
                    <a:ext uri="{FF2B5EF4-FFF2-40B4-BE49-F238E27FC236}">
                      <a16:creationId xmlns:a16="http://schemas.microsoft.com/office/drawing/2014/main" id="{E1569419-C73F-373A-8D88-AEDAE788C055}"/>
                    </a:ext>
                  </a:extLst>
                </p:cNvPr>
                <p:cNvSpPr>
                  <a:spLocks/>
                </p:cNvSpPr>
                <p:nvPr/>
              </p:nvSpPr>
              <p:spPr bwMode="auto">
                <a:xfrm>
                  <a:off x="1379339" y="51535"/>
                  <a:ext cx="2238674" cy="1581638"/>
                </a:xfrm>
                <a:custGeom>
                  <a:avLst/>
                  <a:gdLst>
                    <a:gd name="T0" fmla="*/ 1119337 w 21600"/>
                    <a:gd name="T1" fmla="*/ 790819 h 21432"/>
                    <a:gd name="T2" fmla="*/ 1119337 w 21600"/>
                    <a:gd name="T3" fmla="*/ 790819 h 21432"/>
                    <a:gd name="T4" fmla="*/ 1119337 w 21600"/>
                    <a:gd name="T5" fmla="*/ 790819 h 21432"/>
                    <a:gd name="T6" fmla="*/ 1119337 w 21600"/>
                    <a:gd name="T7" fmla="*/ 790819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9525" cap="flat">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050">
                    <a:solidFill>
                      <a:schemeClr val="tx2"/>
                    </a:solidFill>
                  </a:endParaRPr>
                </a:p>
              </p:txBody>
            </p:sp>
            <p:sp>
              <p:nvSpPr>
                <p:cNvPr id="109" name="Line">
                  <a:extLst>
                    <a:ext uri="{FF2B5EF4-FFF2-40B4-BE49-F238E27FC236}">
                      <a16:creationId xmlns:a16="http://schemas.microsoft.com/office/drawing/2014/main" id="{401AB4CC-0598-4B1A-EA35-8ADD44A8F2DB}"/>
                    </a:ext>
                  </a:extLst>
                </p:cNvPr>
                <p:cNvSpPr>
                  <a:spLocks noChangeShapeType="1"/>
                </p:cNvSpPr>
                <p:nvPr/>
              </p:nvSpPr>
              <p:spPr bwMode="auto">
                <a:xfrm>
                  <a:off x="0" y="377390"/>
                  <a:ext cx="530250" cy="1"/>
                </a:xfrm>
                <a:prstGeom prst="line">
                  <a:avLst/>
                </a:prstGeom>
                <a:noFill/>
                <a:ln w="25400">
                  <a:solidFill>
                    <a:srgbClr val="00000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sz="1050">
                    <a:solidFill>
                      <a:schemeClr val="tx2"/>
                    </a:solidFill>
                  </a:endParaRPr>
                </a:p>
              </p:txBody>
            </p:sp>
            <p:sp>
              <p:nvSpPr>
                <p:cNvPr id="110" name="real">
                  <a:extLst>
                    <a:ext uri="{FF2B5EF4-FFF2-40B4-BE49-F238E27FC236}">
                      <a16:creationId xmlns:a16="http://schemas.microsoft.com/office/drawing/2014/main" id="{5190EAD4-6771-E2B1-CB6B-657B12A4D814}"/>
                    </a:ext>
                  </a:extLst>
                </p:cNvPr>
                <p:cNvSpPr txBox="1">
                  <a:spLocks noChangeArrowheads="1"/>
                </p:cNvSpPr>
                <p:nvPr/>
              </p:nvSpPr>
              <p:spPr bwMode="auto">
                <a:xfrm>
                  <a:off x="674068" y="143390"/>
                  <a:ext cx="589984" cy="46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r>
                    <a:rPr lang="en-US" altLang="en-US" sz="1400">
                      <a:solidFill>
                        <a:schemeClr val="tx2"/>
                      </a:solidFill>
                    </a:rPr>
                    <a:t>real</a:t>
                  </a:r>
                </a:p>
              </p:txBody>
            </p:sp>
            <p:sp>
              <p:nvSpPr>
                <p:cNvPr id="111" name="Line">
                  <a:extLst>
                    <a:ext uri="{FF2B5EF4-FFF2-40B4-BE49-F238E27FC236}">
                      <a16:creationId xmlns:a16="http://schemas.microsoft.com/office/drawing/2014/main" id="{A4DCC155-8219-1620-4BF2-AD1C1D953097}"/>
                    </a:ext>
                  </a:extLst>
                </p:cNvPr>
                <p:cNvSpPr>
                  <a:spLocks noChangeShapeType="1"/>
                </p:cNvSpPr>
                <p:nvPr/>
              </p:nvSpPr>
              <p:spPr bwMode="auto">
                <a:xfrm>
                  <a:off x="0" y="795514"/>
                  <a:ext cx="530250" cy="1"/>
                </a:xfrm>
                <a:prstGeom prst="line">
                  <a:avLst/>
                </a:prstGeom>
                <a:noFill/>
                <a:ln w="25400">
                  <a:solidFill>
                    <a:srgbClr val="00000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sz="1050">
                    <a:solidFill>
                      <a:schemeClr val="tx2"/>
                    </a:solidFill>
                  </a:endParaRPr>
                </a:p>
              </p:txBody>
            </p:sp>
            <p:sp>
              <p:nvSpPr>
                <p:cNvPr id="112" name="estimated">
                  <a:extLst>
                    <a:ext uri="{FF2B5EF4-FFF2-40B4-BE49-F238E27FC236}">
                      <a16:creationId xmlns:a16="http://schemas.microsoft.com/office/drawing/2014/main" id="{E9252819-88AE-CA65-6C47-67EA0742B9C2}"/>
                    </a:ext>
                  </a:extLst>
                </p:cNvPr>
                <p:cNvSpPr txBox="1">
                  <a:spLocks noChangeArrowheads="1"/>
                </p:cNvSpPr>
                <p:nvPr/>
              </p:nvSpPr>
              <p:spPr bwMode="auto">
                <a:xfrm>
                  <a:off x="637680" y="533431"/>
                  <a:ext cx="1293244" cy="46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eaLnBrk="1"/>
                  <a:r>
                    <a:rPr lang="en-US" altLang="en-US" sz="1400">
                      <a:solidFill>
                        <a:schemeClr val="tx2"/>
                      </a:solidFill>
                    </a:rPr>
                    <a:t>estimated</a:t>
                  </a:r>
                </a:p>
              </p:txBody>
            </p:sp>
          </p:grpSp>
        </p:grpSp>
      </p:grpSp>
    </p:spTree>
    <p:extLst>
      <p:ext uri="{BB962C8B-B14F-4D97-AF65-F5344CB8AC3E}">
        <p14:creationId xmlns:p14="http://schemas.microsoft.com/office/powerpoint/2010/main" val="39300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85EB-4364-527B-BF7C-58949494CF1C}"/>
              </a:ext>
            </a:extLst>
          </p:cNvPr>
          <p:cNvSpPr>
            <a:spLocks noGrp="1"/>
          </p:cNvSpPr>
          <p:nvPr>
            <p:ph type="title"/>
          </p:nvPr>
        </p:nvSpPr>
        <p:spPr/>
        <p:txBody>
          <a:bodyPr/>
          <a:lstStyle/>
          <a:p>
            <a:r>
              <a:rPr lang="en-US" err="1"/>
              <a:t>MAGeCK</a:t>
            </a:r>
            <a:r>
              <a:rPr lang="en-US"/>
              <a:t> uses all sgRNAs to empirically estimate the mean-variance relationship</a:t>
            </a:r>
          </a:p>
        </p:txBody>
      </p:sp>
      <p:sp>
        <p:nvSpPr>
          <p:cNvPr id="3" name="Content Placeholder 2">
            <a:extLst>
              <a:ext uri="{FF2B5EF4-FFF2-40B4-BE49-F238E27FC236}">
                <a16:creationId xmlns:a16="http://schemas.microsoft.com/office/drawing/2014/main" id="{269FC081-CB07-4507-8213-73DCECEF875B}"/>
              </a:ext>
            </a:extLst>
          </p:cNvPr>
          <p:cNvSpPr>
            <a:spLocks noGrp="1"/>
          </p:cNvSpPr>
          <p:nvPr>
            <p:ph idx="1"/>
          </p:nvPr>
        </p:nvSpPr>
        <p:spPr>
          <a:xfrm>
            <a:off x="512064" y="1700783"/>
            <a:ext cx="11184422" cy="4404741"/>
          </a:xfrm>
        </p:spPr>
        <p:txBody>
          <a:bodyPr/>
          <a:lstStyle/>
          <a:p>
            <a:pPr marL="285750" indent="-285750">
              <a:buFont typeface="Arial" panose="020B0604020202020204" pitchFamily="34" charset="0"/>
              <a:buChar char="•"/>
            </a:pPr>
            <a:r>
              <a:rPr lang="en-US"/>
              <a:t>Instead of fitting each guide individually, model variance as a function of mean across many guides</a:t>
            </a:r>
          </a:p>
          <a:p>
            <a:pPr marL="285750" indent="-285750">
              <a:buFont typeface="Arial" panose="020B0604020202020204" pitchFamily="34" charset="0"/>
              <a:buChar char="•"/>
            </a:pPr>
            <a:r>
              <a:rPr lang="en-US"/>
              <a:t>Similar trick used in DESeq2 analysis of </a:t>
            </a:r>
            <a:r>
              <a:rPr lang="en-US" err="1"/>
              <a:t>RNAseq</a:t>
            </a:r>
            <a:r>
              <a:rPr lang="en-US"/>
              <a:t> data for estimating gene mean-variance relationship</a:t>
            </a:r>
          </a:p>
          <a:p>
            <a:pPr marL="285750" indent="-285750">
              <a:buFont typeface="Arial" panose="020B0604020202020204" pitchFamily="34" charset="0"/>
              <a:buChar char="•"/>
            </a:pPr>
            <a:r>
              <a:rPr lang="en-US"/>
              <a:t>With fitted NB models, can then assign </a:t>
            </a:r>
            <a:r>
              <a:rPr lang="en-US" i="1"/>
              <a:t>p</a:t>
            </a:r>
            <a:r>
              <a:rPr lang="en-US"/>
              <a:t>-values for each guide assessing enrichment/</a:t>
            </a:r>
            <a:r>
              <a:rPr lang="en-US" err="1"/>
              <a:t>disenrichment</a:t>
            </a:r>
            <a:r>
              <a:rPr lang="en-US"/>
              <a:t> relative to control sgRNAs</a:t>
            </a:r>
          </a:p>
        </p:txBody>
      </p:sp>
      <p:sp>
        <p:nvSpPr>
          <p:cNvPr id="5" name="Slide Number Placeholder 4">
            <a:extLst>
              <a:ext uri="{FF2B5EF4-FFF2-40B4-BE49-F238E27FC236}">
                <a16:creationId xmlns:a16="http://schemas.microsoft.com/office/drawing/2014/main" id="{3233696A-B803-F233-2DF0-BBDFD08A8540}"/>
              </a:ext>
            </a:extLst>
          </p:cNvPr>
          <p:cNvSpPr>
            <a:spLocks noGrp="1"/>
          </p:cNvSpPr>
          <p:nvPr>
            <p:ph type="sldNum" sz="quarter" idx="12"/>
          </p:nvPr>
        </p:nvSpPr>
        <p:spPr/>
        <p:txBody>
          <a:bodyPr/>
          <a:lstStyle/>
          <a:p>
            <a:fld id="{392A82E4-46D4-47B9-B351-3B800C56E65D}" type="slidenum">
              <a:rPr lang="en-US" smtClean="0"/>
              <a:t>16</a:t>
            </a:fld>
            <a:endParaRPr lang="en-US"/>
          </a:p>
        </p:txBody>
      </p:sp>
      <p:grpSp>
        <p:nvGrpSpPr>
          <p:cNvPr id="6" name="Group">
            <a:extLst>
              <a:ext uri="{FF2B5EF4-FFF2-40B4-BE49-F238E27FC236}">
                <a16:creationId xmlns:a16="http://schemas.microsoft.com/office/drawing/2014/main" id="{D1708B1A-ED4A-5438-FA5B-BF970C938740}"/>
              </a:ext>
            </a:extLst>
          </p:cNvPr>
          <p:cNvGrpSpPr>
            <a:grpSpLocks/>
          </p:cNvGrpSpPr>
          <p:nvPr/>
        </p:nvGrpSpPr>
        <p:grpSpPr bwMode="auto">
          <a:xfrm>
            <a:off x="1377696" y="3271230"/>
            <a:ext cx="4303336" cy="2740126"/>
            <a:chOff x="0" y="49475"/>
            <a:chExt cx="5349041" cy="3405965"/>
          </a:xfrm>
        </p:grpSpPr>
        <p:sp>
          <p:nvSpPr>
            <p:cNvPr id="7" name="Circle">
              <a:extLst>
                <a:ext uri="{FF2B5EF4-FFF2-40B4-BE49-F238E27FC236}">
                  <a16:creationId xmlns:a16="http://schemas.microsoft.com/office/drawing/2014/main" id="{447C549C-6C07-8898-7F5E-2A380FB9CAE7}"/>
                </a:ext>
              </a:extLst>
            </p:cNvPr>
            <p:cNvSpPr>
              <a:spLocks noChangeArrowheads="1"/>
            </p:cNvSpPr>
            <p:nvPr/>
          </p:nvSpPr>
          <p:spPr bwMode="auto">
            <a:xfrm>
              <a:off x="2257536" y="1939579"/>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400">
                <a:solidFill>
                  <a:schemeClr val="tx2"/>
                </a:solidFill>
              </a:endParaRPr>
            </a:p>
          </p:txBody>
        </p:sp>
        <p:sp>
          <p:nvSpPr>
            <p:cNvPr id="8" name="Circle">
              <a:extLst>
                <a:ext uri="{FF2B5EF4-FFF2-40B4-BE49-F238E27FC236}">
                  <a16:creationId xmlns:a16="http://schemas.microsoft.com/office/drawing/2014/main" id="{DEBE1A26-51E5-7906-6DBD-E7E90B16620E}"/>
                </a:ext>
              </a:extLst>
            </p:cNvPr>
            <p:cNvSpPr>
              <a:spLocks noChangeArrowheads="1"/>
            </p:cNvSpPr>
            <p:nvPr/>
          </p:nvSpPr>
          <p:spPr bwMode="auto">
            <a:xfrm>
              <a:off x="2554933" y="1939579"/>
              <a:ext cx="88901" cy="88901"/>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1400">
                <a:solidFill>
                  <a:schemeClr val="tx2"/>
                </a:solidFill>
              </a:endParaRPr>
            </a:p>
          </p:txBody>
        </p:sp>
        <p:sp>
          <p:nvSpPr>
            <p:cNvPr id="9" name="instead of estimating variance from one sgRNA…">
              <a:extLst>
                <a:ext uri="{FF2B5EF4-FFF2-40B4-BE49-F238E27FC236}">
                  <a16:creationId xmlns:a16="http://schemas.microsoft.com/office/drawing/2014/main" id="{2B823CE1-CCFB-A7F9-1696-AF92A5B2D286}"/>
                </a:ext>
              </a:extLst>
            </p:cNvPr>
            <p:cNvSpPr txBox="1">
              <a:spLocks noChangeArrowheads="1"/>
            </p:cNvSpPr>
            <p:nvPr/>
          </p:nvSpPr>
          <p:spPr bwMode="auto">
            <a:xfrm>
              <a:off x="0" y="49475"/>
              <a:ext cx="5349041" cy="101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p>
              <a:pPr algn="ctr" eaLnBrk="1"/>
              <a:r>
                <a:rPr lang="en-US" altLang="en-US" sz="2000">
                  <a:solidFill>
                    <a:schemeClr val="tx2"/>
                  </a:solidFill>
                </a:rPr>
                <a:t>instead of estimating variance from one sgRNA…</a:t>
              </a:r>
            </a:p>
          </p:txBody>
        </p:sp>
        <p:sp>
          <p:nvSpPr>
            <p:cNvPr id="10" name="Line">
              <a:extLst>
                <a:ext uri="{FF2B5EF4-FFF2-40B4-BE49-F238E27FC236}">
                  <a16:creationId xmlns:a16="http://schemas.microsoft.com/office/drawing/2014/main" id="{9F052357-19D3-6A3C-B210-CC94D4FD8D6E}"/>
                </a:ext>
              </a:extLst>
            </p:cNvPr>
            <p:cNvSpPr>
              <a:spLocks/>
            </p:cNvSpPr>
            <p:nvPr/>
          </p:nvSpPr>
          <p:spPr bwMode="auto">
            <a:xfrm>
              <a:off x="1451271" y="1863703"/>
              <a:ext cx="2001710" cy="1591737"/>
            </a:xfrm>
            <a:custGeom>
              <a:avLst/>
              <a:gdLst>
                <a:gd name="T0" fmla="*/ 1000855 w 21600"/>
                <a:gd name="T1" fmla="*/ 795869 h 21432"/>
                <a:gd name="T2" fmla="*/ 1000855 w 21600"/>
                <a:gd name="T3" fmla="*/ 795869 h 21432"/>
                <a:gd name="T4" fmla="*/ 1000855 w 21600"/>
                <a:gd name="T5" fmla="*/ 795869 h 21432"/>
                <a:gd name="T6" fmla="*/ 1000855 w 21600"/>
                <a:gd name="T7" fmla="*/ 795869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12700" cap="flat">
              <a:solidFill>
                <a:srgbClr val="000000"/>
              </a:solidFill>
              <a:prstDash val="solid"/>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100">
                <a:solidFill>
                  <a:schemeClr val="tx2"/>
                </a:solidFill>
              </a:endParaRPr>
            </a:p>
          </p:txBody>
        </p:sp>
        <p:sp>
          <p:nvSpPr>
            <p:cNvPr id="11" name="Line">
              <a:extLst>
                <a:ext uri="{FF2B5EF4-FFF2-40B4-BE49-F238E27FC236}">
                  <a16:creationId xmlns:a16="http://schemas.microsoft.com/office/drawing/2014/main" id="{C7BF502C-A842-E1FA-419D-CF4C324F3D68}"/>
                </a:ext>
              </a:extLst>
            </p:cNvPr>
            <p:cNvSpPr>
              <a:spLocks/>
            </p:cNvSpPr>
            <p:nvPr/>
          </p:nvSpPr>
          <p:spPr bwMode="auto">
            <a:xfrm>
              <a:off x="1924436" y="1597753"/>
              <a:ext cx="1055376" cy="1776449"/>
            </a:xfrm>
            <a:custGeom>
              <a:avLst/>
              <a:gdLst>
                <a:gd name="T0" fmla="*/ 527688 w 21600"/>
                <a:gd name="T1" fmla="*/ 888225 h 21432"/>
                <a:gd name="T2" fmla="*/ 527688 w 21600"/>
                <a:gd name="T3" fmla="*/ 888225 h 21432"/>
                <a:gd name="T4" fmla="*/ 527688 w 21600"/>
                <a:gd name="T5" fmla="*/ 888225 h 21432"/>
                <a:gd name="T6" fmla="*/ 527688 w 21600"/>
                <a:gd name="T7" fmla="*/ 888225 h 2143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432" extrusionOk="0">
                  <a:moveTo>
                    <a:pt x="0" y="21432"/>
                  </a:moveTo>
                  <a:cubicBezTo>
                    <a:pt x="1902" y="20189"/>
                    <a:pt x="3508" y="18085"/>
                    <a:pt x="4689" y="15416"/>
                  </a:cubicBezTo>
                  <a:cubicBezTo>
                    <a:pt x="6457" y="11420"/>
                    <a:pt x="7422" y="6289"/>
                    <a:pt x="8996" y="2100"/>
                  </a:cubicBezTo>
                  <a:cubicBezTo>
                    <a:pt x="9372" y="1099"/>
                    <a:pt x="9826" y="144"/>
                    <a:pt x="10562" y="18"/>
                  </a:cubicBezTo>
                  <a:cubicBezTo>
                    <a:pt x="11645" y="-168"/>
                    <a:pt x="12199" y="1117"/>
                    <a:pt x="12658" y="2603"/>
                  </a:cubicBezTo>
                  <a:cubicBezTo>
                    <a:pt x="13891" y="6600"/>
                    <a:pt x="15105" y="11477"/>
                    <a:pt x="16730" y="15356"/>
                  </a:cubicBezTo>
                  <a:cubicBezTo>
                    <a:pt x="17911" y="18174"/>
                    <a:pt x="19587" y="20304"/>
                    <a:pt x="21600" y="21432"/>
                  </a:cubicBezTo>
                </a:path>
              </a:pathLst>
            </a:custGeom>
            <a:noFill/>
            <a:ln w="9525" cap="flat">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1100">
                <a:solidFill>
                  <a:schemeClr val="tx2"/>
                </a:solidFill>
              </a:endParaRPr>
            </a:p>
          </p:txBody>
        </p:sp>
      </p:grpSp>
      <p:grpSp>
        <p:nvGrpSpPr>
          <p:cNvPr id="12" name="Group">
            <a:extLst>
              <a:ext uri="{FF2B5EF4-FFF2-40B4-BE49-F238E27FC236}">
                <a16:creationId xmlns:a16="http://schemas.microsoft.com/office/drawing/2014/main" id="{04B22787-0EEA-FA6A-0166-77E28291283C}"/>
              </a:ext>
            </a:extLst>
          </p:cNvPr>
          <p:cNvGrpSpPr>
            <a:grpSpLocks/>
          </p:cNvGrpSpPr>
          <p:nvPr/>
        </p:nvGrpSpPr>
        <p:grpSpPr bwMode="auto">
          <a:xfrm>
            <a:off x="6568025" y="3331675"/>
            <a:ext cx="4118880" cy="3289692"/>
            <a:chOff x="1" y="158378"/>
            <a:chExt cx="5121282" cy="4088431"/>
          </a:xfrm>
        </p:grpSpPr>
        <p:pic>
          <p:nvPicPr>
            <p:cNvPr id="13" name="Image" descr="Image">
              <a:extLst>
                <a:ext uri="{FF2B5EF4-FFF2-40B4-BE49-F238E27FC236}">
                  <a16:creationId xmlns:a16="http://schemas.microsoft.com/office/drawing/2014/main" id="{340BFB3E-0E0A-700C-B6CE-FDBFE87B3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64" t="33380" r="54774" b="33380"/>
            <a:stretch>
              <a:fillRect/>
            </a:stretch>
          </p:blipFill>
          <p:spPr bwMode="auto">
            <a:xfrm>
              <a:off x="317443" y="1071718"/>
              <a:ext cx="3972934" cy="317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 name="… estimate variance…">
              <a:extLst>
                <a:ext uri="{FF2B5EF4-FFF2-40B4-BE49-F238E27FC236}">
                  <a16:creationId xmlns:a16="http://schemas.microsoft.com/office/drawing/2014/main" id="{50D31EFA-2655-78E0-6B42-3D9AF1074B9C}"/>
                </a:ext>
              </a:extLst>
            </p:cNvPr>
            <p:cNvSpPr txBox="1">
              <a:spLocks noChangeArrowheads="1"/>
            </p:cNvSpPr>
            <p:nvPr/>
          </p:nvSpPr>
          <p:spPr bwMode="auto">
            <a:xfrm>
              <a:off x="1" y="158378"/>
              <a:ext cx="5121282" cy="80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p>
              <a:pPr algn="ctr" eaLnBrk="1"/>
              <a:r>
                <a:rPr lang="en-US" altLang="en-US" sz="2000">
                  <a:solidFill>
                    <a:schemeClr val="tx2"/>
                  </a:solidFill>
                </a:rPr>
                <a:t>… estimate variance </a:t>
              </a:r>
            </a:p>
            <a:p>
              <a:pPr algn="ctr" eaLnBrk="1"/>
              <a:r>
                <a:rPr lang="en-US" altLang="en-US" sz="2000">
                  <a:solidFill>
                    <a:schemeClr val="tx2"/>
                  </a:solidFill>
                </a:rPr>
                <a:t>from all sgRNAs</a:t>
              </a:r>
            </a:p>
          </p:txBody>
        </p:sp>
      </p:grpSp>
    </p:spTree>
    <p:extLst>
      <p:ext uri="{BB962C8B-B14F-4D97-AF65-F5344CB8AC3E}">
        <p14:creationId xmlns:p14="http://schemas.microsoft.com/office/powerpoint/2010/main" val="167404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7AEE-0F93-44FA-A30A-01810A8BAC61}"/>
              </a:ext>
            </a:extLst>
          </p:cNvPr>
          <p:cNvSpPr>
            <a:spLocks noGrp="1"/>
          </p:cNvSpPr>
          <p:nvPr>
            <p:ph type="title"/>
          </p:nvPr>
        </p:nvSpPr>
        <p:spPr/>
        <p:txBody>
          <a:bodyPr>
            <a:normAutofit fontScale="90000"/>
          </a:bodyPr>
          <a:lstStyle/>
          <a:p>
            <a:r>
              <a:rPr lang="en-US" sz="4000"/>
              <a:t>Incomplete outcomes are important confounders</a:t>
            </a:r>
          </a:p>
        </p:txBody>
      </p:sp>
      <p:grpSp>
        <p:nvGrpSpPr>
          <p:cNvPr id="7" name="Group">
            <a:extLst>
              <a:ext uri="{FF2B5EF4-FFF2-40B4-BE49-F238E27FC236}">
                <a16:creationId xmlns:a16="http://schemas.microsoft.com/office/drawing/2014/main" id="{009E6844-D400-E3F0-1D9D-1A4B0A23856D}"/>
              </a:ext>
            </a:extLst>
          </p:cNvPr>
          <p:cNvGrpSpPr>
            <a:grpSpLocks/>
          </p:cNvGrpSpPr>
          <p:nvPr/>
        </p:nvGrpSpPr>
        <p:grpSpPr bwMode="auto">
          <a:xfrm>
            <a:off x="6654378" y="2066278"/>
            <a:ext cx="4546602" cy="841161"/>
            <a:chOff x="0" y="0"/>
            <a:chExt cx="4546023" cy="841375"/>
          </a:xfrm>
        </p:grpSpPr>
        <p:sp>
          <p:nvSpPr>
            <p:cNvPr id="13" name="Line">
              <a:extLst>
                <a:ext uri="{FF2B5EF4-FFF2-40B4-BE49-F238E27FC236}">
                  <a16:creationId xmlns:a16="http://schemas.microsoft.com/office/drawing/2014/main" id="{5DF06446-1BA2-87AC-A396-2814E69FEFAD}"/>
                </a:ext>
              </a:extLst>
            </p:cNvPr>
            <p:cNvSpPr>
              <a:spLocks noChangeShapeType="1"/>
            </p:cNvSpPr>
            <p:nvPr/>
          </p:nvSpPr>
          <p:spPr bwMode="auto">
            <a:xfrm>
              <a:off x="1649301" y="420687"/>
              <a:ext cx="1245724" cy="1"/>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en-US"/>
            </a:p>
          </p:txBody>
        </p:sp>
        <p:grpSp>
          <p:nvGrpSpPr>
            <p:cNvPr id="14" name="Group">
              <a:extLst>
                <a:ext uri="{FF2B5EF4-FFF2-40B4-BE49-F238E27FC236}">
                  <a16:creationId xmlns:a16="http://schemas.microsoft.com/office/drawing/2014/main" id="{B917145C-CBE5-8EED-8DAD-34A09A6DF581}"/>
                </a:ext>
              </a:extLst>
            </p:cNvPr>
            <p:cNvGrpSpPr>
              <a:grpSpLocks/>
            </p:cNvGrpSpPr>
            <p:nvPr/>
          </p:nvGrpSpPr>
          <p:grpSpPr bwMode="auto">
            <a:xfrm>
              <a:off x="0" y="0"/>
              <a:ext cx="1442026" cy="841375"/>
              <a:chOff x="0" y="0"/>
              <a:chExt cx="1442025" cy="841375"/>
            </a:xfrm>
          </p:grpSpPr>
          <p:sp>
            <p:nvSpPr>
              <p:cNvPr id="53" name="Circle">
                <a:extLst>
                  <a:ext uri="{FF2B5EF4-FFF2-40B4-BE49-F238E27FC236}">
                    <a16:creationId xmlns:a16="http://schemas.microsoft.com/office/drawing/2014/main" id="{2E8E3DDC-C7E1-83EF-7E0B-808D2E429B77}"/>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4" name="Circle">
                <a:extLst>
                  <a:ext uri="{FF2B5EF4-FFF2-40B4-BE49-F238E27FC236}">
                    <a16:creationId xmlns:a16="http://schemas.microsoft.com/office/drawing/2014/main" id="{8BAD680E-F067-04BC-E840-D62B0735B287}"/>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5" name="Circle">
                <a:extLst>
                  <a:ext uri="{FF2B5EF4-FFF2-40B4-BE49-F238E27FC236}">
                    <a16:creationId xmlns:a16="http://schemas.microsoft.com/office/drawing/2014/main" id="{C38EB610-91D0-7869-A911-89CA5359DD09}"/>
                  </a:ext>
                </a:extLst>
              </p:cNvPr>
              <p:cNvSpPr>
                <a:spLocks noChangeArrowheads="1"/>
              </p:cNvSpPr>
              <p:nvPr/>
            </p:nvSpPr>
            <p:spPr bwMode="auto">
              <a:xfrm>
                <a:off x="201295"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6" name="Circle">
                <a:extLst>
                  <a:ext uri="{FF2B5EF4-FFF2-40B4-BE49-F238E27FC236}">
                    <a16:creationId xmlns:a16="http://schemas.microsoft.com/office/drawing/2014/main" id="{F5658F86-DDD0-F7AF-C240-F2330EA3B5D9}"/>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7" name="Circle">
                <a:extLst>
                  <a:ext uri="{FF2B5EF4-FFF2-40B4-BE49-F238E27FC236}">
                    <a16:creationId xmlns:a16="http://schemas.microsoft.com/office/drawing/2014/main" id="{C42D7851-4135-7246-D457-A1E3FEE0377F}"/>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8" name="Circle">
                <a:extLst>
                  <a:ext uri="{FF2B5EF4-FFF2-40B4-BE49-F238E27FC236}">
                    <a16:creationId xmlns:a16="http://schemas.microsoft.com/office/drawing/2014/main" id="{17B71FF6-CE98-EB74-5A38-9E35372A2658}"/>
                  </a:ext>
                </a:extLst>
              </p:cNvPr>
              <p:cNvSpPr>
                <a:spLocks noChangeArrowheads="1"/>
              </p:cNvSpPr>
              <p:nvPr/>
            </p:nvSpPr>
            <p:spPr bwMode="auto">
              <a:xfrm>
                <a:off x="462094" y="3587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9" name="Circle">
                <a:extLst>
                  <a:ext uri="{FF2B5EF4-FFF2-40B4-BE49-F238E27FC236}">
                    <a16:creationId xmlns:a16="http://schemas.microsoft.com/office/drawing/2014/main" id="{0C25E10D-E56F-76AD-1F31-BF09F90D17EC}"/>
                  </a:ext>
                </a:extLst>
              </p:cNvPr>
              <p:cNvSpPr>
                <a:spLocks noChangeArrowheads="1"/>
              </p:cNvSpPr>
              <p:nvPr/>
            </p:nvSpPr>
            <p:spPr bwMode="auto">
              <a:xfrm>
                <a:off x="127000" y="552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0" name="Circle">
                <a:extLst>
                  <a:ext uri="{FF2B5EF4-FFF2-40B4-BE49-F238E27FC236}">
                    <a16:creationId xmlns:a16="http://schemas.microsoft.com/office/drawing/2014/main" id="{B887254B-6B77-6F32-7DEC-F43839BEE476}"/>
                  </a:ext>
                </a:extLst>
              </p:cNvPr>
              <p:cNvSpPr>
                <a:spLocks noChangeArrowheads="1"/>
              </p:cNvSpPr>
              <p:nvPr/>
            </p:nvSpPr>
            <p:spPr bwMode="auto">
              <a:xfrm>
                <a:off x="157294" y="2032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1" name="Circle">
                <a:extLst>
                  <a:ext uri="{FF2B5EF4-FFF2-40B4-BE49-F238E27FC236}">
                    <a16:creationId xmlns:a16="http://schemas.microsoft.com/office/drawing/2014/main" id="{DCAE1D3A-D37F-3938-32B7-D4A878057F4E}"/>
                  </a:ext>
                </a:extLst>
              </p:cNvPr>
              <p:cNvSpPr>
                <a:spLocks noChangeArrowheads="1"/>
              </p:cNvSpPr>
              <p:nvPr/>
            </p:nvSpPr>
            <p:spPr bwMode="auto">
              <a:xfrm>
                <a:off x="679469" y="55880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2" name="Circle">
                <a:extLst>
                  <a:ext uri="{FF2B5EF4-FFF2-40B4-BE49-F238E27FC236}">
                    <a16:creationId xmlns:a16="http://schemas.microsoft.com/office/drawing/2014/main" id="{96352378-622A-8ED4-E0BF-33AAEDC02734}"/>
                  </a:ext>
                </a:extLst>
              </p:cNvPr>
              <p:cNvSpPr>
                <a:spLocks noChangeArrowheads="1"/>
              </p:cNvSpPr>
              <p:nvPr/>
            </p:nvSpPr>
            <p:spPr bwMode="auto">
              <a:xfrm>
                <a:off x="462094" y="552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3" name="Circle">
                <a:extLst>
                  <a:ext uri="{FF2B5EF4-FFF2-40B4-BE49-F238E27FC236}">
                    <a16:creationId xmlns:a16="http://schemas.microsoft.com/office/drawing/2014/main" id="{B3003854-6C17-5E36-BFCD-EDD2C492C38A}"/>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4" name="Circle">
                <a:extLst>
                  <a:ext uri="{FF2B5EF4-FFF2-40B4-BE49-F238E27FC236}">
                    <a16:creationId xmlns:a16="http://schemas.microsoft.com/office/drawing/2014/main" id="{46D86321-92C5-C3D0-9B6B-7F5FF90A4027}"/>
                  </a:ext>
                </a:extLst>
              </p:cNvPr>
              <p:cNvSpPr>
                <a:spLocks noChangeArrowheads="1"/>
              </p:cNvSpPr>
              <p:nvPr/>
            </p:nvSpPr>
            <p:spPr bwMode="auto">
              <a:xfrm>
                <a:off x="652594"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5" name="Circle">
                <a:extLst>
                  <a:ext uri="{FF2B5EF4-FFF2-40B4-BE49-F238E27FC236}">
                    <a16:creationId xmlns:a16="http://schemas.microsoft.com/office/drawing/2014/main" id="{2F0CBC1B-D47D-E81F-27D5-C20B97C366B4}"/>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6" name="Circle">
                <a:extLst>
                  <a:ext uri="{FF2B5EF4-FFF2-40B4-BE49-F238E27FC236}">
                    <a16:creationId xmlns:a16="http://schemas.microsoft.com/office/drawing/2014/main" id="{F8D84685-DBAE-F83D-A103-BD3889EAAC7B}"/>
                  </a:ext>
                </a:extLst>
              </p:cNvPr>
              <p:cNvSpPr>
                <a:spLocks noChangeArrowheads="1"/>
              </p:cNvSpPr>
              <p:nvPr/>
            </p:nvSpPr>
            <p:spPr bwMode="auto">
              <a:xfrm>
                <a:off x="584219"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7" name="Circle">
                <a:extLst>
                  <a:ext uri="{FF2B5EF4-FFF2-40B4-BE49-F238E27FC236}">
                    <a16:creationId xmlns:a16="http://schemas.microsoft.com/office/drawing/2014/main" id="{E862D68E-44D4-832C-D0C0-B7338E5A8834}"/>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8" name="Circle">
                <a:extLst>
                  <a:ext uri="{FF2B5EF4-FFF2-40B4-BE49-F238E27FC236}">
                    <a16:creationId xmlns:a16="http://schemas.microsoft.com/office/drawing/2014/main" id="{D64E75B7-A035-B2FB-7149-003D35E7593C}"/>
                  </a:ext>
                </a:extLst>
              </p:cNvPr>
              <p:cNvSpPr>
                <a:spLocks noChangeArrowheads="1"/>
              </p:cNvSpPr>
              <p:nvPr/>
            </p:nvSpPr>
            <p:spPr bwMode="auto">
              <a:xfrm>
                <a:off x="833344"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69" name="Circle">
                <a:extLst>
                  <a:ext uri="{FF2B5EF4-FFF2-40B4-BE49-F238E27FC236}">
                    <a16:creationId xmlns:a16="http://schemas.microsoft.com/office/drawing/2014/main" id="{BB1F1A2E-29E8-84DB-0D10-8A467CAAC1D3}"/>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0" name="Circle">
                <a:extLst>
                  <a:ext uri="{FF2B5EF4-FFF2-40B4-BE49-F238E27FC236}">
                    <a16:creationId xmlns:a16="http://schemas.microsoft.com/office/drawing/2014/main" id="{AFB3BBB3-043D-6823-30A2-C5E741B8BD74}"/>
                  </a:ext>
                </a:extLst>
              </p:cNvPr>
              <p:cNvSpPr>
                <a:spLocks noChangeArrowheads="1"/>
              </p:cNvSpPr>
              <p:nvPr/>
            </p:nvSpPr>
            <p:spPr bwMode="auto">
              <a:xfrm>
                <a:off x="807025"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1" name="Circle">
                <a:extLst>
                  <a:ext uri="{FF2B5EF4-FFF2-40B4-BE49-F238E27FC236}">
                    <a16:creationId xmlns:a16="http://schemas.microsoft.com/office/drawing/2014/main" id="{76BFBB58-0EF5-1A11-9EB4-532046B3201C}"/>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2" name="Circle">
                <a:extLst>
                  <a:ext uri="{FF2B5EF4-FFF2-40B4-BE49-F238E27FC236}">
                    <a16:creationId xmlns:a16="http://schemas.microsoft.com/office/drawing/2014/main" id="{DE91B66A-4869-0164-39DA-DA37E726B2FC}"/>
                  </a:ext>
                </a:extLst>
              </p:cNvPr>
              <p:cNvSpPr>
                <a:spLocks noChangeArrowheads="1"/>
              </p:cNvSpPr>
              <p:nvPr/>
            </p:nvSpPr>
            <p:spPr bwMode="auto">
              <a:xfrm>
                <a:off x="913394"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3" name="Circle">
                <a:extLst>
                  <a:ext uri="{FF2B5EF4-FFF2-40B4-BE49-F238E27FC236}">
                    <a16:creationId xmlns:a16="http://schemas.microsoft.com/office/drawing/2014/main" id="{F311FB62-BD0C-0656-2E22-6A5FFF9F47E7}"/>
                  </a:ext>
                </a:extLst>
              </p:cNvPr>
              <p:cNvSpPr>
                <a:spLocks noChangeArrowheads="1"/>
              </p:cNvSpPr>
              <p:nvPr/>
            </p:nvSpPr>
            <p:spPr bwMode="auto">
              <a:xfrm>
                <a:off x="420072"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4" name="Circle">
                <a:extLst>
                  <a:ext uri="{FF2B5EF4-FFF2-40B4-BE49-F238E27FC236}">
                    <a16:creationId xmlns:a16="http://schemas.microsoft.com/office/drawing/2014/main" id="{A5FCDC46-C0A1-486E-773D-338E59D68F59}"/>
                  </a:ext>
                </a:extLst>
              </p:cNvPr>
              <p:cNvSpPr>
                <a:spLocks noChangeArrowheads="1"/>
              </p:cNvSpPr>
              <p:nvPr/>
            </p:nvSpPr>
            <p:spPr bwMode="auto">
              <a:xfrm>
                <a:off x="621367"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5" name="Circle">
                <a:extLst>
                  <a:ext uri="{FF2B5EF4-FFF2-40B4-BE49-F238E27FC236}">
                    <a16:creationId xmlns:a16="http://schemas.microsoft.com/office/drawing/2014/main" id="{060BFF71-3DA0-2101-0C02-B83A3FC90C88}"/>
                  </a:ext>
                </a:extLst>
              </p:cNvPr>
              <p:cNvSpPr>
                <a:spLocks noChangeArrowheads="1"/>
              </p:cNvSpPr>
              <p:nvPr/>
            </p:nvSpPr>
            <p:spPr bwMode="auto">
              <a:xfrm>
                <a:off x="755166" y="92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76" name="Circle">
                <a:extLst>
                  <a:ext uri="{FF2B5EF4-FFF2-40B4-BE49-F238E27FC236}">
                    <a16:creationId xmlns:a16="http://schemas.microsoft.com/office/drawing/2014/main" id="{508647BB-D80E-DB29-CD3F-917B9EF3D17F}"/>
                  </a:ext>
                </a:extLst>
              </p:cNvPr>
              <p:cNvSpPr>
                <a:spLocks noChangeArrowheads="1"/>
              </p:cNvSpPr>
              <p:nvPr/>
            </p:nvSpPr>
            <p:spPr bwMode="auto">
              <a:xfrm>
                <a:off x="547072" y="2190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grpSp>
          <p:nvGrpSpPr>
            <p:cNvPr id="15" name="Group">
              <a:extLst>
                <a:ext uri="{FF2B5EF4-FFF2-40B4-BE49-F238E27FC236}">
                  <a16:creationId xmlns:a16="http://schemas.microsoft.com/office/drawing/2014/main" id="{8607E29F-D1BC-8AFF-AFAE-D36C62EF13C8}"/>
                </a:ext>
              </a:extLst>
            </p:cNvPr>
            <p:cNvGrpSpPr>
              <a:grpSpLocks/>
            </p:cNvGrpSpPr>
            <p:nvPr/>
          </p:nvGrpSpPr>
          <p:grpSpPr bwMode="auto">
            <a:xfrm>
              <a:off x="3103998" y="0"/>
              <a:ext cx="1442026" cy="841375"/>
              <a:chOff x="0" y="0"/>
              <a:chExt cx="1442025" cy="841375"/>
            </a:xfrm>
          </p:grpSpPr>
          <p:sp>
            <p:nvSpPr>
              <p:cNvPr id="25" name="Circle">
                <a:extLst>
                  <a:ext uri="{FF2B5EF4-FFF2-40B4-BE49-F238E27FC236}">
                    <a16:creationId xmlns:a16="http://schemas.microsoft.com/office/drawing/2014/main" id="{54BFA72F-AA6E-34C9-1D9F-EB2D973E0A0B}"/>
                  </a:ext>
                </a:extLst>
              </p:cNvPr>
              <p:cNvSpPr>
                <a:spLocks noChangeArrowheads="1"/>
              </p:cNvSpPr>
              <p:nvPr/>
            </p:nvSpPr>
            <p:spPr bwMode="auto">
              <a:xfrm>
                <a:off x="0" y="425450"/>
                <a:ext cx="190500"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28" name="Circle">
                <a:extLst>
                  <a:ext uri="{FF2B5EF4-FFF2-40B4-BE49-F238E27FC236}">
                    <a16:creationId xmlns:a16="http://schemas.microsoft.com/office/drawing/2014/main" id="{4115A09B-54CA-2F4D-A5AB-F0F6C99181D8}"/>
                  </a:ext>
                </a:extLst>
              </p:cNvPr>
              <p:cNvSpPr>
                <a:spLocks noChangeArrowheads="1"/>
              </p:cNvSpPr>
              <p:nvPr/>
            </p:nvSpPr>
            <p:spPr bwMode="auto">
              <a:xfrm>
                <a:off x="30294"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4" name="Circle">
                <a:extLst>
                  <a:ext uri="{FF2B5EF4-FFF2-40B4-BE49-F238E27FC236}">
                    <a16:creationId xmlns:a16="http://schemas.microsoft.com/office/drawing/2014/main" id="{705E1CD0-669E-98CC-8B33-CB9794944ED1}"/>
                  </a:ext>
                </a:extLst>
              </p:cNvPr>
              <p:cNvSpPr>
                <a:spLocks noChangeArrowheads="1"/>
              </p:cNvSpPr>
              <p:nvPr/>
            </p:nvSpPr>
            <p:spPr bwMode="auto">
              <a:xfrm>
                <a:off x="201295"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5" name="Circle">
                <a:extLst>
                  <a:ext uri="{FF2B5EF4-FFF2-40B4-BE49-F238E27FC236}">
                    <a16:creationId xmlns:a16="http://schemas.microsoft.com/office/drawing/2014/main" id="{E75F2D4C-56ED-5A6C-C999-ABAC7C04841C}"/>
                  </a:ext>
                </a:extLst>
              </p:cNvPr>
              <p:cNvSpPr>
                <a:spLocks noChangeArrowheads="1"/>
              </p:cNvSpPr>
              <p:nvPr/>
            </p:nvSpPr>
            <p:spPr bwMode="auto">
              <a:xfrm>
                <a:off x="335094" y="425450"/>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6" name="Circle">
                <a:extLst>
                  <a:ext uri="{FF2B5EF4-FFF2-40B4-BE49-F238E27FC236}">
                    <a16:creationId xmlns:a16="http://schemas.microsoft.com/office/drawing/2014/main" id="{066C8511-5DA0-45AB-A866-75884A861B36}"/>
                  </a:ext>
                </a:extLst>
              </p:cNvPr>
              <p:cNvSpPr>
                <a:spLocks noChangeArrowheads="1"/>
              </p:cNvSpPr>
              <p:nvPr/>
            </p:nvSpPr>
            <p:spPr bwMode="auto">
              <a:xfrm>
                <a:off x="360494" y="1270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7" name="Circle">
                <a:extLst>
                  <a:ext uri="{FF2B5EF4-FFF2-40B4-BE49-F238E27FC236}">
                    <a16:creationId xmlns:a16="http://schemas.microsoft.com/office/drawing/2014/main" id="{6E42E467-8BC0-5B1A-8200-1B8825752F30}"/>
                  </a:ext>
                </a:extLst>
              </p:cNvPr>
              <p:cNvSpPr>
                <a:spLocks noChangeArrowheads="1"/>
              </p:cNvSpPr>
              <p:nvPr/>
            </p:nvSpPr>
            <p:spPr bwMode="auto">
              <a:xfrm>
                <a:off x="462094" y="358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8" name="Circle">
                <a:extLst>
                  <a:ext uri="{FF2B5EF4-FFF2-40B4-BE49-F238E27FC236}">
                    <a16:creationId xmlns:a16="http://schemas.microsoft.com/office/drawing/2014/main" id="{75CFFAF2-1BC4-1A50-A3FF-5BBE99BA03A0}"/>
                  </a:ext>
                </a:extLst>
              </p:cNvPr>
              <p:cNvSpPr>
                <a:spLocks noChangeArrowheads="1"/>
              </p:cNvSpPr>
              <p:nvPr/>
            </p:nvSpPr>
            <p:spPr bwMode="auto">
              <a:xfrm>
                <a:off x="283312" y="5619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39" name="Circle">
                <a:extLst>
                  <a:ext uri="{FF2B5EF4-FFF2-40B4-BE49-F238E27FC236}">
                    <a16:creationId xmlns:a16="http://schemas.microsoft.com/office/drawing/2014/main" id="{768C41D3-8D99-0ECE-F2AC-2C7428D0FC87}"/>
                  </a:ext>
                </a:extLst>
              </p:cNvPr>
              <p:cNvSpPr>
                <a:spLocks noChangeArrowheads="1"/>
              </p:cNvSpPr>
              <p:nvPr/>
            </p:nvSpPr>
            <p:spPr bwMode="auto">
              <a:xfrm>
                <a:off x="157294" y="203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0" name="Circle">
                <a:extLst>
                  <a:ext uri="{FF2B5EF4-FFF2-40B4-BE49-F238E27FC236}">
                    <a16:creationId xmlns:a16="http://schemas.microsoft.com/office/drawing/2014/main" id="{A7A42FAB-4224-D572-2FBA-1A49407F8E3F}"/>
                  </a:ext>
                </a:extLst>
              </p:cNvPr>
              <p:cNvSpPr>
                <a:spLocks noChangeArrowheads="1"/>
              </p:cNvSpPr>
              <p:nvPr/>
            </p:nvSpPr>
            <p:spPr bwMode="auto">
              <a:xfrm>
                <a:off x="679469" y="5588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1" name="Circle">
                <a:extLst>
                  <a:ext uri="{FF2B5EF4-FFF2-40B4-BE49-F238E27FC236}">
                    <a16:creationId xmlns:a16="http://schemas.microsoft.com/office/drawing/2014/main" id="{430A71EE-2E80-8338-54EC-65AC72F9F17F}"/>
                  </a:ext>
                </a:extLst>
              </p:cNvPr>
              <p:cNvSpPr>
                <a:spLocks noChangeArrowheads="1"/>
              </p:cNvSpPr>
              <p:nvPr/>
            </p:nvSpPr>
            <p:spPr bwMode="auto">
              <a:xfrm>
                <a:off x="646244" y="222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2" name="Circle">
                <a:extLst>
                  <a:ext uri="{FF2B5EF4-FFF2-40B4-BE49-F238E27FC236}">
                    <a16:creationId xmlns:a16="http://schemas.microsoft.com/office/drawing/2014/main" id="{ED5002F1-E96F-903D-9ABB-DBBB5C0B479B}"/>
                  </a:ext>
                </a:extLst>
              </p:cNvPr>
              <p:cNvSpPr>
                <a:spLocks noChangeArrowheads="1"/>
              </p:cNvSpPr>
              <p:nvPr/>
            </p:nvSpPr>
            <p:spPr bwMode="auto">
              <a:xfrm>
                <a:off x="652594" y="34925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3" name="Circle">
                <a:extLst>
                  <a:ext uri="{FF2B5EF4-FFF2-40B4-BE49-F238E27FC236}">
                    <a16:creationId xmlns:a16="http://schemas.microsoft.com/office/drawing/2014/main" id="{7C9D8D71-AF39-A7D9-DB8C-7B9053E217CA}"/>
                  </a:ext>
                </a:extLst>
              </p:cNvPr>
              <p:cNvSpPr>
                <a:spLocks noChangeArrowheads="1"/>
              </p:cNvSpPr>
              <p:nvPr/>
            </p:nvSpPr>
            <p:spPr bwMode="auto">
              <a:xfrm>
                <a:off x="840144" y="307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4" name="Circle">
                <a:extLst>
                  <a:ext uri="{FF2B5EF4-FFF2-40B4-BE49-F238E27FC236}">
                    <a16:creationId xmlns:a16="http://schemas.microsoft.com/office/drawing/2014/main" id="{E35EC11B-BB40-521E-B8A5-A59B86904EE8}"/>
                  </a:ext>
                </a:extLst>
              </p:cNvPr>
              <p:cNvSpPr>
                <a:spLocks noChangeArrowheads="1"/>
              </p:cNvSpPr>
              <p:nvPr/>
            </p:nvSpPr>
            <p:spPr bwMode="auto">
              <a:xfrm>
                <a:off x="584219" y="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5" name="Circle">
                <a:extLst>
                  <a:ext uri="{FF2B5EF4-FFF2-40B4-BE49-F238E27FC236}">
                    <a16:creationId xmlns:a16="http://schemas.microsoft.com/office/drawing/2014/main" id="{91A912D3-20A7-CBE4-0304-D672F07E8356}"/>
                  </a:ext>
                </a:extLst>
              </p:cNvPr>
              <p:cNvSpPr>
                <a:spLocks noChangeArrowheads="1"/>
              </p:cNvSpPr>
              <p:nvPr/>
            </p:nvSpPr>
            <p:spPr bwMode="auto">
              <a:xfrm>
                <a:off x="1030644" y="1047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6" name="Circle">
                <a:extLst>
                  <a:ext uri="{FF2B5EF4-FFF2-40B4-BE49-F238E27FC236}">
                    <a16:creationId xmlns:a16="http://schemas.microsoft.com/office/drawing/2014/main" id="{F3B48B47-A2EE-6AD9-5018-447F8E051F54}"/>
                  </a:ext>
                </a:extLst>
              </p:cNvPr>
              <p:cNvSpPr>
                <a:spLocks noChangeArrowheads="1"/>
              </p:cNvSpPr>
              <p:nvPr/>
            </p:nvSpPr>
            <p:spPr bwMode="auto">
              <a:xfrm>
                <a:off x="833344" y="4349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7" name="Circle">
                <a:extLst>
                  <a:ext uri="{FF2B5EF4-FFF2-40B4-BE49-F238E27FC236}">
                    <a16:creationId xmlns:a16="http://schemas.microsoft.com/office/drawing/2014/main" id="{12350697-B35C-2D53-6F3A-6AC5796F9420}"/>
                  </a:ext>
                </a:extLst>
              </p:cNvPr>
              <p:cNvSpPr>
                <a:spLocks noChangeArrowheads="1"/>
              </p:cNvSpPr>
              <p:nvPr/>
            </p:nvSpPr>
            <p:spPr bwMode="auto">
              <a:xfrm>
                <a:off x="1029275" y="5334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8" name="Circle">
                <a:extLst>
                  <a:ext uri="{FF2B5EF4-FFF2-40B4-BE49-F238E27FC236}">
                    <a16:creationId xmlns:a16="http://schemas.microsoft.com/office/drawing/2014/main" id="{219A625F-7948-D257-60FA-27BA83D145B6}"/>
                  </a:ext>
                </a:extLst>
              </p:cNvPr>
              <p:cNvSpPr>
                <a:spLocks noChangeArrowheads="1"/>
              </p:cNvSpPr>
              <p:nvPr/>
            </p:nvSpPr>
            <p:spPr bwMode="auto">
              <a:xfrm>
                <a:off x="807025" y="762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49" name="Circle">
                <a:extLst>
                  <a:ext uri="{FF2B5EF4-FFF2-40B4-BE49-F238E27FC236}">
                    <a16:creationId xmlns:a16="http://schemas.microsoft.com/office/drawing/2014/main" id="{A89AFD8E-964A-B8A1-7DF9-DA3C411F90BF}"/>
                  </a:ext>
                </a:extLst>
              </p:cNvPr>
              <p:cNvSpPr>
                <a:spLocks noChangeArrowheads="1"/>
              </p:cNvSpPr>
              <p:nvPr/>
            </p:nvSpPr>
            <p:spPr bwMode="auto">
              <a:xfrm>
                <a:off x="1251525" y="190500"/>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0" name="Circle">
                <a:extLst>
                  <a:ext uri="{FF2B5EF4-FFF2-40B4-BE49-F238E27FC236}">
                    <a16:creationId xmlns:a16="http://schemas.microsoft.com/office/drawing/2014/main" id="{5D209887-F39F-8E1E-0630-5C8B2E4C8CE6}"/>
                  </a:ext>
                </a:extLst>
              </p:cNvPr>
              <p:cNvSpPr>
                <a:spLocks noChangeArrowheads="1"/>
              </p:cNvSpPr>
              <p:nvPr/>
            </p:nvSpPr>
            <p:spPr bwMode="auto">
              <a:xfrm>
                <a:off x="913394" y="650875"/>
                <a:ext cx="190501" cy="190500"/>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1" name="Circle">
                <a:extLst>
                  <a:ext uri="{FF2B5EF4-FFF2-40B4-BE49-F238E27FC236}">
                    <a16:creationId xmlns:a16="http://schemas.microsoft.com/office/drawing/2014/main" id="{ADB51F9C-F43C-861C-2AC0-1DB281882E38}"/>
                  </a:ext>
                </a:extLst>
              </p:cNvPr>
              <p:cNvSpPr>
                <a:spLocks noChangeArrowheads="1"/>
              </p:cNvSpPr>
              <p:nvPr/>
            </p:nvSpPr>
            <p:spPr bwMode="auto">
              <a:xfrm>
                <a:off x="69859" y="26987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52" name="Circle">
                <a:extLst>
                  <a:ext uri="{FF2B5EF4-FFF2-40B4-BE49-F238E27FC236}">
                    <a16:creationId xmlns:a16="http://schemas.microsoft.com/office/drawing/2014/main" id="{DC4A1A05-5E3B-270C-4BA5-D634F41F57CC}"/>
                  </a:ext>
                </a:extLst>
              </p:cNvPr>
              <p:cNvSpPr>
                <a:spLocks noChangeArrowheads="1"/>
              </p:cNvSpPr>
              <p:nvPr/>
            </p:nvSpPr>
            <p:spPr bwMode="auto">
              <a:xfrm>
                <a:off x="268399" y="174625"/>
                <a:ext cx="190501" cy="190500"/>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grpSp>
      </p:grpSp>
      <p:sp>
        <p:nvSpPr>
          <p:cNvPr id="9" name="In theory …">
            <a:extLst>
              <a:ext uri="{FF2B5EF4-FFF2-40B4-BE49-F238E27FC236}">
                <a16:creationId xmlns:a16="http://schemas.microsoft.com/office/drawing/2014/main" id="{20B874A3-7775-7184-7148-94450DAC2B07}"/>
              </a:ext>
            </a:extLst>
          </p:cNvPr>
          <p:cNvSpPr txBox="1">
            <a:spLocks noChangeArrowheads="1"/>
          </p:cNvSpPr>
          <p:nvPr/>
        </p:nvSpPr>
        <p:spPr bwMode="auto">
          <a:xfrm>
            <a:off x="8017277" y="1425206"/>
            <a:ext cx="1607811"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400">
                <a:solidFill>
                  <a:schemeClr val="tx2"/>
                </a:solidFill>
              </a:rPr>
              <a:t>In theory…</a:t>
            </a:r>
          </a:p>
        </p:txBody>
      </p:sp>
      <p:sp>
        <p:nvSpPr>
          <p:cNvPr id="78" name="In reality …">
            <a:extLst>
              <a:ext uri="{FF2B5EF4-FFF2-40B4-BE49-F238E27FC236}">
                <a16:creationId xmlns:a16="http://schemas.microsoft.com/office/drawing/2014/main" id="{74D41309-3EAE-E876-3A9C-30967A881FF9}"/>
              </a:ext>
            </a:extLst>
          </p:cNvPr>
          <p:cNvSpPr txBox="1">
            <a:spLocks noChangeArrowheads="1"/>
          </p:cNvSpPr>
          <p:nvPr/>
        </p:nvSpPr>
        <p:spPr bwMode="auto">
          <a:xfrm>
            <a:off x="7997705" y="3275594"/>
            <a:ext cx="1574149" cy="47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a:r>
              <a:rPr lang="en-US" altLang="en-US" sz="2400">
                <a:solidFill>
                  <a:schemeClr val="tx2"/>
                </a:solidFill>
              </a:rPr>
              <a:t>In reality…</a:t>
            </a:r>
          </a:p>
        </p:txBody>
      </p:sp>
      <p:sp>
        <p:nvSpPr>
          <p:cNvPr id="79" name="Circle">
            <a:extLst>
              <a:ext uri="{FF2B5EF4-FFF2-40B4-BE49-F238E27FC236}">
                <a16:creationId xmlns:a16="http://schemas.microsoft.com/office/drawing/2014/main" id="{C7AFE250-821D-379E-F4D8-5134D1D3263C}"/>
              </a:ext>
            </a:extLst>
          </p:cNvPr>
          <p:cNvSpPr>
            <a:spLocks noChangeArrowheads="1"/>
          </p:cNvSpPr>
          <p:nvPr/>
        </p:nvSpPr>
        <p:spPr bwMode="auto">
          <a:xfrm>
            <a:off x="6619669"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0" name="Circle">
            <a:extLst>
              <a:ext uri="{FF2B5EF4-FFF2-40B4-BE49-F238E27FC236}">
                <a16:creationId xmlns:a16="http://schemas.microsoft.com/office/drawing/2014/main" id="{CA1D7F99-66DD-CEBD-CE8B-EF58121AC2C9}"/>
              </a:ext>
            </a:extLst>
          </p:cNvPr>
          <p:cNvSpPr>
            <a:spLocks noChangeArrowheads="1"/>
          </p:cNvSpPr>
          <p:nvPr/>
        </p:nvSpPr>
        <p:spPr bwMode="auto">
          <a:xfrm>
            <a:off x="6649960" y="40198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1" name="Circle">
            <a:extLst>
              <a:ext uri="{FF2B5EF4-FFF2-40B4-BE49-F238E27FC236}">
                <a16:creationId xmlns:a16="http://schemas.microsoft.com/office/drawing/2014/main" id="{F78CD2BD-A203-2ACF-5755-B734F710FF9D}"/>
              </a:ext>
            </a:extLst>
          </p:cNvPr>
          <p:cNvSpPr>
            <a:spLocks noChangeArrowheads="1"/>
          </p:cNvSpPr>
          <p:nvPr/>
        </p:nvSpPr>
        <p:spPr bwMode="auto">
          <a:xfrm>
            <a:off x="6820941"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2" name="Circle">
            <a:extLst>
              <a:ext uri="{FF2B5EF4-FFF2-40B4-BE49-F238E27FC236}">
                <a16:creationId xmlns:a16="http://schemas.microsoft.com/office/drawing/2014/main" id="{517EF3FC-2891-B590-EBD8-F4AAC0E28B88}"/>
              </a:ext>
            </a:extLst>
          </p:cNvPr>
          <p:cNvSpPr>
            <a:spLocks noChangeArrowheads="1"/>
          </p:cNvSpPr>
          <p:nvPr/>
        </p:nvSpPr>
        <p:spPr bwMode="auto">
          <a:xfrm>
            <a:off x="6954726" y="436910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3" name="Circle">
            <a:extLst>
              <a:ext uri="{FF2B5EF4-FFF2-40B4-BE49-F238E27FC236}">
                <a16:creationId xmlns:a16="http://schemas.microsoft.com/office/drawing/2014/main" id="{DC3A5730-93C2-73B3-BE75-0930735D1AE8}"/>
              </a:ext>
            </a:extLst>
          </p:cNvPr>
          <p:cNvSpPr>
            <a:spLocks noChangeArrowheads="1"/>
          </p:cNvSpPr>
          <p:nvPr/>
        </p:nvSpPr>
        <p:spPr bwMode="auto">
          <a:xfrm>
            <a:off x="6980123" y="4070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4" name="Circle">
            <a:extLst>
              <a:ext uri="{FF2B5EF4-FFF2-40B4-BE49-F238E27FC236}">
                <a16:creationId xmlns:a16="http://schemas.microsoft.com/office/drawing/2014/main" id="{3A5330B8-3759-97E4-0762-0B6B7D31C842}"/>
              </a:ext>
            </a:extLst>
          </p:cNvPr>
          <p:cNvSpPr>
            <a:spLocks noChangeArrowheads="1"/>
          </p:cNvSpPr>
          <p:nvPr/>
        </p:nvSpPr>
        <p:spPr bwMode="auto">
          <a:xfrm>
            <a:off x="7081712" y="430242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5" name="Circle">
            <a:extLst>
              <a:ext uri="{FF2B5EF4-FFF2-40B4-BE49-F238E27FC236}">
                <a16:creationId xmlns:a16="http://schemas.microsoft.com/office/drawing/2014/main" id="{E21010DD-F975-EA1C-13D2-086C1A37A8BB}"/>
              </a:ext>
            </a:extLst>
          </p:cNvPr>
          <p:cNvSpPr/>
          <p:nvPr/>
        </p:nvSpPr>
        <p:spPr bwMode="auto">
          <a:xfrm>
            <a:off x="7718619" y="4591054"/>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86" name="Circle">
            <a:extLst>
              <a:ext uri="{FF2B5EF4-FFF2-40B4-BE49-F238E27FC236}">
                <a16:creationId xmlns:a16="http://schemas.microsoft.com/office/drawing/2014/main" id="{5A376297-4DF4-D235-525E-3D0AB1CF1D92}"/>
              </a:ext>
            </a:extLst>
          </p:cNvPr>
          <p:cNvSpPr>
            <a:spLocks noChangeArrowheads="1"/>
          </p:cNvSpPr>
          <p:nvPr/>
        </p:nvSpPr>
        <p:spPr bwMode="auto">
          <a:xfrm>
            <a:off x="6884884" y="4591352"/>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7" name="Circle">
            <a:extLst>
              <a:ext uri="{FF2B5EF4-FFF2-40B4-BE49-F238E27FC236}">
                <a16:creationId xmlns:a16="http://schemas.microsoft.com/office/drawing/2014/main" id="{0976E053-8D41-44D7-60F2-C8CC8E6DD8DB}"/>
              </a:ext>
            </a:extLst>
          </p:cNvPr>
          <p:cNvSpPr>
            <a:spLocks noChangeArrowheads="1"/>
          </p:cNvSpPr>
          <p:nvPr/>
        </p:nvSpPr>
        <p:spPr bwMode="auto">
          <a:xfrm>
            <a:off x="7299063" y="450245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8" name="Circle">
            <a:extLst>
              <a:ext uri="{FF2B5EF4-FFF2-40B4-BE49-F238E27FC236}">
                <a16:creationId xmlns:a16="http://schemas.microsoft.com/office/drawing/2014/main" id="{B05B9461-D28E-DDB6-6D79-ADD369FB4ED4}"/>
              </a:ext>
            </a:extLst>
          </p:cNvPr>
          <p:cNvSpPr>
            <a:spLocks noChangeArrowheads="1"/>
          </p:cNvSpPr>
          <p:nvPr/>
        </p:nvSpPr>
        <p:spPr bwMode="auto">
          <a:xfrm>
            <a:off x="7749627" y="4125960"/>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89" name="Circle">
            <a:extLst>
              <a:ext uri="{FF2B5EF4-FFF2-40B4-BE49-F238E27FC236}">
                <a16:creationId xmlns:a16="http://schemas.microsoft.com/office/drawing/2014/main" id="{62E2BE37-2D8E-CCBF-74AC-B7B4DDC4AD4F}"/>
              </a:ext>
            </a:extLst>
          </p:cNvPr>
          <p:cNvSpPr>
            <a:spLocks noChangeArrowheads="1"/>
          </p:cNvSpPr>
          <p:nvPr/>
        </p:nvSpPr>
        <p:spPr bwMode="auto">
          <a:xfrm>
            <a:off x="7265841" y="416590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0" name="Circle">
            <a:extLst>
              <a:ext uri="{FF2B5EF4-FFF2-40B4-BE49-F238E27FC236}">
                <a16:creationId xmlns:a16="http://schemas.microsoft.com/office/drawing/2014/main" id="{E8CB8C08-CC1D-B69A-EAFF-D74C9C0180FE}"/>
              </a:ext>
            </a:extLst>
          </p:cNvPr>
          <p:cNvSpPr>
            <a:spLocks noChangeArrowheads="1"/>
          </p:cNvSpPr>
          <p:nvPr/>
        </p:nvSpPr>
        <p:spPr bwMode="auto">
          <a:xfrm>
            <a:off x="7272191" y="429290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1" name="Circle">
            <a:extLst>
              <a:ext uri="{FF2B5EF4-FFF2-40B4-BE49-F238E27FC236}">
                <a16:creationId xmlns:a16="http://schemas.microsoft.com/office/drawing/2014/main" id="{C6F763BC-F98B-D506-BADE-7C0D3A919FE0}"/>
              </a:ext>
            </a:extLst>
          </p:cNvPr>
          <p:cNvSpPr>
            <a:spLocks noChangeArrowheads="1"/>
          </p:cNvSpPr>
          <p:nvPr/>
        </p:nvSpPr>
        <p:spPr bwMode="auto">
          <a:xfrm>
            <a:off x="7459719" y="4251625"/>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2" name="Circle">
            <a:extLst>
              <a:ext uri="{FF2B5EF4-FFF2-40B4-BE49-F238E27FC236}">
                <a16:creationId xmlns:a16="http://schemas.microsoft.com/office/drawing/2014/main" id="{4CA10F1E-EE5A-AF6E-2861-8C1E0D67C617}"/>
              </a:ext>
            </a:extLst>
          </p:cNvPr>
          <p:cNvSpPr>
            <a:spLocks noChangeArrowheads="1"/>
          </p:cNvSpPr>
          <p:nvPr/>
        </p:nvSpPr>
        <p:spPr bwMode="auto">
          <a:xfrm>
            <a:off x="7203823" y="3943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3" name="Circle">
            <a:extLst>
              <a:ext uri="{FF2B5EF4-FFF2-40B4-BE49-F238E27FC236}">
                <a16:creationId xmlns:a16="http://schemas.microsoft.com/office/drawing/2014/main" id="{2BC73269-D5EF-4A39-D00F-1497B753FF14}"/>
              </a:ext>
            </a:extLst>
          </p:cNvPr>
          <p:cNvSpPr/>
          <p:nvPr/>
        </p:nvSpPr>
        <p:spPr bwMode="auto">
          <a:xfrm>
            <a:off x="7561457" y="4051304"/>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94" name="Circle">
            <a:extLst>
              <a:ext uri="{FF2B5EF4-FFF2-40B4-BE49-F238E27FC236}">
                <a16:creationId xmlns:a16="http://schemas.microsoft.com/office/drawing/2014/main" id="{D1D5FC1A-AC0C-42FE-1182-4B328EA8E4C9}"/>
              </a:ext>
            </a:extLst>
          </p:cNvPr>
          <p:cNvSpPr>
            <a:spLocks noChangeArrowheads="1"/>
          </p:cNvSpPr>
          <p:nvPr/>
        </p:nvSpPr>
        <p:spPr bwMode="auto">
          <a:xfrm>
            <a:off x="7590536" y="4409703"/>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5" name="Circle">
            <a:extLst>
              <a:ext uri="{FF2B5EF4-FFF2-40B4-BE49-F238E27FC236}">
                <a16:creationId xmlns:a16="http://schemas.microsoft.com/office/drawing/2014/main" id="{9FB96AE5-3965-B3F9-C7DE-F89E12C840F2}"/>
              </a:ext>
            </a:extLst>
          </p:cNvPr>
          <p:cNvSpPr>
            <a:spLocks noChangeArrowheads="1"/>
          </p:cNvSpPr>
          <p:nvPr/>
        </p:nvSpPr>
        <p:spPr bwMode="auto">
          <a:xfrm>
            <a:off x="6320032" y="4051599"/>
            <a:ext cx="190479"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6" name="Circle">
            <a:extLst>
              <a:ext uri="{FF2B5EF4-FFF2-40B4-BE49-F238E27FC236}">
                <a16:creationId xmlns:a16="http://schemas.microsoft.com/office/drawing/2014/main" id="{5121F640-FAF5-F339-6395-8DADF624DD4A}"/>
              </a:ext>
            </a:extLst>
          </p:cNvPr>
          <p:cNvSpPr>
            <a:spLocks noChangeArrowheads="1"/>
          </p:cNvSpPr>
          <p:nvPr/>
        </p:nvSpPr>
        <p:spPr bwMode="auto">
          <a:xfrm>
            <a:off x="6612816" y="479137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7" name="Circle">
            <a:extLst>
              <a:ext uri="{FF2B5EF4-FFF2-40B4-BE49-F238E27FC236}">
                <a16:creationId xmlns:a16="http://schemas.microsoft.com/office/drawing/2014/main" id="{9D656D3A-7154-0D6B-D65E-DE736CFA9C9B}"/>
              </a:ext>
            </a:extLst>
          </p:cNvPr>
          <p:cNvSpPr>
            <a:spLocks noChangeArrowheads="1"/>
          </p:cNvSpPr>
          <p:nvPr/>
        </p:nvSpPr>
        <p:spPr bwMode="auto">
          <a:xfrm>
            <a:off x="7871055" y="413415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8" name="Circle">
            <a:extLst>
              <a:ext uri="{FF2B5EF4-FFF2-40B4-BE49-F238E27FC236}">
                <a16:creationId xmlns:a16="http://schemas.microsoft.com/office/drawing/2014/main" id="{1DC42775-DF43-882B-A5A8-BEB3D76304EB}"/>
              </a:ext>
            </a:extLst>
          </p:cNvPr>
          <p:cNvSpPr>
            <a:spLocks noChangeArrowheads="1"/>
          </p:cNvSpPr>
          <p:nvPr/>
        </p:nvSpPr>
        <p:spPr bwMode="auto">
          <a:xfrm>
            <a:off x="7203823" y="4635802"/>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99" name="Circle">
            <a:extLst>
              <a:ext uri="{FF2B5EF4-FFF2-40B4-BE49-F238E27FC236}">
                <a16:creationId xmlns:a16="http://schemas.microsoft.com/office/drawing/2014/main" id="{3CBBDE5C-9C50-D055-A87E-F8E1287CC0E0}"/>
              </a:ext>
            </a:extLst>
          </p:cNvPr>
          <p:cNvSpPr/>
          <p:nvPr/>
        </p:nvSpPr>
        <p:spPr bwMode="auto">
          <a:xfrm>
            <a:off x="7724969" y="4048129"/>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0" name="Circle">
            <a:extLst>
              <a:ext uri="{FF2B5EF4-FFF2-40B4-BE49-F238E27FC236}">
                <a16:creationId xmlns:a16="http://schemas.microsoft.com/office/drawing/2014/main" id="{9ADF4CF1-13C6-13F0-5F8C-B24F8BF26949}"/>
              </a:ext>
            </a:extLst>
          </p:cNvPr>
          <p:cNvSpPr>
            <a:spLocks noChangeArrowheads="1"/>
          </p:cNvSpPr>
          <p:nvPr/>
        </p:nvSpPr>
        <p:spPr bwMode="auto">
          <a:xfrm>
            <a:off x="7010454" y="456407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1" name="Circle">
            <a:extLst>
              <a:ext uri="{FF2B5EF4-FFF2-40B4-BE49-F238E27FC236}">
                <a16:creationId xmlns:a16="http://schemas.microsoft.com/office/drawing/2014/main" id="{50139A31-3FD5-B799-8B4F-B3F5F53DB2B4}"/>
              </a:ext>
            </a:extLst>
          </p:cNvPr>
          <p:cNvSpPr>
            <a:spLocks noChangeArrowheads="1"/>
          </p:cNvSpPr>
          <p:nvPr/>
        </p:nvSpPr>
        <p:spPr bwMode="auto">
          <a:xfrm>
            <a:off x="6776946" y="4580239"/>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2" name="Circle">
            <a:extLst>
              <a:ext uri="{FF2B5EF4-FFF2-40B4-BE49-F238E27FC236}">
                <a16:creationId xmlns:a16="http://schemas.microsoft.com/office/drawing/2014/main" id="{FB91A33A-8DAB-5110-1AAF-85BFFEEA3755}"/>
              </a:ext>
            </a:extLst>
          </p:cNvPr>
          <p:cNvSpPr>
            <a:spLocks noChangeArrowheads="1"/>
          </p:cNvSpPr>
          <p:nvPr/>
        </p:nvSpPr>
        <p:spPr bwMode="auto">
          <a:xfrm>
            <a:off x="6621640" y="450245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3" name="Circle">
            <a:extLst>
              <a:ext uri="{FF2B5EF4-FFF2-40B4-BE49-F238E27FC236}">
                <a16:creationId xmlns:a16="http://schemas.microsoft.com/office/drawing/2014/main" id="{E6842A45-A800-7434-2990-76B90B45C66A}"/>
              </a:ext>
            </a:extLst>
          </p:cNvPr>
          <p:cNvSpPr>
            <a:spLocks noChangeArrowheads="1"/>
          </p:cNvSpPr>
          <p:nvPr/>
        </p:nvSpPr>
        <p:spPr bwMode="auto">
          <a:xfrm>
            <a:off x="6612816" y="4219875"/>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4" name="Circle">
            <a:extLst>
              <a:ext uri="{FF2B5EF4-FFF2-40B4-BE49-F238E27FC236}">
                <a16:creationId xmlns:a16="http://schemas.microsoft.com/office/drawing/2014/main" id="{0A171D64-183B-DCE4-F6F4-96EF26C9B955}"/>
              </a:ext>
            </a:extLst>
          </p:cNvPr>
          <p:cNvSpPr>
            <a:spLocks noChangeArrowheads="1"/>
          </p:cNvSpPr>
          <p:nvPr/>
        </p:nvSpPr>
        <p:spPr bwMode="auto">
          <a:xfrm>
            <a:off x="6538583" y="403572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5" name="Circle">
            <a:extLst>
              <a:ext uri="{FF2B5EF4-FFF2-40B4-BE49-F238E27FC236}">
                <a16:creationId xmlns:a16="http://schemas.microsoft.com/office/drawing/2014/main" id="{8A1047B7-7897-4209-D9A6-2BA111234E3D}"/>
              </a:ext>
            </a:extLst>
          </p:cNvPr>
          <p:cNvSpPr>
            <a:spLocks noChangeArrowheads="1"/>
          </p:cNvSpPr>
          <p:nvPr/>
        </p:nvSpPr>
        <p:spPr bwMode="auto">
          <a:xfrm>
            <a:off x="6443343" y="4378626"/>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6" name="Circle">
            <a:extLst>
              <a:ext uri="{FF2B5EF4-FFF2-40B4-BE49-F238E27FC236}">
                <a16:creationId xmlns:a16="http://schemas.microsoft.com/office/drawing/2014/main" id="{ED24E10C-9390-6E4B-5AC7-FC7A224AB581}"/>
              </a:ext>
            </a:extLst>
          </p:cNvPr>
          <p:cNvSpPr>
            <a:spLocks noChangeArrowheads="1"/>
          </p:cNvSpPr>
          <p:nvPr/>
        </p:nvSpPr>
        <p:spPr bwMode="auto">
          <a:xfrm>
            <a:off x="6452137" y="3915667"/>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07" name="Circle">
            <a:extLst>
              <a:ext uri="{FF2B5EF4-FFF2-40B4-BE49-F238E27FC236}">
                <a16:creationId xmlns:a16="http://schemas.microsoft.com/office/drawing/2014/main" id="{52C1C62E-5DE9-B118-4DAD-B7E9DE2EDEC3}"/>
              </a:ext>
            </a:extLst>
          </p:cNvPr>
          <p:cNvSpPr/>
          <p:nvPr/>
        </p:nvSpPr>
        <p:spPr bwMode="auto">
          <a:xfrm>
            <a:off x="7520182" y="426879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8" name="Circle">
            <a:extLst>
              <a:ext uri="{FF2B5EF4-FFF2-40B4-BE49-F238E27FC236}">
                <a16:creationId xmlns:a16="http://schemas.microsoft.com/office/drawing/2014/main" id="{91ED3EBD-109D-274A-BC22-A7057C682D06}"/>
              </a:ext>
            </a:extLst>
          </p:cNvPr>
          <p:cNvSpPr/>
          <p:nvPr/>
        </p:nvSpPr>
        <p:spPr bwMode="auto">
          <a:xfrm>
            <a:off x="7580507" y="44926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09" name="Circle">
            <a:extLst>
              <a:ext uri="{FF2B5EF4-FFF2-40B4-BE49-F238E27FC236}">
                <a16:creationId xmlns:a16="http://schemas.microsoft.com/office/drawing/2014/main" id="{C9BC7F5C-1432-15A9-86AA-E40F298E78D4}"/>
              </a:ext>
            </a:extLst>
          </p:cNvPr>
          <p:cNvSpPr/>
          <p:nvPr/>
        </p:nvSpPr>
        <p:spPr bwMode="auto">
          <a:xfrm>
            <a:off x="7782119" y="43783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10" name="Circle">
            <a:extLst>
              <a:ext uri="{FF2B5EF4-FFF2-40B4-BE49-F238E27FC236}">
                <a16:creationId xmlns:a16="http://schemas.microsoft.com/office/drawing/2014/main" id="{8978CB8A-04ED-E056-941A-B848FD1853B0}"/>
              </a:ext>
            </a:extLst>
          </p:cNvPr>
          <p:cNvSpPr>
            <a:spLocks noChangeArrowheads="1"/>
          </p:cNvSpPr>
          <p:nvPr/>
        </p:nvSpPr>
        <p:spPr bwMode="auto">
          <a:xfrm>
            <a:off x="9948228" y="424339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1" name="Circle">
            <a:extLst>
              <a:ext uri="{FF2B5EF4-FFF2-40B4-BE49-F238E27FC236}">
                <a16:creationId xmlns:a16="http://schemas.microsoft.com/office/drawing/2014/main" id="{475457BA-F50F-336D-6408-2284A9508C32}"/>
              </a:ext>
            </a:extLst>
          </p:cNvPr>
          <p:cNvSpPr>
            <a:spLocks noChangeArrowheads="1"/>
          </p:cNvSpPr>
          <p:nvPr/>
        </p:nvSpPr>
        <p:spPr bwMode="auto">
          <a:xfrm>
            <a:off x="9978520" y="38941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2" name="Circle">
            <a:extLst>
              <a:ext uri="{FF2B5EF4-FFF2-40B4-BE49-F238E27FC236}">
                <a16:creationId xmlns:a16="http://schemas.microsoft.com/office/drawing/2014/main" id="{2744751A-F3A3-E5FC-6533-A6BB7A90D5A7}"/>
              </a:ext>
            </a:extLst>
          </p:cNvPr>
          <p:cNvSpPr>
            <a:spLocks noChangeArrowheads="1"/>
          </p:cNvSpPr>
          <p:nvPr/>
        </p:nvSpPr>
        <p:spPr bwMode="auto">
          <a:xfrm>
            <a:off x="10149502" y="424339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3" name="Circle">
            <a:extLst>
              <a:ext uri="{FF2B5EF4-FFF2-40B4-BE49-F238E27FC236}">
                <a16:creationId xmlns:a16="http://schemas.microsoft.com/office/drawing/2014/main" id="{D3EDFCEF-F73F-FB31-FFD5-6A0B028B606D}"/>
              </a:ext>
            </a:extLst>
          </p:cNvPr>
          <p:cNvSpPr>
            <a:spLocks noChangeArrowheads="1"/>
          </p:cNvSpPr>
          <p:nvPr/>
        </p:nvSpPr>
        <p:spPr bwMode="auto">
          <a:xfrm>
            <a:off x="10308683" y="39449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4" name="Circle">
            <a:extLst>
              <a:ext uri="{FF2B5EF4-FFF2-40B4-BE49-F238E27FC236}">
                <a16:creationId xmlns:a16="http://schemas.microsoft.com/office/drawing/2014/main" id="{1573E85B-3791-8083-243E-9E62184A9937}"/>
              </a:ext>
            </a:extLst>
          </p:cNvPr>
          <p:cNvSpPr>
            <a:spLocks noChangeArrowheads="1"/>
          </p:cNvSpPr>
          <p:nvPr/>
        </p:nvSpPr>
        <p:spPr bwMode="auto">
          <a:xfrm>
            <a:off x="10105506" y="4021144"/>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5" name="Circle">
            <a:extLst>
              <a:ext uri="{FF2B5EF4-FFF2-40B4-BE49-F238E27FC236}">
                <a16:creationId xmlns:a16="http://schemas.microsoft.com/office/drawing/2014/main" id="{D0EC59C7-FD84-1812-DCEA-C4DFC2BA49F7}"/>
              </a:ext>
            </a:extLst>
          </p:cNvPr>
          <p:cNvSpPr>
            <a:spLocks noChangeArrowheads="1"/>
          </p:cNvSpPr>
          <p:nvPr/>
        </p:nvSpPr>
        <p:spPr bwMode="auto">
          <a:xfrm>
            <a:off x="10594401" y="404019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6" name="Circle">
            <a:extLst>
              <a:ext uri="{FF2B5EF4-FFF2-40B4-BE49-F238E27FC236}">
                <a16:creationId xmlns:a16="http://schemas.microsoft.com/office/drawing/2014/main" id="{336B4E48-C47D-8106-5A9F-4FA7606B5DCF}"/>
              </a:ext>
            </a:extLst>
          </p:cNvPr>
          <p:cNvSpPr>
            <a:spLocks noChangeArrowheads="1"/>
          </p:cNvSpPr>
          <p:nvPr/>
        </p:nvSpPr>
        <p:spPr bwMode="auto">
          <a:xfrm>
            <a:off x="10788280" y="4125920"/>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7" name="Circle">
            <a:extLst>
              <a:ext uri="{FF2B5EF4-FFF2-40B4-BE49-F238E27FC236}">
                <a16:creationId xmlns:a16="http://schemas.microsoft.com/office/drawing/2014/main" id="{A4CD6A94-21D3-7DA4-DC4A-6DDA3E00FB21}"/>
              </a:ext>
            </a:extLst>
          </p:cNvPr>
          <p:cNvSpPr>
            <a:spLocks noChangeArrowheads="1"/>
          </p:cNvSpPr>
          <p:nvPr/>
        </p:nvSpPr>
        <p:spPr bwMode="auto">
          <a:xfrm>
            <a:off x="10532383" y="3817943"/>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18" name="Circle">
            <a:extLst>
              <a:ext uri="{FF2B5EF4-FFF2-40B4-BE49-F238E27FC236}">
                <a16:creationId xmlns:a16="http://schemas.microsoft.com/office/drawing/2014/main" id="{B03BDE64-AF46-AF4D-5E16-3EB90C22BCCE}"/>
              </a:ext>
            </a:extLst>
          </p:cNvPr>
          <p:cNvSpPr/>
          <p:nvPr/>
        </p:nvSpPr>
        <p:spPr bwMode="auto">
          <a:xfrm>
            <a:off x="10917432" y="3817941"/>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19" name="Circle">
            <a:extLst>
              <a:ext uri="{FF2B5EF4-FFF2-40B4-BE49-F238E27FC236}">
                <a16:creationId xmlns:a16="http://schemas.microsoft.com/office/drawing/2014/main" id="{4EBA7156-373B-559E-588D-32D6826C45FA}"/>
              </a:ext>
            </a:extLst>
          </p:cNvPr>
          <p:cNvSpPr>
            <a:spLocks noChangeArrowheads="1"/>
          </p:cNvSpPr>
          <p:nvPr/>
        </p:nvSpPr>
        <p:spPr bwMode="auto">
          <a:xfrm>
            <a:off x="6414020" y="4191008"/>
            <a:ext cx="190480" cy="190501"/>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0" name="Circle">
            <a:extLst>
              <a:ext uri="{FF2B5EF4-FFF2-40B4-BE49-F238E27FC236}">
                <a16:creationId xmlns:a16="http://schemas.microsoft.com/office/drawing/2014/main" id="{AFD58326-7314-4C29-F04E-BCCBBFA032CF}"/>
              </a:ext>
            </a:extLst>
          </p:cNvPr>
          <p:cNvSpPr>
            <a:spLocks noChangeArrowheads="1"/>
          </p:cNvSpPr>
          <p:nvPr/>
        </p:nvSpPr>
        <p:spPr bwMode="auto">
          <a:xfrm>
            <a:off x="10755163" y="38941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1" name="Circle">
            <a:extLst>
              <a:ext uri="{FF2B5EF4-FFF2-40B4-BE49-F238E27FC236}">
                <a16:creationId xmlns:a16="http://schemas.microsoft.com/office/drawing/2014/main" id="{9CC16026-8E85-EC1B-5B19-F229E3F064A0}"/>
              </a:ext>
            </a:extLst>
          </p:cNvPr>
          <p:cNvSpPr>
            <a:spLocks noChangeArrowheads="1"/>
          </p:cNvSpPr>
          <p:nvPr/>
        </p:nvSpPr>
        <p:spPr bwMode="auto">
          <a:xfrm>
            <a:off x="11199614" y="40084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2" name="Circle">
            <a:extLst>
              <a:ext uri="{FF2B5EF4-FFF2-40B4-BE49-F238E27FC236}">
                <a16:creationId xmlns:a16="http://schemas.microsoft.com/office/drawing/2014/main" id="{746F6441-853A-3BF9-5011-AD856FB0D9DB}"/>
              </a:ext>
            </a:extLst>
          </p:cNvPr>
          <p:cNvSpPr/>
          <p:nvPr/>
        </p:nvSpPr>
        <p:spPr bwMode="auto">
          <a:xfrm>
            <a:off x="8048819" y="3943354"/>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23" name="Circle">
            <a:extLst>
              <a:ext uri="{FF2B5EF4-FFF2-40B4-BE49-F238E27FC236}">
                <a16:creationId xmlns:a16="http://schemas.microsoft.com/office/drawing/2014/main" id="{7BD56831-CC24-8B34-2668-8CA0CF280A0A}"/>
              </a:ext>
            </a:extLst>
          </p:cNvPr>
          <p:cNvSpPr>
            <a:spLocks noChangeArrowheads="1"/>
          </p:cNvSpPr>
          <p:nvPr/>
        </p:nvSpPr>
        <p:spPr bwMode="auto">
          <a:xfrm>
            <a:off x="10061892" y="4451181"/>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4" name="Circle">
            <a:extLst>
              <a:ext uri="{FF2B5EF4-FFF2-40B4-BE49-F238E27FC236}">
                <a16:creationId xmlns:a16="http://schemas.microsoft.com/office/drawing/2014/main" id="{66B8EC3B-B293-6D96-74B5-D43F78E36A0F}"/>
              </a:ext>
            </a:extLst>
          </p:cNvPr>
          <p:cNvSpPr>
            <a:spLocks noChangeArrowheads="1"/>
          </p:cNvSpPr>
          <p:nvPr/>
        </p:nvSpPr>
        <p:spPr bwMode="auto">
          <a:xfrm>
            <a:off x="9868316" y="4409703"/>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5" name="Circle">
            <a:extLst>
              <a:ext uri="{FF2B5EF4-FFF2-40B4-BE49-F238E27FC236}">
                <a16:creationId xmlns:a16="http://schemas.microsoft.com/office/drawing/2014/main" id="{9ACFED22-C0D6-FE32-ABC9-36FCBB709FE8}"/>
              </a:ext>
            </a:extLst>
          </p:cNvPr>
          <p:cNvSpPr>
            <a:spLocks noChangeArrowheads="1"/>
          </p:cNvSpPr>
          <p:nvPr/>
        </p:nvSpPr>
        <p:spPr bwMode="auto">
          <a:xfrm>
            <a:off x="9716183" y="4251625"/>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6" name="Circle">
            <a:extLst>
              <a:ext uri="{FF2B5EF4-FFF2-40B4-BE49-F238E27FC236}">
                <a16:creationId xmlns:a16="http://schemas.microsoft.com/office/drawing/2014/main" id="{D15901F1-3585-D63D-8717-88A6CCD5297D}"/>
              </a:ext>
            </a:extLst>
          </p:cNvPr>
          <p:cNvSpPr>
            <a:spLocks noChangeArrowheads="1"/>
          </p:cNvSpPr>
          <p:nvPr/>
        </p:nvSpPr>
        <p:spPr bwMode="auto">
          <a:xfrm>
            <a:off x="9644324" y="389414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7" name="Circle">
            <a:extLst>
              <a:ext uri="{FF2B5EF4-FFF2-40B4-BE49-F238E27FC236}">
                <a16:creationId xmlns:a16="http://schemas.microsoft.com/office/drawing/2014/main" id="{48554D81-C6DE-699D-754D-A52CD4800908}"/>
              </a:ext>
            </a:extLst>
          </p:cNvPr>
          <p:cNvSpPr>
            <a:spLocks noChangeArrowheads="1"/>
          </p:cNvSpPr>
          <p:nvPr/>
        </p:nvSpPr>
        <p:spPr bwMode="auto">
          <a:xfrm>
            <a:off x="9867144" y="3910019"/>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8" name="Circle">
            <a:extLst>
              <a:ext uri="{FF2B5EF4-FFF2-40B4-BE49-F238E27FC236}">
                <a16:creationId xmlns:a16="http://schemas.microsoft.com/office/drawing/2014/main" id="{35D72075-755F-6500-0B9D-2D9AA4B9DEAB}"/>
              </a:ext>
            </a:extLst>
          </p:cNvPr>
          <p:cNvSpPr>
            <a:spLocks noChangeArrowheads="1"/>
          </p:cNvSpPr>
          <p:nvPr/>
        </p:nvSpPr>
        <p:spPr bwMode="auto">
          <a:xfrm>
            <a:off x="9883281" y="400844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29" name="Circle">
            <a:extLst>
              <a:ext uri="{FF2B5EF4-FFF2-40B4-BE49-F238E27FC236}">
                <a16:creationId xmlns:a16="http://schemas.microsoft.com/office/drawing/2014/main" id="{1D0233A0-17E9-6F7D-73E1-79B5C099F393}"/>
              </a:ext>
            </a:extLst>
          </p:cNvPr>
          <p:cNvSpPr/>
          <p:nvPr/>
        </p:nvSpPr>
        <p:spPr bwMode="auto">
          <a:xfrm>
            <a:off x="11026969" y="4035429"/>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0" name="Circle">
            <a:extLst>
              <a:ext uri="{FF2B5EF4-FFF2-40B4-BE49-F238E27FC236}">
                <a16:creationId xmlns:a16="http://schemas.microsoft.com/office/drawing/2014/main" id="{CA5ACE3F-8784-A295-ADA4-3E15BBC2C381}"/>
              </a:ext>
            </a:extLst>
          </p:cNvPr>
          <p:cNvSpPr/>
          <p:nvPr/>
        </p:nvSpPr>
        <p:spPr bwMode="auto">
          <a:xfrm>
            <a:off x="10849169" y="414337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1" name="Circle">
            <a:extLst>
              <a:ext uri="{FF2B5EF4-FFF2-40B4-BE49-F238E27FC236}">
                <a16:creationId xmlns:a16="http://schemas.microsoft.com/office/drawing/2014/main" id="{CA425CE0-4283-9581-9FD5-F28DCD154D1D}"/>
              </a:ext>
            </a:extLst>
          </p:cNvPr>
          <p:cNvSpPr/>
          <p:nvPr/>
        </p:nvSpPr>
        <p:spPr bwMode="auto">
          <a:xfrm>
            <a:off x="11188894" y="451644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2" name="Circle">
            <a:extLst>
              <a:ext uri="{FF2B5EF4-FFF2-40B4-BE49-F238E27FC236}">
                <a16:creationId xmlns:a16="http://schemas.microsoft.com/office/drawing/2014/main" id="{CD4D9440-CA57-09AA-3118-4027DC42B150}"/>
              </a:ext>
            </a:extLst>
          </p:cNvPr>
          <p:cNvSpPr/>
          <p:nvPr/>
        </p:nvSpPr>
        <p:spPr bwMode="auto">
          <a:xfrm>
            <a:off x="11003157" y="451009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3" name="Circle">
            <a:extLst>
              <a:ext uri="{FF2B5EF4-FFF2-40B4-BE49-F238E27FC236}">
                <a16:creationId xmlns:a16="http://schemas.microsoft.com/office/drawing/2014/main" id="{26F2125B-471F-009A-2B81-B21716A3C3A7}"/>
              </a:ext>
            </a:extLst>
          </p:cNvPr>
          <p:cNvSpPr/>
          <p:nvPr/>
        </p:nvSpPr>
        <p:spPr bwMode="auto">
          <a:xfrm>
            <a:off x="11104757" y="4465641"/>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4" name="Circle">
            <a:extLst>
              <a:ext uri="{FF2B5EF4-FFF2-40B4-BE49-F238E27FC236}">
                <a16:creationId xmlns:a16="http://schemas.microsoft.com/office/drawing/2014/main" id="{DCC473CE-69D4-8655-3B98-3BC75A4DE55D}"/>
              </a:ext>
            </a:extLst>
          </p:cNvPr>
          <p:cNvSpPr/>
          <p:nvPr/>
        </p:nvSpPr>
        <p:spPr bwMode="auto">
          <a:xfrm>
            <a:off x="11026969" y="4302129"/>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5" name="Circle">
            <a:extLst>
              <a:ext uri="{FF2B5EF4-FFF2-40B4-BE49-F238E27FC236}">
                <a16:creationId xmlns:a16="http://schemas.microsoft.com/office/drawing/2014/main" id="{E1985F14-8872-312C-F6EA-897AE3D83031}"/>
              </a:ext>
            </a:extLst>
          </p:cNvPr>
          <p:cNvSpPr/>
          <p:nvPr/>
        </p:nvSpPr>
        <p:spPr bwMode="auto">
          <a:xfrm>
            <a:off x="7724969" y="3894141"/>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36" name="Line">
            <a:extLst>
              <a:ext uri="{FF2B5EF4-FFF2-40B4-BE49-F238E27FC236}">
                <a16:creationId xmlns:a16="http://schemas.microsoft.com/office/drawing/2014/main" id="{ED33AFE3-817D-B581-2110-5BBDD6EFE2B8}"/>
              </a:ext>
            </a:extLst>
          </p:cNvPr>
          <p:cNvSpPr>
            <a:spLocks noChangeShapeType="1"/>
          </p:cNvSpPr>
          <p:nvPr/>
        </p:nvSpPr>
        <p:spPr bwMode="auto">
          <a:xfrm>
            <a:off x="8341546" y="4451181"/>
            <a:ext cx="1245586" cy="1"/>
          </a:xfrm>
          <a:prstGeom prst="line">
            <a:avLst/>
          </a:prstGeom>
          <a:noFill/>
          <a:ln w="254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en-US"/>
          </a:p>
        </p:txBody>
      </p:sp>
      <p:sp>
        <p:nvSpPr>
          <p:cNvPr id="137" name="Circle">
            <a:extLst>
              <a:ext uri="{FF2B5EF4-FFF2-40B4-BE49-F238E27FC236}">
                <a16:creationId xmlns:a16="http://schemas.microsoft.com/office/drawing/2014/main" id="{093F5E1B-C95E-71B2-BAAB-33FA142670BC}"/>
              </a:ext>
            </a:extLst>
          </p:cNvPr>
          <p:cNvSpPr>
            <a:spLocks noChangeArrowheads="1"/>
          </p:cNvSpPr>
          <p:nvPr/>
        </p:nvSpPr>
        <p:spPr bwMode="auto">
          <a:xfrm>
            <a:off x="10532383" y="3644906"/>
            <a:ext cx="190480" cy="190501"/>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38" name="Circle">
            <a:extLst>
              <a:ext uri="{FF2B5EF4-FFF2-40B4-BE49-F238E27FC236}">
                <a16:creationId xmlns:a16="http://schemas.microsoft.com/office/drawing/2014/main" id="{969F14BC-AF18-4ADF-4AD1-7D10094A21D8}"/>
              </a:ext>
            </a:extLst>
          </p:cNvPr>
          <p:cNvSpPr>
            <a:spLocks noChangeArrowheads="1"/>
          </p:cNvSpPr>
          <p:nvPr/>
        </p:nvSpPr>
        <p:spPr bwMode="auto">
          <a:xfrm>
            <a:off x="10318485" y="441910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39" name="Circle">
            <a:extLst>
              <a:ext uri="{FF2B5EF4-FFF2-40B4-BE49-F238E27FC236}">
                <a16:creationId xmlns:a16="http://schemas.microsoft.com/office/drawing/2014/main" id="{456E93E3-81F3-E3A3-797F-8A8C5E48FA77}"/>
              </a:ext>
            </a:extLst>
          </p:cNvPr>
          <p:cNvSpPr>
            <a:spLocks noChangeArrowheads="1"/>
          </p:cNvSpPr>
          <p:nvPr/>
        </p:nvSpPr>
        <p:spPr bwMode="auto">
          <a:xfrm>
            <a:off x="10542185" y="4292106"/>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0" name="Circle">
            <a:extLst>
              <a:ext uri="{FF2B5EF4-FFF2-40B4-BE49-F238E27FC236}">
                <a16:creationId xmlns:a16="http://schemas.microsoft.com/office/drawing/2014/main" id="{7915BFD4-1B2F-EF77-1667-0B71A22EE239}"/>
              </a:ext>
            </a:extLst>
          </p:cNvPr>
          <p:cNvSpPr>
            <a:spLocks noChangeArrowheads="1"/>
          </p:cNvSpPr>
          <p:nvPr/>
        </p:nvSpPr>
        <p:spPr bwMode="auto">
          <a:xfrm>
            <a:off x="10350691" y="4070649"/>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1" name="Circle">
            <a:extLst>
              <a:ext uri="{FF2B5EF4-FFF2-40B4-BE49-F238E27FC236}">
                <a16:creationId xmlns:a16="http://schemas.microsoft.com/office/drawing/2014/main" id="{3FB7B753-EE93-219F-17FD-0B8DEA784017}"/>
              </a:ext>
            </a:extLst>
          </p:cNvPr>
          <p:cNvSpPr>
            <a:spLocks noChangeArrowheads="1"/>
          </p:cNvSpPr>
          <p:nvPr/>
        </p:nvSpPr>
        <p:spPr bwMode="auto">
          <a:xfrm>
            <a:off x="10494048" y="4642945"/>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2" name="Circle">
            <a:extLst>
              <a:ext uri="{FF2B5EF4-FFF2-40B4-BE49-F238E27FC236}">
                <a16:creationId xmlns:a16="http://schemas.microsoft.com/office/drawing/2014/main" id="{B6F9526A-9CF0-E588-F607-93AFCEE96124}"/>
              </a:ext>
            </a:extLst>
          </p:cNvPr>
          <p:cNvSpPr>
            <a:spLocks noChangeArrowheads="1"/>
          </p:cNvSpPr>
          <p:nvPr/>
        </p:nvSpPr>
        <p:spPr bwMode="auto">
          <a:xfrm>
            <a:off x="10717748" y="4515944"/>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3" name="Circle">
            <a:extLst>
              <a:ext uri="{FF2B5EF4-FFF2-40B4-BE49-F238E27FC236}">
                <a16:creationId xmlns:a16="http://schemas.microsoft.com/office/drawing/2014/main" id="{C0323654-633A-0E7A-38BF-0A9BE86348DA}"/>
              </a:ext>
            </a:extLst>
          </p:cNvPr>
          <p:cNvSpPr>
            <a:spLocks noChangeArrowheads="1"/>
          </p:cNvSpPr>
          <p:nvPr/>
        </p:nvSpPr>
        <p:spPr bwMode="auto">
          <a:xfrm>
            <a:off x="10717748" y="4342907"/>
            <a:ext cx="190480" cy="190502"/>
          </a:xfrm>
          <a:prstGeom prst="ellipse">
            <a:avLst/>
          </a:prstGeom>
          <a:solidFill>
            <a:srgbClr val="A6AAA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4" name="Circle">
            <a:extLst>
              <a:ext uri="{FF2B5EF4-FFF2-40B4-BE49-F238E27FC236}">
                <a16:creationId xmlns:a16="http://schemas.microsoft.com/office/drawing/2014/main" id="{5A2907E8-5427-76C0-380D-884957F2FCA1}"/>
              </a:ext>
            </a:extLst>
          </p:cNvPr>
          <p:cNvSpPr>
            <a:spLocks noChangeArrowheads="1"/>
          </p:cNvSpPr>
          <p:nvPr/>
        </p:nvSpPr>
        <p:spPr bwMode="auto">
          <a:xfrm>
            <a:off x="7529630" y="5717884"/>
            <a:ext cx="190480" cy="190502"/>
          </a:xfrm>
          <a:prstGeom prst="ellipse">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5" name="Circle">
            <a:extLst>
              <a:ext uri="{FF2B5EF4-FFF2-40B4-BE49-F238E27FC236}">
                <a16:creationId xmlns:a16="http://schemas.microsoft.com/office/drawing/2014/main" id="{E4451BA7-EF2E-0351-8530-79AB8143D418}"/>
              </a:ext>
            </a:extLst>
          </p:cNvPr>
          <p:cNvSpPr>
            <a:spLocks noChangeArrowheads="1"/>
          </p:cNvSpPr>
          <p:nvPr/>
        </p:nvSpPr>
        <p:spPr bwMode="auto">
          <a:xfrm>
            <a:off x="7859719" y="5717884"/>
            <a:ext cx="190480" cy="190502"/>
          </a:xfrm>
          <a:prstGeom prst="ellipse">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p>
            <a:pPr algn="ctr" eaLnBrk="1"/>
            <a:endParaRPr lang="en-US" altLang="en-US" sz="2400">
              <a:solidFill>
                <a:srgbClr val="FFFFFF"/>
              </a:solidFill>
            </a:endParaRPr>
          </a:p>
        </p:txBody>
      </p:sp>
      <p:sp>
        <p:nvSpPr>
          <p:cNvPr id="146" name="Circle">
            <a:extLst>
              <a:ext uri="{FF2B5EF4-FFF2-40B4-BE49-F238E27FC236}">
                <a16:creationId xmlns:a16="http://schemas.microsoft.com/office/drawing/2014/main" id="{20F6CD9F-75A5-094C-51FA-9452380E6C88}"/>
              </a:ext>
            </a:extLst>
          </p:cNvPr>
          <p:cNvSpPr/>
          <p:nvPr/>
        </p:nvSpPr>
        <p:spPr bwMode="auto">
          <a:xfrm>
            <a:off x="8190507" y="5717182"/>
            <a:ext cx="190500" cy="190500"/>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47" name="Circle">
            <a:extLst>
              <a:ext uri="{FF2B5EF4-FFF2-40B4-BE49-F238E27FC236}">
                <a16:creationId xmlns:a16="http://schemas.microsoft.com/office/drawing/2014/main" id="{21E2BFE0-1A74-DAA9-77A8-0EED3B31D878}"/>
              </a:ext>
            </a:extLst>
          </p:cNvPr>
          <p:cNvSpPr/>
          <p:nvPr/>
        </p:nvSpPr>
        <p:spPr bwMode="auto">
          <a:xfrm>
            <a:off x="10130432" y="5717182"/>
            <a:ext cx="190500" cy="190500"/>
          </a:xfrm>
          <a:prstGeom prst="ellipse">
            <a:avLst/>
          </a:prstGeom>
          <a:solidFill>
            <a:srgbClr val="D71D77"/>
          </a:solidFill>
          <a:ln w="12700" cap="flat">
            <a:noFill/>
            <a:miter lim="400000"/>
          </a:ln>
          <a:effectLst/>
        </p:spPr>
        <p:txBody>
          <a:bodyPr lIns="50800" tIns="50800" rIns="50800" bIns="50800" anchor="ctr"/>
          <a:lstStyle/>
          <a:p>
            <a:pPr algn="ctr" eaLnBrk="1" fontAlgn="auto">
              <a:spcBef>
                <a:spcPts val="0"/>
              </a:spcBef>
              <a:spcAft>
                <a:spcPts val="0"/>
              </a:spcAft>
              <a:defRPr sz="2400">
                <a:solidFill>
                  <a:srgbClr val="FFFFFF"/>
                </a:solidFill>
              </a:defRPr>
            </a:pPr>
            <a:endParaRPr sz="2400" kern="0">
              <a:solidFill>
                <a:srgbClr val="FFFFFF"/>
              </a:solidFill>
              <a:latin typeface="+mn-lt"/>
              <a:ea typeface="+mn-ea"/>
              <a:cs typeface="+mn-cs"/>
            </a:endParaRPr>
          </a:p>
        </p:txBody>
      </p:sp>
      <p:sp>
        <p:nvSpPr>
          <p:cNvPr id="148" name="multiple sgRNAs targeting one gene:">
            <a:extLst>
              <a:ext uri="{FF2B5EF4-FFF2-40B4-BE49-F238E27FC236}">
                <a16:creationId xmlns:a16="http://schemas.microsoft.com/office/drawing/2014/main" id="{7EF95D77-BB66-38A9-265F-F8E6F9A5C83C}"/>
              </a:ext>
            </a:extLst>
          </p:cNvPr>
          <p:cNvSpPr txBox="1">
            <a:spLocks noChangeArrowheads="1"/>
          </p:cNvSpPr>
          <p:nvPr/>
        </p:nvSpPr>
        <p:spPr bwMode="auto">
          <a:xfrm>
            <a:off x="6912230" y="5220416"/>
            <a:ext cx="440665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2000">
                <a:solidFill>
                  <a:schemeClr val="tx2"/>
                </a:solidFill>
                <a:latin typeface="Helvetica" panose="020B0604020202020204" pitchFamily="34" charset="0"/>
                <a:cs typeface="Helvetica" panose="020B0604020202020204" pitchFamily="34" charset="0"/>
                <a:sym typeface="Helvetica" panose="020B0604020202020204" pitchFamily="34" charset="0"/>
              </a:rPr>
              <a:t>multiple sgRNAs targeting same gene</a:t>
            </a:r>
          </a:p>
        </p:txBody>
      </p:sp>
      <p:sp>
        <p:nvSpPr>
          <p:cNvPr id="149" name="“Efficient” sgRNAs">
            <a:extLst>
              <a:ext uri="{FF2B5EF4-FFF2-40B4-BE49-F238E27FC236}">
                <a16:creationId xmlns:a16="http://schemas.microsoft.com/office/drawing/2014/main" id="{D1E633AD-C4A3-F2C3-1E7D-16EC18FECE45}"/>
              </a:ext>
            </a:extLst>
          </p:cNvPr>
          <p:cNvSpPr txBox="1">
            <a:spLocks noChangeArrowheads="1"/>
          </p:cNvSpPr>
          <p:nvPr/>
        </p:nvSpPr>
        <p:spPr bwMode="auto">
          <a:xfrm>
            <a:off x="6776397" y="5995275"/>
            <a:ext cx="2002770" cy="3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1800">
                <a:solidFill>
                  <a:schemeClr val="tx2"/>
                </a:solidFill>
              </a:rPr>
              <a:t>“Efficient” sgRNAs</a:t>
            </a:r>
          </a:p>
        </p:txBody>
      </p:sp>
      <p:sp>
        <p:nvSpPr>
          <p:cNvPr id="150" name="“Inefficient” sgRNAs">
            <a:extLst>
              <a:ext uri="{FF2B5EF4-FFF2-40B4-BE49-F238E27FC236}">
                <a16:creationId xmlns:a16="http://schemas.microsoft.com/office/drawing/2014/main" id="{8833217B-2DE1-0FE4-26F8-D111187C32FA}"/>
              </a:ext>
            </a:extLst>
          </p:cNvPr>
          <p:cNvSpPr txBox="1">
            <a:spLocks noChangeArrowheads="1"/>
          </p:cNvSpPr>
          <p:nvPr/>
        </p:nvSpPr>
        <p:spPr bwMode="auto">
          <a:xfrm>
            <a:off x="9167005" y="5973050"/>
            <a:ext cx="2180829" cy="3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pPr algn="ctr" eaLnBrk="1"/>
            <a:r>
              <a:rPr lang="en-US" altLang="en-US" sz="1800">
                <a:solidFill>
                  <a:schemeClr val="tx2"/>
                </a:solidFill>
              </a:rPr>
              <a:t>“Inefficient” sgRNAs</a:t>
            </a:r>
          </a:p>
        </p:txBody>
      </p:sp>
    </p:spTree>
    <p:extLst>
      <p:ext uri="{BB962C8B-B14F-4D97-AF65-F5344CB8AC3E}">
        <p14:creationId xmlns:p14="http://schemas.microsoft.com/office/powerpoint/2010/main" val="317887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E04C-5366-4457-C15E-B317D7B99A5C}"/>
              </a:ext>
            </a:extLst>
          </p:cNvPr>
          <p:cNvSpPr>
            <a:spLocks noGrp="1"/>
          </p:cNvSpPr>
          <p:nvPr>
            <p:ph type="title"/>
          </p:nvPr>
        </p:nvSpPr>
        <p:spPr/>
        <p:txBody>
          <a:bodyPr/>
          <a:lstStyle/>
          <a:p>
            <a:r>
              <a:rPr lang="en-US"/>
              <a:t>To identify hit genes, </a:t>
            </a:r>
            <a:r>
              <a:rPr lang="en-US" err="1"/>
              <a:t>MAGeCK</a:t>
            </a:r>
            <a:r>
              <a:rPr lang="en-US"/>
              <a:t> uses Robust Rank Aggregation to combine results from multiple guides</a:t>
            </a:r>
          </a:p>
        </p:txBody>
      </p:sp>
      <p:sp>
        <p:nvSpPr>
          <p:cNvPr id="3" name="Content Placeholder 2">
            <a:extLst>
              <a:ext uri="{FF2B5EF4-FFF2-40B4-BE49-F238E27FC236}">
                <a16:creationId xmlns:a16="http://schemas.microsoft.com/office/drawing/2014/main" id="{EF7CF4A5-AAAA-E688-4A58-90995B0A02F1}"/>
              </a:ext>
            </a:extLst>
          </p:cNvPr>
          <p:cNvSpPr>
            <a:spLocks noGrp="1"/>
          </p:cNvSpPr>
          <p:nvPr>
            <p:ph idx="1"/>
          </p:nvPr>
        </p:nvSpPr>
        <p:spPr>
          <a:xfrm>
            <a:off x="512064" y="1700783"/>
            <a:ext cx="11184422" cy="1702966"/>
          </a:xfrm>
        </p:spPr>
        <p:txBody>
          <a:bodyPr/>
          <a:lstStyle/>
          <a:p>
            <a:pPr marL="285750" indent="-285750">
              <a:buFont typeface="Arial" panose="020B0604020202020204" pitchFamily="34" charset="0"/>
              <a:buChar char="•"/>
            </a:pPr>
            <a:r>
              <a:rPr lang="en-US"/>
              <a:t>Order all guides by NB </a:t>
            </a:r>
            <a:r>
              <a:rPr lang="en-US" i="1"/>
              <a:t>p-</a:t>
            </a:r>
            <a:r>
              <a:rPr lang="en-US"/>
              <a:t>value. Guides that cause strong depletion appear near top of list </a:t>
            </a:r>
            <a:r>
              <a:rPr lang="en-US">
                <a:sym typeface="Wingdings" panose="05000000000000000000" pitchFamily="2" charset="2"/>
              </a:rPr>
              <a:t> genes that have multiple guides closer to the top of the list are strong hits</a:t>
            </a:r>
            <a:endParaRPr lang="en-US"/>
          </a:p>
          <a:p>
            <a:pPr marL="285750" indent="-285750">
              <a:buFont typeface="Arial" panose="020B0604020202020204" pitchFamily="34" charset="0"/>
              <a:buChar char="•"/>
            </a:pPr>
            <a:r>
              <a:rPr lang="en-US" err="1"/>
              <a:t>MAGeCK</a:t>
            </a:r>
            <a:r>
              <a:rPr lang="en-US"/>
              <a:t> creates a test to formalize this logic (</a:t>
            </a:r>
            <a:r>
              <a:rPr lang="el-GR">
                <a:latin typeface="Arial" panose="020B0604020202020204" pitchFamily="34" charset="0"/>
                <a:cs typeface="Arial" panose="020B0604020202020204" pitchFamily="34" charset="0"/>
              </a:rPr>
              <a:t>α</a:t>
            </a:r>
            <a:r>
              <a:rPr lang="en-US">
                <a:latin typeface="Arial" panose="020B0604020202020204" pitchFamily="34" charset="0"/>
                <a:cs typeface="Arial" panose="020B0604020202020204" pitchFamily="34" charset="0"/>
              </a:rPr>
              <a:t>-RRA). It is not quite as easy as you’d think!</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Result is gene-level significance scores that are robust to having some inactive guides</a:t>
            </a:r>
          </a:p>
          <a:p>
            <a:pPr marL="285750" indent="-285750">
              <a:buFont typeface="Arial" panose="020B0604020202020204" pitchFamily="34" charset="0"/>
              <a:buChar char="•"/>
            </a:pPr>
            <a:endParaRPr lang="en-US"/>
          </a:p>
          <a:p>
            <a:endParaRPr lang="en-US"/>
          </a:p>
        </p:txBody>
      </p:sp>
      <p:sp>
        <p:nvSpPr>
          <p:cNvPr id="5" name="Slide Number Placeholder 4">
            <a:extLst>
              <a:ext uri="{FF2B5EF4-FFF2-40B4-BE49-F238E27FC236}">
                <a16:creationId xmlns:a16="http://schemas.microsoft.com/office/drawing/2014/main" id="{2CAB22AE-6DFE-7308-0765-B6B443212192}"/>
              </a:ext>
            </a:extLst>
          </p:cNvPr>
          <p:cNvSpPr>
            <a:spLocks noGrp="1"/>
          </p:cNvSpPr>
          <p:nvPr>
            <p:ph type="sldNum" sz="quarter" idx="12"/>
          </p:nvPr>
        </p:nvSpPr>
        <p:spPr/>
        <p:txBody>
          <a:bodyPr/>
          <a:lstStyle/>
          <a:p>
            <a:fld id="{392A82E4-46D4-47B9-B351-3B800C56E65D}" type="slidenum">
              <a:rPr lang="en-US" smtClean="0"/>
              <a:t>18</a:t>
            </a:fld>
            <a:endParaRPr lang="en-US"/>
          </a:p>
        </p:txBody>
      </p:sp>
      <p:pic>
        <p:nvPicPr>
          <p:cNvPr id="83" name="Image" descr="Image">
            <a:extLst>
              <a:ext uri="{FF2B5EF4-FFF2-40B4-BE49-F238E27FC236}">
                <a16:creationId xmlns:a16="http://schemas.microsoft.com/office/drawing/2014/main" id="{7F4F88FA-B76E-1699-90A6-EA225C964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74" r="50904" b="48584"/>
          <a:stretch/>
        </p:blipFill>
        <p:spPr bwMode="auto">
          <a:xfrm>
            <a:off x="3384787" y="3049008"/>
            <a:ext cx="5438974" cy="368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126518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A769-00BA-6618-0066-0B029F4F8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1FEBE-00E1-0CF0-A2D7-6EB0941BE4EF}"/>
              </a:ext>
            </a:extLst>
          </p:cNvPr>
          <p:cNvSpPr>
            <a:spLocks noGrp="1"/>
          </p:cNvSpPr>
          <p:nvPr>
            <p:ph type="title"/>
          </p:nvPr>
        </p:nvSpPr>
        <p:spPr/>
        <p:txBody>
          <a:bodyPr/>
          <a:lstStyle/>
          <a:p>
            <a:r>
              <a:rPr lang="en-US"/>
              <a:t>What do the data look like?</a:t>
            </a:r>
          </a:p>
        </p:txBody>
      </p:sp>
      <p:sp>
        <p:nvSpPr>
          <p:cNvPr id="3" name="Content Placeholder 2">
            <a:extLst>
              <a:ext uri="{FF2B5EF4-FFF2-40B4-BE49-F238E27FC236}">
                <a16:creationId xmlns:a16="http://schemas.microsoft.com/office/drawing/2014/main" id="{FFC1A350-DAF1-E444-8537-FBBA8C559AD4}"/>
              </a:ext>
            </a:extLst>
          </p:cNvPr>
          <p:cNvSpPr>
            <a:spLocks noGrp="1"/>
          </p:cNvSpPr>
          <p:nvPr>
            <p:ph idx="1"/>
          </p:nvPr>
        </p:nvSpPr>
        <p:spPr>
          <a:xfrm>
            <a:off x="512063" y="1690688"/>
            <a:ext cx="4774313" cy="4486275"/>
          </a:xfrm>
        </p:spPr>
        <p:txBody>
          <a:bodyPr>
            <a:normAutofit/>
          </a:bodyPr>
          <a:lstStyle/>
          <a:p>
            <a:pPr marL="342900" indent="-342900">
              <a:buFont typeface="Arial" panose="020B0604020202020204" pitchFamily="34" charset="0"/>
              <a:buChar char="•"/>
            </a:pPr>
            <a:r>
              <a:rPr lang="en-US" sz="2000" dirty="0"/>
              <a:t>Screen results are typically presented as volcano plots comparing effect size vs. significance</a:t>
            </a:r>
          </a:p>
          <a:p>
            <a:pPr marL="342900" indent="-342900">
              <a:buFont typeface="Arial" panose="020B0604020202020204" pitchFamily="34" charset="0"/>
              <a:buChar char="•"/>
            </a:pPr>
            <a:r>
              <a:rPr lang="en-US" sz="2000" dirty="0"/>
              <a:t>Genes that “explode out of the volcano” are hits</a:t>
            </a:r>
          </a:p>
          <a:p>
            <a:pPr marL="342900" indent="-342900">
              <a:buFont typeface="Arial" panose="020B0604020202020204" pitchFamily="34" charset="0"/>
              <a:buChar char="•"/>
            </a:pPr>
            <a:r>
              <a:rPr lang="en-US" sz="2000" dirty="0"/>
              <a:t>Strive to be sensitive both to big phenotypes and weak, but reproducible, ones</a:t>
            </a:r>
          </a:p>
          <a:p>
            <a:pPr marL="342900" indent="-342900">
              <a:buFont typeface="Arial" panose="020B0604020202020204" pitchFamily="34" charset="0"/>
              <a:buChar char="•"/>
            </a:pPr>
            <a:endParaRPr lang="en-US" sz="2000" dirty="0"/>
          </a:p>
          <a:p>
            <a:r>
              <a:rPr lang="en-US" sz="2000" b="1" dirty="0"/>
              <a:t>How do we rigorously assign these effect sizes and significances?</a:t>
            </a:r>
          </a:p>
        </p:txBody>
      </p:sp>
      <p:pic>
        <p:nvPicPr>
          <p:cNvPr id="4098" name="Picture 2" descr="Figure 1">
            <a:extLst>
              <a:ext uri="{FF2B5EF4-FFF2-40B4-BE49-F238E27FC236}">
                <a16:creationId xmlns:a16="http://schemas.microsoft.com/office/drawing/2014/main" id="{8EDBF528-2C96-653C-2D1E-CE70FFD09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537" y="1690688"/>
            <a:ext cx="5868263"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87F0F0-8E81-22CD-632B-0C26921C30ED}"/>
              </a:ext>
            </a:extLst>
          </p:cNvPr>
          <p:cNvSpPr txBox="1"/>
          <p:nvPr/>
        </p:nvSpPr>
        <p:spPr>
          <a:xfrm>
            <a:off x="6600497" y="6161058"/>
            <a:ext cx="4124847" cy="400110"/>
          </a:xfrm>
          <a:prstGeom prst="rect">
            <a:avLst/>
          </a:prstGeom>
          <a:noFill/>
        </p:spPr>
        <p:txBody>
          <a:bodyPr wrap="none" rtlCol="0">
            <a:spAutoFit/>
          </a:bodyPr>
          <a:lstStyle/>
          <a:p>
            <a:r>
              <a:rPr lang="en-US" sz="2000" b="1"/>
              <a:t>Effect size (e.g. fold enrichment)</a:t>
            </a:r>
          </a:p>
        </p:txBody>
      </p:sp>
      <p:sp>
        <p:nvSpPr>
          <p:cNvPr id="6" name="TextBox 5">
            <a:extLst>
              <a:ext uri="{FF2B5EF4-FFF2-40B4-BE49-F238E27FC236}">
                <a16:creationId xmlns:a16="http://schemas.microsoft.com/office/drawing/2014/main" id="{6B0864E1-B60A-189E-FBEE-55B4FE413E16}"/>
              </a:ext>
            </a:extLst>
          </p:cNvPr>
          <p:cNvSpPr txBox="1"/>
          <p:nvPr/>
        </p:nvSpPr>
        <p:spPr>
          <a:xfrm rot="5400000">
            <a:off x="9719915" y="3521141"/>
            <a:ext cx="3869970" cy="400110"/>
          </a:xfrm>
          <a:prstGeom prst="rect">
            <a:avLst/>
          </a:prstGeom>
          <a:noFill/>
        </p:spPr>
        <p:txBody>
          <a:bodyPr wrap="none" rtlCol="0">
            <a:spAutoFit/>
          </a:bodyPr>
          <a:lstStyle/>
          <a:p>
            <a:r>
              <a:rPr lang="en-US" sz="2000" b="1"/>
              <a:t>Significance (e.g. -log </a:t>
            </a:r>
            <a:r>
              <a:rPr lang="en-US" sz="2000" b="1" i="1"/>
              <a:t>p</a:t>
            </a:r>
            <a:r>
              <a:rPr lang="en-US" sz="2000" b="1"/>
              <a:t> value)</a:t>
            </a:r>
          </a:p>
        </p:txBody>
      </p:sp>
    </p:spTree>
    <p:extLst>
      <p:ext uri="{BB962C8B-B14F-4D97-AF65-F5344CB8AC3E}">
        <p14:creationId xmlns:p14="http://schemas.microsoft.com/office/powerpoint/2010/main" val="2653978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B7F5C0-0035-072D-5A6D-3D9E37B9F9AF}"/>
              </a:ext>
            </a:extLst>
          </p:cNvPr>
          <p:cNvSpPr>
            <a:spLocks noGrp="1"/>
          </p:cNvSpPr>
          <p:nvPr>
            <p:ph type="sldNum" sz="quarter" idx="11"/>
          </p:nvPr>
        </p:nvSpPr>
        <p:spPr/>
        <p:txBody>
          <a:bodyPr/>
          <a:lstStyle/>
          <a:p>
            <a:fld id="{392A82E4-46D4-47B9-B351-3B800C56E65D}" type="slidenum">
              <a:rPr lang="en-US" smtClean="0"/>
              <a:t>2</a:t>
            </a:fld>
            <a:endParaRPr lang="en-US"/>
          </a:p>
        </p:txBody>
      </p:sp>
      <p:sp>
        <p:nvSpPr>
          <p:cNvPr id="6" name="Title 5">
            <a:extLst>
              <a:ext uri="{FF2B5EF4-FFF2-40B4-BE49-F238E27FC236}">
                <a16:creationId xmlns:a16="http://schemas.microsoft.com/office/drawing/2014/main" id="{0F2D8CD7-4F0B-21C6-3C46-065625127C0E}"/>
              </a:ext>
            </a:extLst>
          </p:cNvPr>
          <p:cNvSpPr>
            <a:spLocks noGrp="1"/>
          </p:cNvSpPr>
          <p:nvPr>
            <p:ph type="title"/>
          </p:nvPr>
        </p:nvSpPr>
        <p:spPr/>
        <p:txBody>
          <a:bodyPr/>
          <a:lstStyle/>
          <a:p>
            <a:r>
              <a:rPr lang="en-US"/>
              <a:t>Outline</a:t>
            </a:r>
          </a:p>
        </p:txBody>
      </p:sp>
      <p:sp>
        <p:nvSpPr>
          <p:cNvPr id="7" name="Content Placeholder 6">
            <a:extLst>
              <a:ext uri="{FF2B5EF4-FFF2-40B4-BE49-F238E27FC236}">
                <a16:creationId xmlns:a16="http://schemas.microsoft.com/office/drawing/2014/main" id="{BBA9BFFB-FA9B-4F8F-F869-654EC68A3EF4}"/>
              </a:ext>
            </a:extLst>
          </p:cNvPr>
          <p:cNvSpPr>
            <a:spLocks noGrp="1"/>
          </p:cNvSpPr>
          <p:nvPr>
            <p:ph idx="1"/>
          </p:nvPr>
        </p:nvSpPr>
        <p:spPr/>
        <p:txBody>
          <a:bodyPr/>
          <a:lstStyle/>
          <a:p>
            <a:pPr marL="342900" indent="-342900">
              <a:buFont typeface="+mj-lt"/>
              <a:buAutoNum type="arabicPeriod"/>
            </a:pPr>
            <a:r>
              <a:rPr lang="en-US" sz="2000" b="1" dirty="0"/>
              <a:t>Lecture</a:t>
            </a:r>
          </a:p>
          <a:p>
            <a:pPr marL="571500" lvl="1" indent="-342900"/>
            <a:r>
              <a:rPr lang="en-US" sz="2000" dirty="0"/>
              <a:t>Background on CRISPR screens</a:t>
            </a:r>
          </a:p>
          <a:p>
            <a:pPr marL="571500" lvl="1" indent="-342900"/>
            <a:r>
              <a:rPr lang="en-US" sz="2000" dirty="0"/>
              <a:t>Quantifying CRISPR screens</a:t>
            </a:r>
          </a:p>
          <a:p>
            <a:pPr marL="571500" lvl="1" indent="-342900"/>
            <a:r>
              <a:rPr lang="en-US" sz="2000" dirty="0"/>
              <a:t>Background on single-cell RNA sequencing</a:t>
            </a:r>
          </a:p>
          <a:p>
            <a:pPr marL="571500" lvl="1" indent="-342900"/>
            <a:r>
              <a:rPr lang="en-US" sz="2000" dirty="0"/>
              <a:t>Development of Perturb-seq</a:t>
            </a:r>
          </a:p>
          <a:p>
            <a:pPr marL="571500" lvl="1" indent="-342900"/>
            <a:r>
              <a:rPr lang="en-US" sz="2000" dirty="0"/>
              <a:t>Exploratory analysis of single-cell data and Perturb-seq</a:t>
            </a:r>
          </a:p>
          <a:p>
            <a:pPr marL="571500" lvl="1" indent="-342900"/>
            <a:r>
              <a:rPr lang="en-US" sz="2000" dirty="0"/>
              <a:t>Identifying active perturbations with differential expression</a:t>
            </a:r>
          </a:p>
          <a:p>
            <a:pPr marL="571500" lvl="1" indent="-342900"/>
            <a:r>
              <a:rPr lang="en-US" sz="2000" dirty="0"/>
              <a:t>Modeling single-cell perturbation data</a:t>
            </a:r>
            <a:endParaRPr lang="en-US" sz="2000" b="1" dirty="0"/>
          </a:p>
          <a:p>
            <a:pPr marL="342900" indent="-342900">
              <a:buFont typeface="+mj-lt"/>
              <a:buAutoNum type="arabicPeriod"/>
            </a:pPr>
            <a:r>
              <a:rPr lang="en-US" sz="2000" b="1" dirty="0">
                <a:solidFill>
                  <a:schemeClr val="bg1">
                    <a:lumMod val="75000"/>
                  </a:schemeClr>
                </a:solidFill>
              </a:rPr>
              <a:t>Discussion of genome-wide Perturb-seq paper</a:t>
            </a:r>
            <a:endParaRPr lang="en-US" sz="2000" dirty="0">
              <a:solidFill>
                <a:schemeClr val="bg1">
                  <a:lumMod val="75000"/>
                </a:schemeClr>
              </a:solidFill>
            </a:endParaRPr>
          </a:p>
          <a:p>
            <a:pPr marL="342900" indent="-342900">
              <a:buFont typeface="+mj-lt"/>
              <a:buAutoNum type="arabicPeriod"/>
            </a:pPr>
            <a:r>
              <a:rPr lang="en-US" sz="2000" b="1" dirty="0">
                <a:solidFill>
                  <a:schemeClr val="bg1">
                    <a:lumMod val="75000"/>
                  </a:schemeClr>
                </a:solidFill>
              </a:rPr>
              <a:t>Intro to IRIS</a:t>
            </a:r>
          </a:p>
          <a:p>
            <a:pPr marL="342900" indent="-342900">
              <a:buFont typeface="+mj-lt"/>
              <a:buAutoNum type="arabicPeriod"/>
            </a:pPr>
            <a:endParaRPr lang="en-US" sz="2000" dirty="0"/>
          </a:p>
        </p:txBody>
      </p:sp>
    </p:spTree>
    <p:extLst>
      <p:ext uri="{BB962C8B-B14F-4D97-AF65-F5344CB8AC3E}">
        <p14:creationId xmlns:p14="http://schemas.microsoft.com/office/powerpoint/2010/main" val="3579015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946FE1-07D8-2D05-2AB0-844569B1D09D}"/>
              </a:ext>
            </a:extLst>
          </p:cNvPr>
          <p:cNvSpPr>
            <a:spLocks noGrp="1"/>
          </p:cNvSpPr>
          <p:nvPr>
            <p:ph type="sldNum" sz="quarter" idx="11"/>
          </p:nvPr>
        </p:nvSpPr>
        <p:spPr/>
        <p:txBody>
          <a:bodyPr/>
          <a:lstStyle/>
          <a:p>
            <a:fld id="{392A82E4-46D4-47B9-B351-3B800C56E65D}" type="slidenum">
              <a:rPr lang="en-US" smtClean="0"/>
              <a:t>20</a:t>
            </a:fld>
            <a:endParaRPr lang="en-US"/>
          </a:p>
        </p:txBody>
      </p:sp>
      <p:sp>
        <p:nvSpPr>
          <p:cNvPr id="6" name="Title 5">
            <a:extLst>
              <a:ext uri="{FF2B5EF4-FFF2-40B4-BE49-F238E27FC236}">
                <a16:creationId xmlns:a16="http://schemas.microsoft.com/office/drawing/2014/main" id="{3B5A5BD0-E762-E995-24AD-9412B03E8B96}"/>
              </a:ext>
            </a:extLst>
          </p:cNvPr>
          <p:cNvSpPr>
            <a:spLocks noGrp="1"/>
          </p:cNvSpPr>
          <p:nvPr>
            <p:ph type="title"/>
          </p:nvPr>
        </p:nvSpPr>
        <p:spPr/>
        <p:txBody>
          <a:bodyPr/>
          <a:lstStyle/>
          <a:p>
            <a:r>
              <a:rPr lang="en-US" sz="2800" dirty="0"/>
              <a:t>Background on single-cell RNA sequencing</a:t>
            </a:r>
          </a:p>
        </p:txBody>
      </p:sp>
    </p:spTree>
    <p:extLst>
      <p:ext uri="{BB962C8B-B14F-4D97-AF65-F5344CB8AC3E}">
        <p14:creationId xmlns:p14="http://schemas.microsoft.com/office/powerpoint/2010/main" val="2239171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D88FE-88DC-19BF-7097-EC2AC226F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DC5FC-A4D9-B03B-BE32-36159E7EA442}"/>
              </a:ext>
            </a:extLst>
          </p:cNvPr>
          <p:cNvSpPr>
            <a:spLocks noGrp="1"/>
          </p:cNvSpPr>
          <p:nvPr>
            <p:ph type="title"/>
          </p:nvPr>
        </p:nvSpPr>
        <p:spPr>
          <a:xfrm>
            <a:off x="838200" y="530217"/>
            <a:ext cx="10515600" cy="1021740"/>
          </a:xfrm>
        </p:spPr>
        <p:txBody>
          <a:bodyPr>
            <a:normAutofit/>
          </a:bodyPr>
          <a:lstStyle/>
          <a:p>
            <a:pPr algn="ctr"/>
            <a:r>
              <a:rPr lang="en-US" sz="4000" dirty="0"/>
              <a:t>Why single-cell analysis?</a:t>
            </a:r>
          </a:p>
        </p:txBody>
      </p:sp>
      <p:pic>
        <p:nvPicPr>
          <p:cNvPr id="1026" name="Picture 2" descr="https://www.akoyabio.com/application/files/5415/4022/5016/Technology_Page_Slide_Image.jpg">
            <a:extLst>
              <a:ext uri="{FF2B5EF4-FFF2-40B4-BE49-F238E27FC236}">
                <a16:creationId xmlns:a16="http://schemas.microsoft.com/office/drawing/2014/main" id="{063572A2-4EC0-F3A3-A95B-3D1614D508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9017" y="1721815"/>
            <a:ext cx="4681568" cy="35136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D3E335-4B65-D2A5-FA3A-3B65F76127A5}"/>
              </a:ext>
            </a:extLst>
          </p:cNvPr>
          <p:cNvSpPr txBox="1"/>
          <p:nvPr/>
        </p:nvSpPr>
        <p:spPr>
          <a:xfrm>
            <a:off x="838200" y="5496787"/>
            <a:ext cx="5003202" cy="707886"/>
          </a:xfrm>
          <a:prstGeom prst="rect">
            <a:avLst/>
          </a:prstGeom>
          <a:solidFill>
            <a:schemeClr val="bg1"/>
          </a:solidFill>
          <a:ln w="19050">
            <a:noFill/>
          </a:ln>
        </p:spPr>
        <p:txBody>
          <a:bodyPr wrap="square" rtlCol="0">
            <a:spAutoFit/>
          </a:bodyPr>
          <a:lstStyle/>
          <a:p>
            <a:pPr algn="ctr"/>
            <a:r>
              <a:rPr lang="en-US" sz="2000">
                <a:solidFill>
                  <a:schemeClr val="tx2"/>
                </a:solidFill>
                <a:latin typeface="+mj-lt"/>
              </a:rPr>
              <a:t>Understand how distinct cell types contribute to large-scale phenotype</a:t>
            </a:r>
          </a:p>
        </p:txBody>
      </p:sp>
      <p:pic>
        <p:nvPicPr>
          <p:cNvPr id="4" name="Picture 3">
            <a:extLst>
              <a:ext uri="{FF2B5EF4-FFF2-40B4-BE49-F238E27FC236}">
                <a16:creationId xmlns:a16="http://schemas.microsoft.com/office/drawing/2014/main" id="{8A2082F9-E2B8-094D-9895-A1DBF3B2FA02}"/>
              </a:ext>
            </a:extLst>
          </p:cNvPr>
          <p:cNvPicPr>
            <a:picLocks noChangeAspect="1"/>
          </p:cNvPicPr>
          <p:nvPr/>
        </p:nvPicPr>
        <p:blipFill>
          <a:blip r:embed="rId3"/>
          <a:stretch>
            <a:fillRect/>
          </a:stretch>
        </p:blipFill>
        <p:spPr>
          <a:xfrm>
            <a:off x="7092728" y="1792860"/>
            <a:ext cx="3518947" cy="3272277"/>
          </a:xfrm>
          <a:prstGeom prst="rect">
            <a:avLst/>
          </a:prstGeom>
        </p:spPr>
      </p:pic>
      <p:sp>
        <p:nvSpPr>
          <p:cNvPr id="7" name="TextBox 6">
            <a:extLst>
              <a:ext uri="{FF2B5EF4-FFF2-40B4-BE49-F238E27FC236}">
                <a16:creationId xmlns:a16="http://schemas.microsoft.com/office/drawing/2014/main" id="{7EC64DCE-D8D6-ED03-0ECF-851FB57FC0BF}"/>
              </a:ext>
            </a:extLst>
          </p:cNvPr>
          <p:cNvSpPr txBox="1"/>
          <p:nvPr/>
        </p:nvSpPr>
        <p:spPr>
          <a:xfrm>
            <a:off x="6350600" y="5496787"/>
            <a:ext cx="5003202" cy="707886"/>
          </a:xfrm>
          <a:prstGeom prst="rect">
            <a:avLst/>
          </a:prstGeom>
          <a:solidFill>
            <a:schemeClr val="bg1"/>
          </a:solidFill>
          <a:ln w="19050">
            <a:noFill/>
          </a:ln>
        </p:spPr>
        <p:txBody>
          <a:bodyPr wrap="square" rtlCol="0">
            <a:spAutoFit/>
          </a:bodyPr>
          <a:lstStyle/>
          <a:p>
            <a:pPr algn="ctr"/>
            <a:r>
              <a:rPr lang="en-US" sz="2000">
                <a:solidFill>
                  <a:schemeClr val="tx2"/>
                </a:solidFill>
                <a:latin typeface="+mj-lt"/>
              </a:rPr>
              <a:t>A means of achieving parallelization—each cell is an experiment</a:t>
            </a:r>
          </a:p>
        </p:txBody>
      </p:sp>
    </p:spTree>
    <p:extLst>
      <p:ext uri="{BB962C8B-B14F-4D97-AF65-F5344CB8AC3E}">
        <p14:creationId xmlns:p14="http://schemas.microsoft.com/office/powerpoint/2010/main" val="385057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0D91-EDAE-4B57-8787-7AC825A132AB}"/>
              </a:ext>
            </a:extLst>
          </p:cNvPr>
          <p:cNvSpPr>
            <a:spLocks noGrp="1"/>
          </p:cNvSpPr>
          <p:nvPr>
            <p:ph type="title"/>
          </p:nvPr>
        </p:nvSpPr>
        <p:spPr/>
        <p:txBody>
          <a:bodyPr/>
          <a:lstStyle/>
          <a:p>
            <a:r>
              <a:rPr lang="en-US" dirty="0"/>
              <a:t>Three basic steps in a single-cell technique</a:t>
            </a:r>
          </a:p>
        </p:txBody>
      </p:sp>
      <p:sp>
        <p:nvSpPr>
          <p:cNvPr id="3" name="Content Placeholder 2">
            <a:extLst>
              <a:ext uri="{FF2B5EF4-FFF2-40B4-BE49-F238E27FC236}">
                <a16:creationId xmlns:a16="http://schemas.microsoft.com/office/drawing/2014/main" id="{C9E97F1D-7C8A-4903-A263-D5DB30649DE1}"/>
              </a:ext>
            </a:extLst>
          </p:cNvPr>
          <p:cNvSpPr>
            <a:spLocks noGrp="1"/>
          </p:cNvSpPr>
          <p:nvPr>
            <p:ph idx="1"/>
          </p:nvPr>
        </p:nvSpPr>
        <p:spPr/>
        <p:txBody>
          <a:bodyPr>
            <a:normAutofit/>
          </a:bodyPr>
          <a:lstStyle/>
          <a:p>
            <a:pPr marL="457200" indent="-457200">
              <a:buFont typeface="+mj-lt"/>
              <a:buAutoNum type="arabicPeriod"/>
            </a:pPr>
            <a:r>
              <a:rPr lang="en-US" sz="2000" b="1" dirty="0"/>
              <a:t>Partitioning:</a:t>
            </a:r>
            <a:r>
              <a:rPr lang="en-US" sz="2000" dirty="0"/>
              <a:t> Separate cells into individual containers</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b="1" dirty="0"/>
              <a:t>Capture and Barcoding:</a:t>
            </a:r>
            <a:r>
              <a:rPr lang="en-US" sz="2000" dirty="0"/>
              <a:t> Do chemistry within each container to extract analytes (e.g. RNAs) and barcode them with a unique identity</a:t>
            </a:r>
          </a:p>
          <a:p>
            <a:pPr marL="457200" indent="-457200">
              <a:buFont typeface="+mj-lt"/>
              <a:buAutoNum type="arabicPeriod"/>
            </a:pPr>
            <a:endParaRPr lang="en-US" sz="2000" dirty="0"/>
          </a:p>
          <a:p>
            <a:pPr marL="0" indent="0">
              <a:buNone/>
            </a:pPr>
            <a:endParaRPr lang="en-US" sz="2000" dirty="0"/>
          </a:p>
          <a:p>
            <a:pPr marL="457200" indent="-457200">
              <a:buFont typeface="+mj-lt"/>
              <a:buAutoNum type="arabicPeriod" startAt="3"/>
            </a:pPr>
            <a:r>
              <a:rPr lang="en-US" sz="2000" b="1" dirty="0"/>
              <a:t>Pooled readout:</a:t>
            </a:r>
            <a:r>
              <a:rPr lang="en-US" sz="2000" dirty="0"/>
              <a:t> Merge containers and read out results (typically by sequencing)</a:t>
            </a:r>
            <a:endParaRPr lang="en-US" sz="2000" b="1" dirty="0"/>
          </a:p>
        </p:txBody>
      </p:sp>
      <p:grpSp>
        <p:nvGrpSpPr>
          <p:cNvPr id="144" name="Group 143">
            <a:extLst>
              <a:ext uri="{FF2B5EF4-FFF2-40B4-BE49-F238E27FC236}">
                <a16:creationId xmlns:a16="http://schemas.microsoft.com/office/drawing/2014/main" id="{7EEA9885-1433-60F8-9060-EA5ACCD8FDFB}"/>
              </a:ext>
            </a:extLst>
          </p:cNvPr>
          <p:cNvGrpSpPr/>
          <p:nvPr/>
        </p:nvGrpSpPr>
        <p:grpSpPr>
          <a:xfrm>
            <a:off x="2738336" y="2137151"/>
            <a:ext cx="5826841" cy="4172844"/>
            <a:chOff x="2738336" y="2320031"/>
            <a:chExt cx="5826841" cy="4172844"/>
          </a:xfrm>
        </p:grpSpPr>
        <p:sp>
          <p:nvSpPr>
            <p:cNvPr id="109" name="Flowchart: Delay 108">
              <a:extLst>
                <a:ext uri="{FF2B5EF4-FFF2-40B4-BE49-F238E27FC236}">
                  <a16:creationId xmlns:a16="http://schemas.microsoft.com/office/drawing/2014/main" id="{C74CDA62-806B-324C-ABD7-4738917219B2}"/>
                </a:ext>
              </a:extLst>
            </p:cNvPr>
            <p:cNvSpPr/>
            <p:nvPr/>
          </p:nvSpPr>
          <p:spPr>
            <a:xfrm rot="5400000">
              <a:off x="2694562" y="236380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Flowchart: Delay 109">
              <a:extLst>
                <a:ext uri="{FF2B5EF4-FFF2-40B4-BE49-F238E27FC236}">
                  <a16:creationId xmlns:a16="http://schemas.microsoft.com/office/drawing/2014/main" id="{C1AE3B83-8504-1F97-A1DA-87F9BDB3A4EC}"/>
                </a:ext>
              </a:extLst>
            </p:cNvPr>
            <p:cNvSpPr/>
            <p:nvPr/>
          </p:nvSpPr>
          <p:spPr>
            <a:xfrm rot="5400000">
              <a:off x="3356043" y="236380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Flowchart: Delay 110">
              <a:extLst>
                <a:ext uri="{FF2B5EF4-FFF2-40B4-BE49-F238E27FC236}">
                  <a16:creationId xmlns:a16="http://schemas.microsoft.com/office/drawing/2014/main" id="{04534E6E-9263-1FB2-A46A-A52035AB9626}"/>
                </a:ext>
              </a:extLst>
            </p:cNvPr>
            <p:cNvSpPr/>
            <p:nvPr/>
          </p:nvSpPr>
          <p:spPr>
            <a:xfrm rot="5400000">
              <a:off x="4017523" y="2363807"/>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Flowchart: Delay 111">
              <a:extLst>
                <a:ext uri="{FF2B5EF4-FFF2-40B4-BE49-F238E27FC236}">
                  <a16:creationId xmlns:a16="http://schemas.microsoft.com/office/drawing/2014/main" id="{6BCF328E-8B9A-6F10-5AF5-BBEBDF17E405}"/>
                </a:ext>
              </a:extLst>
            </p:cNvPr>
            <p:cNvSpPr/>
            <p:nvPr/>
          </p:nvSpPr>
          <p:spPr>
            <a:xfrm rot="5400000">
              <a:off x="4679002" y="2363808"/>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Flowchart: Delay 112">
              <a:extLst>
                <a:ext uri="{FF2B5EF4-FFF2-40B4-BE49-F238E27FC236}">
                  <a16:creationId xmlns:a16="http://schemas.microsoft.com/office/drawing/2014/main" id="{0DF3FA0B-9BF1-CDE0-DD1D-F7CF1DE68BD8}"/>
                </a:ext>
              </a:extLst>
            </p:cNvPr>
            <p:cNvSpPr/>
            <p:nvPr/>
          </p:nvSpPr>
          <p:spPr>
            <a:xfrm rot="5400000">
              <a:off x="5340480" y="236380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Flowchart: Delay 113">
              <a:extLst>
                <a:ext uri="{FF2B5EF4-FFF2-40B4-BE49-F238E27FC236}">
                  <a16:creationId xmlns:a16="http://schemas.microsoft.com/office/drawing/2014/main" id="{AA5FA2C7-453B-8B94-4421-9737EAE5FF59}"/>
                </a:ext>
              </a:extLst>
            </p:cNvPr>
            <p:cNvSpPr/>
            <p:nvPr/>
          </p:nvSpPr>
          <p:spPr>
            <a:xfrm rot="5400000">
              <a:off x="6001957" y="236381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lowchart: Delay 114">
              <a:extLst>
                <a:ext uri="{FF2B5EF4-FFF2-40B4-BE49-F238E27FC236}">
                  <a16:creationId xmlns:a16="http://schemas.microsoft.com/office/drawing/2014/main" id="{52560835-CE0A-602E-B37B-44DC5B97CF8D}"/>
                </a:ext>
              </a:extLst>
            </p:cNvPr>
            <p:cNvSpPr/>
            <p:nvPr/>
          </p:nvSpPr>
          <p:spPr>
            <a:xfrm rot="5400000">
              <a:off x="6663433" y="236381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Flowchart: Delay 115">
              <a:extLst>
                <a:ext uri="{FF2B5EF4-FFF2-40B4-BE49-F238E27FC236}">
                  <a16:creationId xmlns:a16="http://schemas.microsoft.com/office/drawing/2014/main" id="{A0FE5B3F-2174-DE45-3588-CE01550CBFF0}"/>
                </a:ext>
              </a:extLst>
            </p:cNvPr>
            <p:cNvSpPr/>
            <p:nvPr/>
          </p:nvSpPr>
          <p:spPr>
            <a:xfrm rot="5400000">
              <a:off x="7324908" y="2363812"/>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Flowchart: Delay 116">
              <a:extLst>
                <a:ext uri="{FF2B5EF4-FFF2-40B4-BE49-F238E27FC236}">
                  <a16:creationId xmlns:a16="http://schemas.microsoft.com/office/drawing/2014/main" id="{0095B3D8-0606-6D2F-046C-EEF5CEB0BDA1}"/>
                </a:ext>
              </a:extLst>
            </p:cNvPr>
            <p:cNvSpPr/>
            <p:nvPr/>
          </p:nvSpPr>
          <p:spPr>
            <a:xfrm rot="5400000">
              <a:off x="7986382" y="236381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C2B6DA35-E497-7250-6241-88F9A2C474CD}"/>
                </a:ext>
              </a:extLst>
            </p:cNvPr>
            <p:cNvSpPr/>
            <p:nvPr/>
          </p:nvSpPr>
          <p:spPr>
            <a:xfrm>
              <a:off x="2833996" y="2490265"/>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15B80A40-C3D4-62FB-7C6C-F797C387B6E4}"/>
                </a:ext>
              </a:extLst>
            </p:cNvPr>
            <p:cNvSpPr/>
            <p:nvPr/>
          </p:nvSpPr>
          <p:spPr>
            <a:xfrm>
              <a:off x="4163438" y="2490265"/>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1BA032DB-1356-84BA-C333-C08627E68443}"/>
                </a:ext>
              </a:extLst>
            </p:cNvPr>
            <p:cNvSpPr/>
            <p:nvPr/>
          </p:nvSpPr>
          <p:spPr>
            <a:xfrm>
              <a:off x="6802872" y="2490265"/>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Flowchart: Delay 120">
              <a:extLst>
                <a:ext uri="{FF2B5EF4-FFF2-40B4-BE49-F238E27FC236}">
                  <a16:creationId xmlns:a16="http://schemas.microsoft.com/office/drawing/2014/main" id="{93780B23-1AC9-3CAF-DB96-BF1B58E401A4}"/>
                </a:ext>
              </a:extLst>
            </p:cNvPr>
            <p:cNvSpPr/>
            <p:nvPr/>
          </p:nvSpPr>
          <p:spPr>
            <a:xfrm rot="5400000">
              <a:off x="2694562" y="375487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Flowchart: Delay 121">
              <a:extLst>
                <a:ext uri="{FF2B5EF4-FFF2-40B4-BE49-F238E27FC236}">
                  <a16:creationId xmlns:a16="http://schemas.microsoft.com/office/drawing/2014/main" id="{CDBFD167-2197-9DA8-800A-98CC8607871F}"/>
                </a:ext>
              </a:extLst>
            </p:cNvPr>
            <p:cNvSpPr/>
            <p:nvPr/>
          </p:nvSpPr>
          <p:spPr>
            <a:xfrm rot="5400000">
              <a:off x="3356043" y="375488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Flowchart: Delay 122">
              <a:extLst>
                <a:ext uri="{FF2B5EF4-FFF2-40B4-BE49-F238E27FC236}">
                  <a16:creationId xmlns:a16="http://schemas.microsoft.com/office/drawing/2014/main" id="{E9B113C4-2F90-FB55-00BE-D06F60B1B2C0}"/>
                </a:ext>
              </a:extLst>
            </p:cNvPr>
            <p:cNvSpPr/>
            <p:nvPr/>
          </p:nvSpPr>
          <p:spPr>
            <a:xfrm rot="5400000">
              <a:off x="4017523" y="375488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Flowchart: Delay 123">
              <a:extLst>
                <a:ext uri="{FF2B5EF4-FFF2-40B4-BE49-F238E27FC236}">
                  <a16:creationId xmlns:a16="http://schemas.microsoft.com/office/drawing/2014/main" id="{E05EF32F-E889-6348-4989-B929BCED8FFF}"/>
                </a:ext>
              </a:extLst>
            </p:cNvPr>
            <p:cNvSpPr/>
            <p:nvPr/>
          </p:nvSpPr>
          <p:spPr>
            <a:xfrm rot="5400000">
              <a:off x="4679002" y="3754882"/>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Flowchart: Delay 124">
              <a:extLst>
                <a:ext uri="{FF2B5EF4-FFF2-40B4-BE49-F238E27FC236}">
                  <a16:creationId xmlns:a16="http://schemas.microsoft.com/office/drawing/2014/main" id="{A53F8549-1846-EC67-6D11-E4E395234681}"/>
                </a:ext>
              </a:extLst>
            </p:cNvPr>
            <p:cNvSpPr/>
            <p:nvPr/>
          </p:nvSpPr>
          <p:spPr>
            <a:xfrm rot="5400000">
              <a:off x="5340480" y="375488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Flowchart: Delay 125">
              <a:extLst>
                <a:ext uri="{FF2B5EF4-FFF2-40B4-BE49-F238E27FC236}">
                  <a16:creationId xmlns:a16="http://schemas.microsoft.com/office/drawing/2014/main" id="{0CA342CC-DB84-3DB7-1A56-737A38E7B2F0}"/>
                </a:ext>
              </a:extLst>
            </p:cNvPr>
            <p:cNvSpPr/>
            <p:nvPr/>
          </p:nvSpPr>
          <p:spPr>
            <a:xfrm rot="5400000">
              <a:off x="6001957" y="3754884"/>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Flowchart: Delay 126">
              <a:extLst>
                <a:ext uri="{FF2B5EF4-FFF2-40B4-BE49-F238E27FC236}">
                  <a16:creationId xmlns:a16="http://schemas.microsoft.com/office/drawing/2014/main" id="{126E2061-ACBF-4C21-1DC6-BD7B33494A84}"/>
                </a:ext>
              </a:extLst>
            </p:cNvPr>
            <p:cNvSpPr/>
            <p:nvPr/>
          </p:nvSpPr>
          <p:spPr>
            <a:xfrm rot="5400000">
              <a:off x="6663433" y="375488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Flowchart: Delay 127">
              <a:extLst>
                <a:ext uri="{FF2B5EF4-FFF2-40B4-BE49-F238E27FC236}">
                  <a16:creationId xmlns:a16="http://schemas.microsoft.com/office/drawing/2014/main" id="{E6D4D9AF-F39D-EF51-D973-3A7E86624FA2}"/>
                </a:ext>
              </a:extLst>
            </p:cNvPr>
            <p:cNvSpPr/>
            <p:nvPr/>
          </p:nvSpPr>
          <p:spPr>
            <a:xfrm rot="5400000">
              <a:off x="7324908" y="375488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Flowchart: Delay 128">
              <a:extLst>
                <a:ext uri="{FF2B5EF4-FFF2-40B4-BE49-F238E27FC236}">
                  <a16:creationId xmlns:a16="http://schemas.microsoft.com/office/drawing/2014/main" id="{F91E4A20-A0C2-D34A-AD6A-722854FA0F70}"/>
                </a:ext>
              </a:extLst>
            </p:cNvPr>
            <p:cNvSpPr/>
            <p:nvPr/>
          </p:nvSpPr>
          <p:spPr>
            <a:xfrm rot="5400000">
              <a:off x="7986382" y="3754887"/>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CF35B7A-704B-0A1A-5A06-9534DADFF7FC}"/>
                </a:ext>
              </a:extLst>
            </p:cNvPr>
            <p:cNvSpPr/>
            <p:nvPr/>
          </p:nvSpPr>
          <p:spPr>
            <a:xfrm>
              <a:off x="2833996" y="383866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B43DD08A-9434-CE4C-CF36-FA99BAC9099B}"/>
                </a:ext>
              </a:extLst>
            </p:cNvPr>
            <p:cNvSpPr/>
            <p:nvPr/>
          </p:nvSpPr>
          <p:spPr>
            <a:xfrm>
              <a:off x="2833996" y="397471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01D80049-7EA3-F72A-8AC9-52A3592F96E1}"/>
                </a:ext>
              </a:extLst>
            </p:cNvPr>
            <p:cNvSpPr/>
            <p:nvPr/>
          </p:nvSpPr>
          <p:spPr>
            <a:xfrm>
              <a:off x="2833996" y="410716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DFC4678B-9FD4-A88E-6D10-2F0EEA506B4B}"/>
                </a:ext>
              </a:extLst>
            </p:cNvPr>
            <p:cNvSpPr/>
            <p:nvPr/>
          </p:nvSpPr>
          <p:spPr>
            <a:xfrm>
              <a:off x="4168302" y="410716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Flowchart: Delay 133">
              <a:extLst>
                <a:ext uri="{FF2B5EF4-FFF2-40B4-BE49-F238E27FC236}">
                  <a16:creationId xmlns:a16="http://schemas.microsoft.com/office/drawing/2014/main" id="{0E3CD1AB-9917-64B9-AF1D-BC85CC5E20DC}"/>
                </a:ext>
              </a:extLst>
            </p:cNvPr>
            <p:cNvSpPr/>
            <p:nvPr/>
          </p:nvSpPr>
          <p:spPr>
            <a:xfrm rot="5400000">
              <a:off x="5232855" y="5144977"/>
              <a:ext cx="1449840" cy="1245956"/>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6ABC2A4-EEAC-25D3-B5B8-E1EEB7DE24C9}"/>
                </a:ext>
              </a:extLst>
            </p:cNvPr>
            <p:cNvSpPr/>
            <p:nvPr/>
          </p:nvSpPr>
          <p:spPr>
            <a:xfrm>
              <a:off x="5491471" y="524836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D1E49E34-AB80-A129-1DF7-E59FFC686E1C}"/>
                </a:ext>
              </a:extLst>
            </p:cNvPr>
            <p:cNvSpPr/>
            <p:nvPr/>
          </p:nvSpPr>
          <p:spPr>
            <a:xfrm>
              <a:off x="6150304" y="549871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A8E4F9E-863A-70B7-DE39-05AB5EF56023}"/>
                </a:ext>
              </a:extLst>
            </p:cNvPr>
            <p:cNvSpPr/>
            <p:nvPr/>
          </p:nvSpPr>
          <p:spPr>
            <a:xfrm>
              <a:off x="5794837" y="6310466"/>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DEE40A0-12D8-E463-F66B-C66F775B2FAA}"/>
                </a:ext>
              </a:extLst>
            </p:cNvPr>
            <p:cNvSpPr/>
            <p:nvPr/>
          </p:nvSpPr>
          <p:spPr>
            <a:xfrm>
              <a:off x="5574570" y="5929178"/>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F2F9228D-6549-2E17-AC1F-667162A4D15A}"/>
                </a:ext>
              </a:extLst>
            </p:cNvPr>
            <p:cNvSpPr/>
            <p:nvPr/>
          </p:nvSpPr>
          <p:spPr>
            <a:xfrm>
              <a:off x="5604479" y="5696573"/>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AAC216BD-A5AE-A054-6E8B-FF3353A641CA}"/>
                </a:ext>
              </a:extLst>
            </p:cNvPr>
            <p:cNvSpPr/>
            <p:nvPr/>
          </p:nvSpPr>
          <p:spPr>
            <a:xfrm>
              <a:off x="6094511" y="5802528"/>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6424966A-E3D3-EB38-7D0E-BB6BA9029F65}"/>
                </a:ext>
              </a:extLst>
            </p:cNvPr>
            <p:cNvSpPr/>
            <p:nvPr/>
          </p:nvSpPr>
          <p:spPr>
            <a:xfrm>
              <a:off x="5930355" y="5276187"/>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499847C2-3C8A-57E5-F1C2-824A40148801}"/>
                </a:ext>
              </a:extLst>
            </p:cNvPr>
            <p:cNvSpPr/>
            <p:nvPr/>
          </p:nvSpPr>
          <p:spPr>
            <a:xfrm>
              <a:off x="5593400" y="5476890"/>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BF4BEC45-0C4F-5684-94D3-117D2568342C}"/>
                </a:ext>
              </a:extLst>
            </p:cNvPr>
            <p:cNvSpPr/>
            <p:nvPr/>
          </p:nvSpPr>
          <p:spPr>
            <a:xfrm>
              <a:off x="5794837" y="6122601"/>
              <a:ext cx="325876" cy="70619"/>
            </a:xfrm>
            <a:custGeom>
              <a:avLst/>
              <a:gdLst>
                <a:gd name="connsiteX0" fmla="*/ 0 w 408561"/>
                <a:gd name="connsiteY0" fmla="*/ 48638 h 48729"/>
                <a:gd name="connsiteX1" fmla="*/ 165370 w 408561"/>
                <a:gd name="connsiteY1" fmla="*/ 0 h 48729"/>
                <a:gd name="connsiteX2" fmla="*/ 301557 w 408561"/>
                <a:gd name="connsiteY2" fmla="*/ 48638 h 48729"/>
                <a:gd name="connsiteX3" fmla="*/ 408561 w 408561"/>
                <a:gd name="connsiteY3" fmla="*/ 9728 h 48729"/>
              </a:gdLst>
              <a:ahLst/>
              <a:cxnLst>
                <a:cxn ang="0">
                  <a:pos x="connsiteX0" y="connsiteY0"/>
                </a:cxn>
                <a:cxn ang="0">
                  <a:pos x="connsiteX1" y="connsiteY1"/>
                </a:cxn>
                <a:cxn ang="0">
                  <a:pos x="connsiteX2" y="connsiteY2"/>
                </a:cxn>
                <a:cxn ang="0">
                  <a:pos x="connsiteX3" y="connsiteY3"/>
                </a:cxn>
              </a:cxnLst>
              <a:rect l="l" t="t" r="r" b="b"/>
              <a:pathLst>
                <a:path w="408561" h="48729">
                  <a:moveTo>
                    <a:pt x="0" y="48638"/>
                  </a:moveTo>
                  <a:cubicBezTo>
                    <a:pt x="57555" y="24319"/>
                    <a:pt x="115111" y="0"/>
                    <a:pt x="165370" y="0"/>
                  </a:cubicBezTo>
                  <a:cubicBezTo>
                    <a:pt x="215629" y="0"/>
                    <a:pt x="261025" y="47017"/>
                    <a:pt x="301557" y="48638"/>
                  </a:cubicBezTo>
                  <a:cubicBezTo>
                    <a:pt x="342089" y="50259"/>
                    <a:pt x="375325" y="29993"/>
                    <a:pt x="408561" y="9728"/>
                  </a:cubicBezTo>
                </a:path>
              </a:pathLst>
            </a:custGeom>
            <a:noFill/>
            <a:ln w="190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5770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5997-9539-4713-9A0E-14BCE54063DF}"/>
              </a:ext>
            </a:extLst>
          </p:cNvPr>
          <p:cNvSpPr>
            <a:spLocks noGrp="1"/>
          </p:cNvSpPr>
          <p:nvPr>
            <p:ph type="title"/>
          </p:nvPr>
        </p:nvSpPr>
        <p:spPr/>
        <p:txBody>
          <a:bodyPr>
            <a:normAutofit/>
          </a:bodyPr>
          <a:lstStyle/>
          <a:p>
            <a:r>
              <a:rPr lang="en-US" sz="3600" dirty="0"/>
              <a:t>Achieving single-cell resolution by limiting dilution</a:t>
            </a:r>
          </a:p>
        </p:txBody>
      </p:sp>
      <p:sp>
        <p:nvSpPr>
          <p:cNvPr id="3" name="Content Placeholder 2">
            <a:extLst>
              <a:ext uri="{FF2B5EF4-FFF2-40B4-BE49-F238E27FC236}">
                <a16:creationId xmlns:a16="http://schemas.microsoft.com/office/drawing/2014/main" id="{59C8A3B2-D4AC-4768-B554-C597C63C9DC3}"/>
              </a:ext>
            </a:extLst>
          </p:cNvPr>
          <p:cNvSpPr>
            <a:spLocks noGrp="1"/>
          </p:cNvSpPr>
          <p:nvPr>
            <p:ph idx="1"/>
          </p:nvPr>
        </p:nvSpPr>
        <p:spPr>
          <a:xfrm>
            <a:off x="512064" y="1369249"/>
            <a:ext cx="11184422" cy="4736276"/>
          </a:xfrm>
        </p:spPr>
        <p:txBody>
          <a:bodyPr>
            <a:normAutofit/>
          </a:bodyPr>
          <a:lstStyle/>
          <a:p>
            <a:r>
              <a:rPr lang="en-US" sz="2000" dirty="0"/>
              <a:t>Many approaches are based on limiting dilution: dilute cell mixture so much that the volume of your container on average contains either zero or one cell</a:t>
            </a:r>
          </a:p>
          <a:p>
            <a:endParaRPr lang="en-US" sz="2000" dirty="0"/>
          </a:p>
          <a:p>
            <a:endParaRPr lang="en-US" sz="2000" dirty="0"/>
          </a:p>
          <a:p>
            <a:endParaRPr lang="en-US" sz="2000" dirty="0"/>
          </a:p>
          <a:p>
            <a:r>
              <a:rPr lang="en-US" sz="2000" dirty="0"/>
              <a:t>Occupancy of containers is governed by Poisson statistics </a:t>
            </a:r>
            <a:r>
              <a:rPr lang="en-US" sz="2000" dirty="0">
                <a:sym typeface="Wingdings" panose="05000000000000000000" pitchFamily="2" charset="2"/>
              </a:rPr>
              <a:t> </a:t>
            </a:r>
            <a:r>
              <a:rPr lang="en-US" sz="2000" u="sng" dirty="0">
                <a:sym typeface="Wingdings" panose="05000000000000000000" pitchFamily="2" charset="2"/>
              </a:rPr>
              <a:t>many</a:t>
            </a:r>
            <a:r>
              <a:rPr lang="en-US" sz="2000" dirty="0">
                <a:sym typeface="Wingdings" panose="05000000000000000000" pitchFamily="2" charset="2"/>
              </a:rPr>
              <a:t> empty containers are necessary to ensure efficient 0/1 loading, otherwise start getting doublets</a:t>
            </a:r>
            <a:endParaRPr lang="en-US" sz="1600" dirty="0"/>
          </a:p>
          <a:p>
            <a:endParaRPr lang="en-US" sz="2000" dirty="0"/>
          </a:p>
        </p:txBody>
      </p:sp>
      <p:sp>
        <p:nvSpPr>
          <p:cNvPr id="25" name="Flowchart: Delay 24">
            <a:extLst>
              <a:ext uri="{FF2B5EF4-FFF2-40B4-BE49-F238E27FC236}">
                <a16:creationId xmlns:a16="http://schemas.microsoft.com/office/drawing/2014/main" id="{8042562C-7EAC-73E7-A1FD-C2E1B1708CA8}"/>
              </a:ext>
            </a:extLst>
          </p:cNvPr>
          <p:cNvSpPr/>
          <p:nvPr/>
        </p:nvSpPr>
        <p:spPr>
          <a:xfrm rot="5400000">
            <a:off x="2694562" y="222879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lowchart: Delay 26">
            <a:extLst>
              <a:ext uri="{FF2B5EF4-FFF2-40B4-BE49-F238E27FC236}">
                <a16:creationId xmlns:a16="http://schemas.microsoft.com/office/drawing/2014/main" id="{4CF02AC8-7BAC-09D3-AD40-150D7EA4FD23}"/>
              </a:ext>
            </a:extLst>
          </p:cNvPr>
          <p:cNvSpPr/>
          <p:nvPr/>
        </p:nvSpPr>
        <p:spPr>
          <a:xfrm rot="5400000">
            <a:off x="3356043" y="222880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Flowchart: Delay 56">
            <a:extLst>
              <a:ext uri="{FF2B5EF4-FFF2-40B4-BE49-F238E27FC236}">
                <a16:creationId xmlns:a16="http://schemas.microsoft.com/office/drawing/2014/main" id="{F7F26ED6-07A8-BEBD-87D1-5F7D20CDCA7C}"/>
              </a:ext>
            </a:extLst>
          </p:cNvPr>
          <p:cNvSpPr/>
          <p:nvPr/>
        </p:nvSpPr>
        <p:spPr>
          <a:xfrm rot="5400000">
            <a:off x="4017523" y="222880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Flowchart: Delay 57">
            <a:extLst>
              <a:ext uri="{FF2B5EF4-FFF2-40B4-BE49-F238E27FC236}">
                <a16:creationId xmlns:a16="http://schemas.microsoft.com/office/drawing/2014/main" id="{68610711-FDD8-3662-1A67-BF792AE0A97D}"/>
              </a:ext>
            </a:extLst>
          </p:cNvPr>
          <p:cNvSpPr/>
          <p:nvPr/>
        </p:nvSpPr>
        <p:spPr>
          <a:xfrm rot="5400000">
            <a:off x="4679002" y="2228802"/>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Flowchart: Delay 58">
            <a:extLst>
              <a:ext uri="{FF2B5EF4-FFF2-40B4-BE49-F238E27FC236}">
                <a16:creationId xmlns:a16="http://schemas.microsoft.com/office/drawing/2014/main" id="{14BBD5F5-186C-11A5-FA0C-7D5DD81C5DD1}"/>
              </a:ext>
            </a:extLst>
          </p:cNvPr>
          <p:cNvSpPr/>
          <p:nvPr/>
        </p:nvSpPr>
        <p:spPr>
          <a:xfrm rot="5400000">
            <a:off x="5340480" y="222880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Flowchart: Delay 59">
            <a:extLst>
              <a:ext uri="{FF2B5EF4-FFF2-40B4-BE49-F238E27FC236}">
                <a16:creationId xmlns:a16="http://schemas.microsoft.com/office/drawing/2014/main" id="{E1D2027F-1418-2D20-57FC-ED79B4AB7B05}"/>
              </a:ext>
            </a:extLst>
          </p:cNvPr>
          <p:cNvSpPr/>
          <p:nvPr/>
        </p:nvSpPr>
        <p:spPr>
          <a:xfrm rot="5400000">
            <a:off x="6001957" y="2228804"/>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Delay 60">
            <a:extLst>
              <a:ext uri="{FF2B5EF4-FFF2-40B4-BE49-F238E27FC236}">
                <a16:creationId xmlns:a16="http://schemas.microsoft.com/office/drawing/2014/main" id="{74D463C7-FC25-A41E-51A3-F7CFCF5A08DF}"/>
              </a:ext>
            </a:extLst>
          </p:cNvPr>
          <p:cNvSpPr/>
          <p:nvPr/>
        </p:nvSpPr>
        <p:spPr>
          <a:xfrm rot="5400000">
            <a:off x="6663433" y="222880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Delay 61">
            <a:extLst>
              <a:ext uri="{FF2B5EF4-FFF2-40B4-BE49-F238E27FC236}">
                <a16:creationId xmlns:a16="http://schemas.microsoft.com/office/drawing/2014/main" id="{9BFE72D3-B844-E742-362B-CEF704A76834}"/>
              </a:ext>
            </a:extLst>
          </p:cNvPr>
          <p:cNvSpPr/>
          <p:nvPr/>
        </p:nvSpPr>
        <p:spPr>
          <a:xfrm rot="5400000">
            <a:off x="7324908" y="222880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Delay 62">
            <a:extLst>
              <a:ext uri="{FF2B5EF4-FFF2-40B4-BE49-F238E27FC236}">
                <a16:creationId xmlns:a16="http://schemas.microsoft.com/office/drawing/2014/main" id="{C897A191-1862-3CF1-0A6E-50D555E8A56E}"/>
              </a:ext>
            </a:extLst>
          </p:cNvPr>
          <p:cNvSpPr/>
          <p:nvPr/>
        </p:nvSpPr>
        <p:spPr>
          <a:xfrm rot="5400000">
            <a:off x="7986382" y="2228807"/>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787DB88E-143D-0717-DF2A-A2B8782B942B}"/>
              </a:ext>
            </a:extLst>
          </p:cNvPr>
          <p:cNvSpPr/>
          <p:nvPr/>
        </p:nvSpPr>
        <p:spPr>
          <a:xfrm>
            <a:off x="2833996" y="2355259"/>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1723F4DF-0E0B-35B3-9942-A333DC94A3BD}"/>
              </a:ext>
            </a:extLst>
          </p:cNvPr>
          <p:cNvSpPr/>
          <p:nvPr/>
        </p:nvSpPr>
        <p:spPr>
          <a:xfrm>
            <a:off x="4163438" y="2355259"/>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774E78EF-24DF-FD0F-6234-8348D5489CED}"/>
              </a:ext>
            </a:extLst>
          </p:cNvPr>
          <p:cNvSpPr/>
          <p:nvPr/>
        </p:nvSpPr>
        <p:spPr>
          <a:xfrm>
            <a:off x="6802872" y="2355259"/>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Flowchart: Delay 66">
            <a:extLst>
              <a:ext uri="{FF2B5EF4-FFF2-40B4-BE49-F238E27FC236}">
                <a16:creationId xmlns:a16="http://schemas.microsoft.com/office/drawing/2014/main" id="{582A2ADC-6123-95AB-AECF-08362BAA97CE}"/>
              </a:ext>
            </a:extLst>
          </p:cNvPr>
          <p:cNvSpPr/>
          <p:nvPr/>
        </p:nvSpPr>
        <p:spPr>
          <a:xfrm rot="5400000">
            <a:off x="2694562" y="3963988"/>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Flowchart: Delay 67">
            <a:extLst>
              <a:ext uri="{FF2B5EF4-FFF2-40B4-BE49-F238E27FC236}">
                <a16:creationId xmlns:a16="http://schemas.microsoft.com/office/drawing/2014/main" id="{0CF6CE12-D48F-863E-ECA6-A25E3F85F2D9}"/>
              </a:ext>
            </a:extLst>
          </p:cNvPr>
          <p:cNvSpPr/>
          <p:nvPr/>
        </p:nvSpPr>
        <p:spPr>
          <a:xfrm rot="5400000">
            <a:off x="3356043" y="396398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Flowchart: Delay 68">
            <a:extLst>
              <a:ext uri="{FF2B5EF4-FFF2-40B4-BE49-F238E27FC236}">
                <a16:creationId xmlns:a16="http://schemas.microsoft.com/office/drawing/2014/main" id="{0EC1B1AE-0B71-A17D-CC5F-20158A98899B}"/>
              </a:ext>
            </a:extLst>
          </p:cNvPr>
          <p:cNvSpPr/>
          <p:nvPr/>
        </p:nvSpPr>
        <p:spPr>
          <a:xfrm rot="5400000">
            <a:off x="4017523" y="396399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Flowchart: Delay 69">
            <a:extLst>
              <a:ext uri="{FF2B5EF4-FFF2-40B4-BE49-F238E27FC236}">
                <a16:creationId xmlns:a16="http://schemas.microsoft.com/office/drawing/2014/main" id="{26CA8A02-988D-BC12-7CEE-A0842C540475}"/>
              </a:ext>
            </a:extLst>
          </p:cNvPr>
          <p:cNvSpPr/>
          <p:nvPr/>
        </p:nvSpPr>
        <p:spPr>
          <a:xfrm rot="5400000">
            <a:off x="4679002" y="396399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Flowchart: Delay 70">
            <a:extLst>
              <a:ext uri="{FF2B5EF4-FFF2-40B4-BE49-F238E27FC236}">
                <a16:creationId xmlns:a16="http://schemas.microsoft.com/office/drawing/2014/main" id="{3512F7B1-4FAB-2AE4-1AD7-9BDFB7A94681}"/>
              </a:ext>
            </a:extLst>
          </p:cNvPr>
          <p:cNvSpPr/>
          <p:nvPr/>
        </p:nvSpPr>
        <p:spPr>
          <a:xfrm rot="5400000">
            <a:off x="5340480" y="3963992"/>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Flowchart: Delay 71">
            <a:extLst>
              <a:ext uri="{FF2B5EF4-FFF2-40B4-BE49-F238E27FC236}">
                <a16:creationId xmlns:a16="http://schemas.microsoft.com/office/drawing/2014/main" id="{DC18BA44-99D9-2855-8EBC-0DA7938341EA}"/>
              </a:ext>
            </a:extLst>
          </p:cNvPr>
          <p:cNvSpPr/>
          <p:nvPr/>
        </p:nvSpPr>
        <p:spPr>
          <a:xfrm rot="5400000">
            <a:off x="6001957" y="396399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Flowchart: Delay 72">
            <a:extLst>
              <a:ext uri="{FF2B5EF4-FFF2-40B4-BE49-F238E27FC236}">
                <a16:creationId xmlns:a16="http://schemas.microsoft.com/office/drawing/2014/main" id="{516749D2-12DB-0D72-BCC8-62E2445CC750}"/>
              </a:ext>
            </a:extLst>
          </p:cNvPr>
          <p:cNvSpPr/>
          <p:nvPr/>
        </p:nvSpPr>
        <p:spPr>
          <a:xfrm rot="5400000">
            <a:off x="6663433" y="3963994"/>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Flowchart: Delay 73">
            <a:extLst>
              <a:ext uri="{FF2B5EF4-FFF2-40B4-BE49-F238E27FC236}">
                <a16:creationId xmlns:a16="http://schemas.microsoft.com/office/drawing/2014/main" id="{04113113-6613-3C0B-7EB5-2FD92D3B8C54}"/>
              </a:ext>
            </a:extLst>
          </p:cNvPr>
          <p:cNvSpPr/>
          <p:nvPr/>
        </p:nvSpPr>
        <p:spPr>
          <a:xfrm rot="5400000">
            <a:off x="7324908" y="396399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Flowchart: Delay 74">
            <a:extLst>
              <a:ext uri="{FF2B5EF4-FFF2-40B4-BE49-F238E27FC236}">
                <a16:creationId xmlns:a16="http://schemas.microsoft.com/office/drawing/2014/main" id="{6299B978-8669-2CD5-2FE5-1AF5CE33090F}"/>
              </a:ext>
            </a:extLst>
          </p:cNvPr>
          <p:cNvSpPr/>
          <p:nvPr/>
        </p:nvSpPr>
        <p:spPr>
          <a:xfrm rot="5400000">
            <a:off x="7986382" y="396399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BBFAAB3-3AFA-2A1A-5EE0-634145ABB177}"/>
              </a:ext>
            </a:extLst>
          </p:cNvPr>
          <p:cNvSpPr/>
          <p:nvPr/>
        </p:nvSpPr>
        <p:spPr>
          <a:xfrm>
            <a:off x="4163438" y="4090448"/>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Flowchart: Delay 76">
            <a:extLst>
              <a:ext uri="{FF2B5EF4-FFF2-40B4-BE49-F238E27FC236}">
                <a16:creationId xmlns:a16="http://schemas.microsoft.com/office/drawing/2014/main" id="{88565DC9-659F-8F3A-4961-3FB1C8BFB75B}"/>
              </a:ext>
            </a:extLst>
          </p:cNvPr>
          <p:cNvSpPr/>
          <p:nvPr/>
        </p:nvSpPr>
        <p:spPr>
          <a:xfrm rot="5400000">
            <a:off x="2694562" y="4909948"/>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lowchart: Delay 77">
            <a:extLst>
              <a:ext uri="{FF2B5EF4-FFF2-40B4-BE49-F238E27FC236}">
                <a16:creationId xmlns:a16="http://schemas.microsoft.com/office/drawing/2014/main" id="{29C0DC45-2E57-B94B-7F36-F70E54541F2C}"/>
              </a:ext>
            </a:extLst>
          </p:cNvPr>
          <p:cNvSpPr/>
          <p:nvPr/>
        </p:nvSpPr>
        <p:spPr>
          <a:xfrm rot="5400000">
            <a:off x="3356043" y="490994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lowchart: Delay 78">
            <a:extLst>
              <a:ext uri="{FF2B5EF4-FFF2-40B4-BE49-F238E27FC236}">
                <a16:creationId xmlns:a16="http://schemas.microsoft.com/office/drawing/2014/main" id="{361AA983-C895-4142-1C3A-140E31DF39C9}"/>
              </a:ext>
            </a:extLst>
          </p:cNvPr>
          <p:cNvSpPr/>
          <p:nvPr/>
        </p:nvSpPr>
        <p:spPr>
          <a:xfrm rot="5400000">
            <a:off x="4017523" y="490995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lowchart: Delay 79">
            <a:extLst>
              <a:ext uri="{FF2B5EF4-FFF2-40B4-BE49-F238E27FC236}">
                <a16:creationId xmlns:a16="http://schemas.microsoft.com/office/drawing/2014/main" id="{073BC46D-DB82-D682-A3F9-C48F50C19E6A}"/>
              </a:ext>
            </a:extLst>
          </p:cNvPr>
          <p:cNvSpPr/>
          <p:nvPr/>
        </p:nvSpPr>
        <p:spPr>
          <a:xfrm rot="5400000">
            <a:off x="4679002" y="490995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lowchart: Delay 80">
            <a:extLst>
              <a:ext uri="{FF2B5EF4-FFF2-40B4-BE49-F238E27FC236}">
                <a16:creationId xmlns:a16="http://schemas.microsoft.com/office/drawing/2014/main" id="{4718881E-BAF2-375B-9A25-557FB13FB368}"/>
              </a:ext>
            </a:extLst>
          </p:cNvPr>
          <p:cNvSpPr/>
          <p:nvPr/>
        </p:nvSpPr>
        <p:spPr>
          <a:xfrm rot="5400000">
            <a:off x="5340480" y="4909952"/>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Flowchart: Delay 81">
            <a:extLst>
              <a:ext uri="{FF2B5EF4-FFF2-40B4-BE49-F238E27FC236}">
                <a16:creationId xmlns:a16="http://schemas.microsoft.com/office/drawing/2014/main" id="{7DD3E04C-D144-D2FF-F89B-BAD7C8E4CAAE}"/>
              </a:ext>
            </a:extLst>
          </p:cNvPr>
          <p:cNvSpPr/>
          <p:nvPr/>
        </p:nvSpPr>
        <p:spPr>
          <a:xfrm rot="5400000">
            <a:off x="6001957" y="490995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Flowchart: Delay 82">
            <a:extLst>
              <a:ext uri="{FF2B5EF4-FFF2-40B4-BE49-F238E27FC236}">
                <a16:creationId xmlns:a16="http://schemas.microsoft.com/office/drawing/2014/main" id="{A814DB00-DFBA-F0DD-DAF6-93072575ED5D}"/>
              </a:ext>
            </a:extLst>
          </p:cNvPr>
          <p:cNvSpPr/>
          <p:nvPr/>
        </p:nvSpPr>
        <p:spPr>
          <a:xfrm rot="5400000">
            <a:off x="6663433" y="4909954"/>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Delay 83">
            <a:extLst>
              <a:ext uri="{FF2B5EF4-FFF2-40B4-BE49-F238E27FC236}">
                <a16:creationId xmlns:a16="http://schemas.microsoft.com/office/drawing/2014/main" id="{696EC3D3-18A7-71B3-A831-6BF77170ACDB}"/>
              </a:ext>
            </a:extLst>
          </p:cNvPr>
          <p:cNvSpPr/>
          <p:nvPr/>
        </p:nvSpPr>
        <p:spPr>
          <a:xfrm rot="5400000">
            <a:off x="7324908" y="490995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Delay 84">
            <a:extLst>
              <a:ext uri="{FF2B5EF4-FFF2-40B4-BE49-F238E27FC236}">
                <a16:creationId xmlns:a16="http://schemas.microsoft.com/office/drawing/2014/main" id="{68261F42-A5C0-E058-3E80-4B15B6EA221C}"/>
              </a:ext>
            </a:extLst>
          </p:cNvPr>
          <p:cNvSpPr/>
          <p:nvPr/>
        </p:nvSpPr>
        <p:spPr>
          <a:xfrm rot="5400000">
            <a:off x="7986382" y="490995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2735C16B-E390-5EF8-24A9-8058D1648A96}"/>
              </a:ext>
            </a:extLst>
          </p:cNvPr>
          <p:cNvSpPr/>
          <p:nvPr/>
        </p:nvSpPr>
        <p:spPr>
          <a:xfrm>
            <a:off x="2833996" y="5036408"/>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0EF06996-D886-E699-E513-B03509B29C3A}"/>
              </a:ext>
            </a:extLst>
          </p:cNvPr>
          <p:cNvSpPr/>
          <p:nvPr/>
        </p:nvSpPr>
        <p:spPr>
          <a:xfrm>
            <a:off x="4163438" y="5036408"/>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54BE8CB5-CE02-9298-FB24-B5E981AC70B6}"/>
              </a:ext>
            </a:extLst>
          </p:cNvPr>
          <p:cNvSpPr/>
          <p:nvPr/>
        </p:nvSpPr>
        <p:spPr>
          <a:xfrm>
            <a:off x="6802872" y="5036408"/>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Flowchart: Delay 88">
            <a:extLst>
              <a:ext uri="{FF2B5EF4-FFF2-40B4-BE49-F238E27FC236}">
                <a16:creationId xmlns:a16="http://schemas.microsoft.com/office/drawing/2014/main" id="{873BEA22-7DF8-48FC-A04A-7EEC32650318}"/>
              </a:ext>
            </a:extLst>
          </p:cNvPr>
          <p:cNvSpPr/>
          <p:nvPr/>
        </p:nvSpPr>
        <p:spPr>
          <a:xfrm rot="5400000">
            <a:off x="2694562" y="5855903"/>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Flowchart: Delay 89">
            <a:extLst>
              <a:ext uri="{FF2B5EF4-FFF2-40B4-BE49-F238E27FC236}">
                <a16:creationId xmlns:a16="http://schemas.microsoft.com/office/drawing/2014/main" id="{B0DD011D-1A39-88B6-9839-DFEB37E9D728}"/>
              </a:ext>
            </a:extLst>
          </p:cNvPr>
          <p:cNvSpPr/>
          <p:nvPr/>
        </p:nvSpPr>
        <p:spPr>
          <a:xfrm rot="5400000">
            <a:off x="3356043" y="5855904"/>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Flowchart: Delay 90">
            <a:extLst>
              <a:ext uri="{FF2B5EF4-FFF2-40B4-BE49-F238E27FC236}">
                <a16:creationId xmlns:a16="http://schemas.microsoft.com/office/drawing/2014/main" id="{91628512-E855-9F78-A1F0-0B23D0837A1E}"/>
              </a:ext>
            </a:extLst>
          </p:cNvPr>
          <p:cNvSpPr/>
          <p:nvPr/>
        </p:nvSpPr>
        <p:spPr>
          <a:xfrm rot="5400000">
            <a:off x="4017523" y="5855905"/>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lowchart: Delay 91">
            <a:extLst>
              <a:ext uri="{FF2B5EF4-FFF2-40B4-BE49-F238E27FC236}">
                <a16:creationId xmlns:a16="http://schemas.microsoft.com/office/drawing/2014/main" id="{57AF3670-A719-B7F9-A711-8325E695120E}"/>
              </a:ext>
            </a:extLst>
          </p:cNvPr>
          <p:cNvSpPr/>
          <p:nvPr/>
        </p:nvSpPr>
        <p:spPr>
          <a:xfrm rot="5400000">
            <a:off x="4679002" y="5855906"/>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Flowchart: Delay 92">
            <a:extLst>
              <a:ext uri="{FF2B5EF4-FFF2-40B4-BE49-F238E27FC236}">
                <a16:creationId xmlns:a16="http://schemas.microsoft.com/office/drawing/2014/main" id="{B1399767-1849-A28E-2522-2350E3E54D8E}"/>
              </a:ext>
            </a:extLst>
          </p:cNvPr>
          <p:cNvSpPr/>
          <p:nvPr/>
        </p:nvSpPr>
        <p:spPr>
          <a:xfrm rot="5400000">
            <a:off x="5340480" y="5855907"/>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lowchart: Delay 93">
            <a:extLst>
              <a:ext uri="{FF2B5EF4-FFF2-40B4-BE49-F238E27FC236}">
                <a16:creationId xmlns:a16="http://schemas.microsoft.com/office/drawing/2014/main" id="{CD77D74C-9AA6-E3C9-2B49-FE9D0477E7A0}"/>
              </a:ext>
            </a:extLst>
          </p:cNvPr>
          <p:cNvSpPr/>
          <p:nvPr/>
        </p:nvSpPr>
        <p:spPr>
          <a:xfrm rot="5400000">
            <a:off x="6001957" y="5855908"/>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lowchart: Delay 94">
            <a:extLst>
              <a:ext uri="{FF2B5EF4-FFF2-40B4-BE49-F238E27FC236}">
                <a16:creationId xmlns:a16="http://schemas.microsoft.com/office/drawing/2014/main" id="{D73DF6AE-D39D-22BF-81ED-4592EC1488E8}"/>
              </a:ext>
            </a:extLst>
          </p:cNvPr>
          <p:cNvSpPr/>
          <p:nvPr/>
        </p:nvSpPr>
        <p:spPr>
          <a:xfrm rot="5400000">
            <a:off x="6663433" y="5855909"/>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Flowchart: Delay 95">
            <a:extLst>
              <a:ext uri="{FF2B5EF4-FFF2-40B4-BE49-F238E27FC236}">
                <a16:creationId xmlns:a16="http://schemas.microsoft.com/office/drawing/2014/main" id="{06B6122F-121E-D4E0-387C-89357E1F1B42}"/>
              </a:ext>
            </a:extLst>
          </p:cNvPr>
          <p:cNvSpPr/>
          <p:nvPr/>
        </p:nvSpPr>
        <p:spPr>
          <a:xfrm rot="5400000">
            <a:off x="7324908" y="5855910"/>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Flowchart: Delay 96">
            <a:extLst>
              <a:ext uri="{FF2B5EF4-FFF2-40B4-BE49-F238E27FC236}">
                <a16:creationId xmlns:a16="http://schemas.microsoft.com/office/drawing/2014/main" id="{841B4AA9-C45B-01BF-5896-AC0B238F32CF}"/>
              </a:ext>
            </a:extLst>
          </p:cNvPr>
          <p:cNvSpPr/>
          <p:nvPr/>
        </p:nvSpPr>
        <p:spPr>
          <a:xfrm rot="5400000">
            <a:off x="7986382" y="5855911"/>
            <a:ext cx="622570" cy="535021"/>
          </a:xfrm>
          <a:prstGeom prst="flowChartDelay">
            <a:avLst/>
          </a:prstGeom>
          <a:solidFill>
            <a:srgbClr val="4472C4">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AF588260-6A96-693D-5754-7A28834D3E71}"/>
              </a:ext>
            </a:extLst>
          </p:cNvPr>
          <p:cNvSpPr/>
          <p:nvPr/>
        </p:nvSpPr>
        <p:spPr>
          <a:xfrm>
            <a:off x="2833996" y="598236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F35955F1-7D76-190F-F1C4-410458EAE870}"/>
              </a:ext>
            </a:extLst>
          </p:cNvPr>
          <p:cNvSpPr/>
          <p:nvPr/>
        </p:nvSpPr>
        <p:spPr>
          <a:xfrm>
            <a:off x="4163438" y="598236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766363A9-346D-CF7C-DFDC-5F77027B7EFE}"/>
              </a:ext>
            </a:extLst>
          </p:cNvPr>
          <p:cNvSpPr/>
          <p:nvPr/>
        </p:nvSpPr>
        <p:spPr>
          <a:xfrm>
            <a:off x="6802872" y="598236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436F76A-BBA5-1B67-78C2-55F382DEDF53}"/>
              </a:ext>
            </a:extLst>
          </p:cNvPr>
          <p:cNvSpPr/>
          <p:nvPr/>
        </p:nvSpPr>
        <p:spPr>
          <a:xfrm>
            <a:off x="4163438" y="5851920"/>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CA9275F0-F88C-594A-6E91-300C3A30D6C7}"/>
              </a:ext>
            </a:extLst>
          </p:cNvPr>
          <p:cNvSpPr/>
          <p:nvPr/>
        </p:nvSpPr>
        <p:spPr>
          <a:xfrm>
            <a:off x="4815997" y="599442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5378ACC9-8C8C-2347-2B88-946C8CD82873}"/>
              </a:ext>
            </a:extLst>
          </p:cNvPr>
          <p:cNvSpPr/>
          <p:nvPr/>
        </p:nvSpPr>
        <p:spPr>
          <a:xfrm>
            <a:off x="8132297" y="599442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2717642F-2808-6754-3507-A2DB8F816FAD}"/>
              </a:ext>
            </a:extLst>
          </p:cNvPr>
          <p:cNvSpPr/>
          <p:nvPr/>
        </p:nvSpPr>
        <p:spPr>
          <a:xfrm>
            <a:off x="6802872" y="5837430"/>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95E853D3-7F9A-7738-CB2D-660E3174B56C}"/>
              </a:ext>
            </a:extLst>
          </p:cNvPr>
          <p:cNvSpPr/>
          <p:nvPr/>
        </p:nvSpPr>
        <p:spPr>
          <a:xfrm>
            <a:off x="5474237" y="5994423"/>
            <a:ext cx="330740" cy="330740"/>
          </a:xfrm>
          <a:prstGeom prst="ellipse">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16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3ECF-D60E-4921-940F-6B82B596AF58}"/>
              </a:ext>
            </a:extLst>
          </p:cNvPr>
          <p:cNvSpPr>
            <a:spLocks noGrp="1"/>
          </p:cNvSpPr>
          <p:nvPr>
            <p:ph type="title"/>
          </p:nvPr>
        </p:nvSpPr>
        <p:spPr/>
        <p:txBody>
          <a:bodyPr>
            <a:normAutofit fontScale="90000"/>
          </a:bodyPr>
          <a:lstStyle/>
          <a:p>
            <a:r>
              <a:rPr lang="en-US" sz="3600" dirty="0"/>
              <a:t>Partitioning of individual cells using droplet emulsions</a:t>
            </a:r>
          </a:p>
        </p:txBody>
      </p:sp>
      <p:sp>
        <p:nvSpPr>
          <p:cNvPr id="3" name="Content Placeholder 2">
            <a:extLst>
              <a:ext uri="{FF2B5EF4-FFF2-40B4-BE49-F238E27FC236}">
                <a16:creationId xmlns:a16="http://schemas.microsoft.com/office/drawing/2014/main" id="{9D351300-982D-46BA-99FB-432C38E328EB}"/>
              </a:ext>
            </a:extLst>
          </p:cNvPr>
          <p:cNvSpPr>
            <a:spLocks noGrp="1"/>
          </p:cNvSpPr>
          <p:nvPr>
            <p:ph idx="1"/>
          </p:nvPr>
        </p:nvSpPr>
        <p:spPr/>
        <p:txBody>
          <a:bodyPr>
            <a:normAutofit/>
          </a:bodyPr>
          <a:lstStyle/>
          <a:p>
            <a:pPr marL="0" indent="0">
              <a:buNone/>
            </a:pPr>
            <a:r>
              <a:rPr lang="en-US" sz="2000" dirty="0"/>
              <a:t>Water in oil emulsions made using microfluidic devices are a simple way to generate extremely large numbers of tiny containers</a:t>
            </a:r>
          </a:p>
        </p:txBody>
      </p:sp>
      <p:pic>
        <p:nvPicPr>
          <p:cNvPr id="4" name="Picture 3">
            <a:extLst>
              <a:ext uri="{FF2B5EF4-FFF2-40B4-BE49-F238E27FC236}">
                <a16:creationId xmlns:a16="http://schemas.microsoft.com/office/drawing/2014/main" id="{5D79E2D5-94A8-4E74-963B-6F6BD22FF9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580218" y="2974850"/>
            <a:ext cx="3908754" cy="2791968"/>
          </a:xfrm>
          <a:prstGeom prst="rect">
            <a:avLst/>
          </a:prstGeom>
        </p:spPr>
      </p:pic>
      <p:sp>
        <p:nvSpPr>
          <p:cNvPr id="5" name="Rectangle 4">
            <a:extLst>
              <a:ext uri="{FF2B5EF4-FFF2-40B4-BE49-F238E27FC236}">
                <a16:creationId xmlns:a16="http://schemas.microsoft.com/office/drawing/2014/main" id="{E39CA619-68BA-4B2D-8686-435458F6F017}"/>
              </a:ext>
            </a:extLst>
          </p:cNvPr>
          <p:cNvSpPr/>
          <p:nvPr/>
        </p:nvSpPr>
        <p:spPr>
          <a:xfrm>
            <a:off x="7355152" y="6323598"/>
            <a:ext cx="4358886" cy="338554"/>
          </a:xfrm>
          <a:prstGeom prst="rect">
            <a:avLst/>
          </a:prstGeom>
        </p:spPr>
        <p:txBody>
          <a:bodyPr wrap="non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a:lstStyle>
          <a:p>
            <a:pPr>
              <a:defRPr sz="1600"/>
            </a:pPr>
            <a:r>
              <a:rPr lang="nb-NO" dirty="0" err="1">
                <a:hlinkClick r:id="rId4"/>
              </a:rPr>
              <a:t>Booeshaghi</a:t>
            </a:r>
            <a:r>
              <a:rPr lang="nb-NO" dirty="0">
                <a:hlinkClick r:id="rId4"/>
              </a:rPr>
              <a:t> et al. 2019. DOI:</a:t>
            </a:r>
            <a:r>
              <a:rPr lang="fi-FI" sz="1600" dirty="0">
                <a:hlinkClick r:id="rId4"/>
              </a:rPr>
              <a:t>10.1101/521096</a:t>
            </a:r>
            <a:endParaRPr lang="nb-NO" dirty="0"/>
          </a:p>
        </p:txBody>
      </p:sp>
      <p:pic>
        <p:nvPicPr>
          <p:cNvPr id="3074" name="Picture 2" descr="Droplet Formation">
            <a:extLst>
              <a:ext uri="{FF2B5EF4-FFF2-40B4-BE49-F238E27FC236}">
                <a16:creationId xmlns:a16="http://schemas.microsoft.com/office/drawing/2014/main" id="{459B7011-FB78-435D-BCEE-2CFA4A8BD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55" y="2999232"/>
            <a:ext cx="6486148" cy="16215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E889BE-B952-4C6C-8839-CFE6174BE0B8}"/>
              </a:ext>
            </a:extLst>
          </p:cNvPr>
          <p:cNvSpPr txBox="1"/>
          <p:nvPr/>
        </p:nvSpPr>
        <p:spPr>
          <a:xfrm>
            <a:off x="703028" y="6077377"/>
            <a:ext cx="6096000" cy="584775"/>
          </a:xfrm>
          <a:prstGeom prst="rect">
            <a:avLst/>
          </a:prstGeom>
          <a:noFill/>
        </p:spPr>
        <p:txBody>
          <a:bodyPr wrap="square">
            <a:spAutoFit/>
          </a:bodyPr>
          <a:lstStyle/>
          <a:p>
            <a:pPr defTabSz="457200" hangingPunct="0">
              <a:defRPr sz="1600"/>
            </a:pPr>
            <a:r>
              <a:rPr lang="en-US" sz="1600" dirty="0">
                <a:solidFill>
                  <a:srgbClr val="000000"/>
                </a:solidFill>
                <a:latin typeface="Helvetica"/>
                <a:cs typeface="Helvetica"/>
                <a:sym typeface="Helvetica"/>
              </a:rPr>
              <a:t>Centre for Hybrid Biodevices &amp; Cancer Sciences Unit at the University of Southampton</a:t>
            </a:r>
          </a:p>
        </p:txBody>
      </p:sp>
    </p:spTree>
    <p:extLst>
      <p:ext uri="{BB962C8B-B14F-4D97-AF65-F5344CB8AC3E}">
        <p14:creationId xmlns:p14="http://schemas.microsoft.com/office/powerpoint/2010/main" val="872099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6E28-F000-41FF-B833-34B6094E540A}"/>
              </a:ext>
            </a:extLst>
          </p:cNvPr>
          <p:cNvSpPr>
            <a:spLocks noGrp="1"/>
          </p:cNvSpPr>
          <p:nvPr>
            <p:ph type="title"/>
          </p:nvPr>
        </p:nvSpPr>
        <p:spPr/>
        <p:txBody>
          <a:bodyPr/>
          <a:lstStyle/>
          <a:p>
            <a:r>
              <a:rPr lang="en-US" dirty="0"/>
              <a:t>Barcoding mRNAs: droplet barcodes</a:t>
            </a:r>
          </a:p>
        </p:txBody>
      </p:sp>
      <p:sp>
        <p:nvSpPr>
          <p:cNvPr id="3" name="Content Placeholder 2">
            <a:extLst>
              <a:ext uri="{FF2B5EF4-FFF2-40B4-BE49-F238E27FC236}">
                <a16:creationId xmlns:a16="http://schemas.microsoft.com/office/drawing/2014/main" id="{E9126592-6123-4E6F-BBA1-293288485054}"/>
              </a:ext>
            </a:extLst>
          </p:cNvPr>
          <p:cNvSpPr>
            <a:spLocks noGrp="1"/>
          </p:cNvSpPr>
          <p:nvPr>
            <p:ph idx="1"/>
          </p:nvPr>
        </p:nvSpPr>
        <p:spPr>
          <a:xfrm>
            <a:off x="838200" y="1227910"/>
            <a:ext cx="10515600" cy="4949054"/>
          </a:xfrm>
        </p:spPr>
        <p:txBody>
          <a:bodyPr>
            <a:normAutofit/>
          </a:bodyPr>
          <a:lstStyle/>
          <a:p>
            <a:pPr marL="342900" indent="-342900">
              <a:buFont typeface="Arial" panose="020B0604020202020204" pitchFamily="34" charset="0"/>
              <a:buChar char="•"/>
            </a:pPr>
            <a:r>
              <a:rPr lang="en-US" sz="2000" dirty="0"/>
              <a:t>Droplet-based protocols co-encapsulate a cell and a bead in each droplet</a:t>
            </a:r>
          </a:p>
          <a:p>
            <a:pPr marL="342900" indent="-342900">
              <a:buFont typeface="Arial" panose="020B0604020202020204" pitchFamily="34" charset="0"/>
              <a:buChar char="•"/>
            </a:pPr>
            <a:r>
              <a:rPr lang="en-US" sz="2000" dirty="0"/>
              <a:t>The bead carries primers for capturing and reverse transcribing mRNA molecules from the co-encapsulated cell. These are synthesized on bead to contain unique sequences. E.g., 10x beads each contain one of 3.5 million droplet barcode sequences (“10x barcodes”). </a:t>
            </a:r>
          </a:p>
          <a:p>
            <a:pPr marL="457200" lvl="1" indent="0">
              <a:buNone/>
            </a:pPr>
            <a:r>
              <a:rPr lang="en-US" sz="2000" dirty="0">
                <a:sym typeface="Wingdings" panose="05000000000000000000" pitchFamily="2" charset="2"/>
              </a:rPr>
              <a:t> The beads are how each cell/droplet is “labeled”</a:t>
            </a:r>
            <a:endParaRPr lang="en-US" sz="2000" dirty="0"/>
          </a:p>
        </p:txBody>
      </p:sp>
      <p:pic>
        <p:nvPicPr>
          <p:cNvPr id="5" name="Picture 4">
            <a:extLst>
              <a:ext uri="{FF2B5EF4-FFF2-40B4-BE49-F238E27FC236}">
                <a16:creationId xmlns:a16="http://schemas.microsoft.com/office/drawing/2014/main" id="{ABFF15CC-5C27-4419-A40B-29391A6689B8}"/>
              </a:ext>
            </a:extLst>
          </p:cNvPr>
          <p:cNvPicPr>
            <a:picLocks noChangeAspect="1"/>
          </p:cNvPicPr>
          <p:nvPr/>
        </p:nvPicPr>
        <p:blipFill>
          <a:blip r:embed="rId2"/>
          <a:stretch>
            <a:fillRect/>
          </a:stretch>
        </p:blipFill>
        <p:spPr>
          <a:xfrm>
            <a:off x="5571154" y="3357101"/>
            <a:ext cx="4300775" cy="2442149"/>
          </a:xfrm>
          <a:prstGeom prst="rect">
            <a:avLst/>
          </a:prstGeom>
        </p:spPr>
      </p:pic>
      <p:pic>
        <p:nvPicPr>
          <p:cNvPr id="6" name="Image" descr="Image">
            <a:extLst>
              <a:ext uri="{FF2B5EF4-FFF2-40B4-BE49-F238E27FC236}">
                <a16:creationId xmlns:a16="http://schemas.microsoft.com/office/drawing/2014/main" id="{26BA08E9-AFE6-4DD5-875D-7939F53062D4}"/>
              </a:ext>
            </a:extLst>
          </p:cNvPr>
          <p:cNvPicPr>
            <a:picLocks noChangeAspect="1"/>
          </p:cNvPicPr>
          <p:nvPr/>
        </p:nvPicPr>
        <p:blipFill>
          <a:blip r:embed="rId3"/>
          <a:srcRect/>
          <a:stretch>
            <a:fillRect/>
          </a:stretch>
        </p:blipFill>
        <p:spPr>
          <a:xfrm>
            <a:off x="2320071" y="3284144"/>
            <a:ext cx="2566275" cy="2660021"/>
          </a:xfrm>
          <a:prstGeom prst="rect">
            <a:avLst/>
          </a:prstGeom>
          <a:ln w="12700">
            <a:miter lim="400000"/>
          </a:ln>
        </p:spPr>
      </p:pic>
      <p:sp>
        <p:nvSpPr>
          <p:cNvPr id="8" name="Zilionis et al. 2016">
            <a:extLst>
              <a:ext uri="{FF2B5EF4-FFF2-40B4-BE49-F238E27FC236}">
                <a16:creationId xmlns:a16="http://schemas.microsoft.com/office/drawing/2014/main" id="{B9E20A79-22E0-4FA8-BEBA-5CAD72FDFF1C}"/>
              </a:ext>
            </a:extLst>
          </p:cNvPr>
          <p:cNvSpPr txBox="1"/>
          <p:nvPr/>
        </p:nvSpPr>
        <p:spPr>
          <a:xfrm>
            <a:off x="112604" y="6372744"/>
            <a:ext cx="4528484" cy="34881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600"/>
            </a:pPr>
            <a:r>
              <a:rPr dirty="0" err="1">
                <a:hlinkClick r:id="rId4"/>
              </a:rPr>
              <a:t>Zilionis</a:t>
            </a:r>
            <a:r>
              <a:rPr dirty="0">
                <a:hlinkClick r:id="rId4"/>
              </a:rPr>
              <a:t> et al. 2016</a:t>
            </a:r>
            <a:r>
              <a:rPr lang="en-US" dirty="0">
                <a:hlinkClick r:id="rId4"/>
              </a:rPr>
              <a:t>. DOI:10.1038/nprot.2016.154</a:t>
            </a:r>
            <a:endParaRPr dirty="0"/>
          </a:p>
        </p:txBody>
      </p:sp>
    </p:spTree>
    <p:extLst>
      <p:ext uri="{BB962C8B-B14F-4D97-AF65-F5344CB8AC3E}">
        <p14:creationId xmlns:p14="http://schemas.microsoft.com/office/powerpoint/2010/main" val="1786650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AD3A4-E8D6-4113-BFC5-03EE82F44A5E}"/>
              </a:ext>
            </a:extLst>
          </p:cNvPr>
          <p:cNvSpPr>
            <a:spLocks noGrp="1"/>
          </p:cNvSpPr>
          <p:nvPr>
            <p:ph type="title"/>
          </p:nvPr>
        </p:nvSpPr>
        <p:spPr/>
        <p:txBody>
          <a:bodyPr/>
          <a:lstStyle/>
          <a:p>
            <a:r>
              <a:rPr lang="en-US" dirty="0"/>
              <a:t>Capturing mRNAs</a:t>
            </a:r>
          </a:p>
        </p:txBody>
      </p:sp>
      <p:sp>
        <p:nvSpPr>
          <p:cNvPr id="3" name="Content Placeholder 2">
            <a:extLst>
              <a:ext uri="{FF2B5EF4-FFF2-40B4-BE49-F238E27FC236}">
                <a16:creationId xmlns:a16="http://schemas.microsoft.com/office/drawing/2014/main" id="{CC7861C7-7A04-42F4-B7DF-22BA8C0EB97D}"/>
              </a:ext>
            </a:extLst>
          </p:cNvPr>
          <p:cNvSpPr>
            <a:spLocks noGrp="1"/>
          </p:cNvSpPr>
          <p:nvPr>
            <p:ph idx="1"/>
          </p:nvPr>
        </p:nvSpPr>
        <p:spPr>
          <a:xfrm>
            <a:off x="512064" y="1700783"/>
            <a:ext cx="11184422" cy="4595514"/>
          </a:xfrm>
        </p:spPr>
        <p:txBody>
          <a:bodyPr>
            <a:normAutofit lnSpcReduction="10000"/>
          </a:bodyPr>
          <a:lstStyle/>
          <a:p>
            <a:pPr marL="342900" indent="-342900">
              <a:buFont typeface="Arial" panose="020B0604020202020204" pitchFamily="34" charset="0"/>
              <a:buChar char="•"/>
            </a:pPr>
            <a:r>
              <a:rPr lang="en-US" dirty="0"/>
              <a:t>Fundamentally just a very refined RT-PCR protocol</a:t>
            </a:r>
          </a:p>
          <a:p>
            <a:pPr marL="342900" indent="-342900">
              <a:buFont typeface="Arial" panose="020B0604020202020204" pitchFamily="34" charset="0"/>
              <a:buChar char="•"/>
            </a:pPr>
            <a:r>
              <a:rPr lang="en-US" dirty="0"/>
              <a:t>Most protocols focus on capturing only mRNAs (Pol II transcripts, specifically) by capturing their </a:t>
            </a:r>
            <a:r>
              <a:rPr lang="en-US" dirty="0" err="1"/>
              <a:t>polyA</a:t>
            </a:r>
            <a:r>
              <a:rPr lang="en-US" dirty="0"/>
              <a:t> tails</a:t>
            </a:r>
          </a:p>
          <a:p>
            <a:pPr marL="342900" indent="-342900">
              <a:buFont typeface="Arial" panose="020B0604020202020204" pitchFamily="34" charset="0"/>
              <a:buChar char="•"/>
            </a:pPr>
            <a:r>
              <a:rPr lang="en-US" dirty="0"/>
              <a:t>Convert mRNA to cDNA via reverse transcription, captured on bead</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Advantages:</a:t>
            </a:r>
          </a:p>
          <a:p>
            <a:pPr lvl="1"/>
            <a:r>
              <a:rPr lang="en-US" sz="1800" dirty="0"/>
              <a:t>Avoids sequencing ribosomal RNA, which is most of cellular RNA by mass but is not polyadenylated</a:t>
            </a:r>
          </a:p>
          <a:p>
            <a:pPr lvl="1"/>
            <a:r>
              <a:rPr lang="en-US" sz="1800" dirty="0"/>
              <a:t>Single binding site present on every mRNA </a:t>
            </a:r>
            <a:r>
              <a:rPr lang="en-US" sz="1800" dirty="0">
                <a:sym typeface="Wingdings" panose="05000000000000000000" pitchFamily="2" charset="2"/>
              </a:rPr>
              <a:t> enables single-molecule resolution</a:t>
            </a:r>
          </a:p>
          <a:p>
            <a:endParaRPr lang="en-US" sz="2000" dirty="0">
              <a:sym typeface="Wingdings" panose="05000000000000000000" pitchFamily="2" charset="2"/>
            </a:endParaRPr>
          </a:p>
        </p:txBody>
      </p:sp>
      <p:cxnSp>
        <p:nvCxnSpPr>
          <p:cNvPr id="5" name="Straight Connector 4">
            <a:extLst>
              <a:ext uri="{FF2B5EF4-FFF2-40B4-BE49-F238E27FC236}">
                <a16:creationId xmlns:a16="http://schemas.microsoft.com/office/drawing/2014/main" id="{BA316B9B-57C5-4A40-BE53-95BEDA00A840}"/>
              </a:ext>
            </a:extLst>
          </p:cNvPr>
          <p:cNvCxnSpPr/>
          <p:nvPr/>
        </p:nvCxnSpPr>
        <p:spPr>
          <a:xfrm>
            <a:off x="612565" y="3265393"/>
            <a:ext cx="5000018"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0137C80F-825C-4255-BB25-502D28C8381E}"/>
              </a:ext>
            </a:extLst>
          </p:cNvPr>
          <p:cNvSpPr txBox="1"/>
          <p:nvPr/>
        </p:nvSpPr>
        <p:spPr>
          <a:xfrm>
            <a:off x="5573671" y="3117165"/>
            <a:ext cx="3066865" cy="276999"/>
          </a:xfrm>
          <a:prstGeom prst="rect">
            <a:avLst/>
          </a:prstGeom>
          <a:noFill/>
        </p:spPr>
        <p:txBody>
          <a:bodyPr wrap="none" rtlCol="0">
            <a:spAutoFit/>
          </a:bodyPr>
          <a:lstStyle/>
          <a:p>
            <a:r>
              <a:rPr lang="en-US" sz="1200" dirty="0">
                <a:latin typeface="Courier New" panose="02070309020205020404" pitchFamily="49" charset="0"/>
                <a:cs typeface="Courier New" panose="02070309020205020404" pitchFamily="49" charset="0"/>
              </a:rPr>
              <a:t>AAAAAAAAAAAAAAAAAA…AAAAAAAAAAAA</a:t>
            </a:r>
          </a:p>
        </p:txBody>
      </p:sp>
      <p:sp>
        <p:nvSpPr>
          <p:cNvPr id="4" name="TextBox 3">
            <a:extLst>
              <a:ext uri="{FF2B5EF4-FFF2-40B4-BE49-F238E27FC236}">
                <a16:creationId xmlns:a16="http://schemas.microsoft.com/office/drawing/2014/main" id="{ECFC43E9-B460-7875-39F3-0E25FB5A15AF}"/>
              </a:ext>
            </a:extLst>
          </p:cNvPr>
          <p:cNvSpPr txBox="1"/>
          <p:nvPr/>
        </p:nvSpPr>
        <p:spPr>
          <a:xfrm>
            <a:off x="5573671" y="3352522"/>
            <a:ext cx="1858201" cy="276999"/>
          </a:xfrm>
          <a:prstGeom prst="rect">
            <a:avLst/>
          </a:prstGeom>
          <a:noFill/>
        </p:spPr>
        <p:txBody>
          <a:bodyPr wrap="none" rtlCol="0">
            <a:spAutoFit/>
          </a:bodyPr>
          <a:lstStyle/>
          <a:p>
            <a:r>
              <a:rPr lang="en-US" sz="1200" dirty="0">
                <a:latin typeface="Courier New" panose="02070309020205020404" pitchFamily="49" charset="0"/>
                <a:cs typeface="Courier New" panose="02070309020205020404" pitchFamily="49" charset="0"/>
              </a:rPr>
              <a:t>TTTTTTTTTTTTTTTTTT</a:t>
            </a:r>
          </a:p>
        </p:txBody>
      </p:sp>
      <p:cxnSp>
        <p:nvCxnSpPr>
          <p:cNvPr id="7" name="Straight Connector 6">
            <a:extLst>
              <a:ext uri="{FF2B5EF4-FFF2-40B4-BE49-F238E27FC236}">
                <a16:creationId xmlns:a16="http://schemas.microsoft.com/office/drawing/2014/main" id="{993FFEE7-162B-D99F-234A-C068CAC36D53}"/>
              </a:ext>
            </a:extLst>
          </p:cNvPr>
          <p:cNvCxnSpPr>
            <a:cxnSpLocks/>
          </p:cNvCxnSpPr>
          <p:nvPr/>
        </p:nvCxnSpPr>
        <p:spPr>
          <a:xfrm>
            <a:off x="7363778" y="3481292"/>
            <a:ext cx="1556208" cy="400323"/>
          </a:xfrm>
          <a:prstGeom prst="line">
            <a:avLst/>
          </a:prstGeom>
          <a:ln w="76200">
            <a:solidFill>
              <a:srgbClr val="D71D77"/>
            </a:solidFill>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5A25EE72-8E07-FA13-75B6-CB74221F1476}"/>
              </a:ext>
            </a:extLst>
          </p:cNvPr>
          <p:cNvSpPr txBox="1"/>
          <p:nvPr/>
        </p:nvSpPr>
        <p:spPr>
          <a:xfrm>
            <a:off x="5645422" y="3529930"/>
            <a:ext cx="1646605" cy="369332"/>
          </a:xfrm>
          <a:prstGeom prst="rect">
            <a:avLst/>
          </a:prstGeom>
          <a:noFill/>
        </p:spPr>
        <p:txBody>
          <a:bodyPr wrap="none" rtlCol="0">
            <a:spAutoFit/>
          </a:bodyPr>
          <a:lstStyle/>
          <a:p>
            <a:r>
              <a:rPr lang="en-US" dirty="0"/>
              <a:t>Oligo dT primer</a:t>
            </a:r>
          </a:p>
        </p:txBody>
      </p:sp>
      <p:sp>
        <p:nvSpPr>
          <p:cNvPr id="10" name="Oval 9">
            <a:extLst>
              <a:ext uri="{FF2B5EF4-FFF2-40B4-BE49-F238E27FC236}">
                <a16:creationId xmlns:a16="http://schemas.microsoft.com/office/drawing/2014/main" id="{44234FD1-B191-72C0-7BA5-4B1F8C8BC113}"/>
              </a:ext>
            </a:extLst>
          </p:cNvPr>
          <p:cNvSpPr/>
          <p:nvPr/>
        </p:nvSpPr>
        <p:spPr>
          <a:xfrm>
            <a:off x="8890093" y="2762793"/>
            <a:ext cx="2272937" cy="22729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Bead</a:t>
            </a:r>
          </a:p>
        </p:txBody>
      </p:sp>
      <p:cxnSp>
        <p:nvCxnSpPr>
          <p:cNvPr id="11" name="Straight Connector 10">
            <a:extLst>
              <a:ext uri="{FF2B5EF4-FFF2-40B4-BE49-F238E27FC236}">
                <a16:creationId xmlns:a16="http://schemas.microsoft.com/office/drawing/2014/main" id="{940E02ED-F3E5-EDF9-1A88-CFC0C8C156F0}"/>
              </a:ext>
            </a:extLst>
          </p:cNvPr>
          <p:cNvCxnSpPr>
            <a:cxnSpLocks/>
          </p:cNvCxnSpPr>
          <p:nvPr/>
        </p:nvCxnSpPr>
        <p:spPr>
          <a:xfrm>
            <a:off x="3692434" y="3489679"/>
            <a:ext cx="1920149" cy="0"/>
          </a:xfrm>
          <a:prstGeom prst="line">
            <a:avLst/>
          </a:prstGeom>
          <a:ln w="76200">
            <a:solidFill>
              <a:schemeClr val="accent2">
                <a:lumMod val="40000"/>
                <a:lumOff val="60000"/>
              </a:schemeClr>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3A287094-2CEA-D82D-FBBC-7E0A3FAFBD21}"/>
              </a:ext>
            </a:extLst>
          </p:cNvPr>
          <p:cNvSpPr txBox="1"/>
          <p:nvPr/>
        </p:nvSpPr>
        <p:spPr>
          <a:xfrm>
            <a:off x="4333339" y="3529930"/>
            <a:ext cx="787395" cy="369332"/>
          </a:xfrm>
          <a:prstGeom prst="rect">
            <a:avLst/>
          </a:prstGeom>
          <a:noFill/>
        </p:spPr>
        <p:txBody>
          <a:bodyPr wrap="none" rtlCol="0">
            <a:spAutoFit/>
          </a:bodyPr>
          <a:lstStyle/>
          <a:p>
            <a:r>
              <a:rPr lang="en-US" dirty="0">
                <a:solidFill>
                  <a:schemeClr val="accent2">
                    <a:lumMod val="60000"/>
                    <a:lumOff val="40000"/>
                  </a:schemeClr>
                </a:solidFill>
              </a:rPr>
              <a:t>cDNA</a:t>
            </a:r>
          </a:p>
        </p:txBody>
      </p:sp>
      <p:sp>
        <p:nvSpPr>
          <p:cNvPr id="15" name="TextBox 14">
            <a:extLst>
              <a:ext uri="{FF2B5EF4-FFF2-40B4-BE49-F238E27FC236}">
                <a16:creationId xmlns:a16="http://schemas.microsoft.com/office/drawing/2014/main" id="{F02BB462-442C-14FC-C6A9-A3E0A8522403}"/>
              </a:ext>
            </a:extLst>
          </p:cNvPr>
          <p:cNvSpPr txBox="1"/>
          <p:nvPr/>
        </p:nvSpPr>
        <p:spPr>
          <a:xfrm>
            <a:off x="4333339" y="2783919"/>
            <a:ext cx="864339" cy="369332"/>
          </a:xfrm>
          <a:prstGeom prst="rect">
            <a:avLst/>
          </a:prstGeom>
          <a:noFill/>
        </p:spPr>
        <p:txBody>
          <a:bodyPr wrap="none" rtlCol="0">
            <a:spAutoFit/>
          </a:bodyPr>
          <a:lstStyle/>
          <a:p>
            <a:r>
              <a:rPr lang="en-US" dirty="0">
                <a:solidFill>
                  <a:schemeClr val="accent1"/>
                </a:solidFill>
              </a:rPr>
              <a:t>mRNA</a:t>
            </a:r>
          </a:p>
        </p:txBody>
      </p:sp>
    </p:spTree>
    <p:extLst>
      <p:ext uri="{BB962C8B-B14F-4D97-AF65-F5344CB8AC3E}">
        <p14:creationId xmlns:p14="http://schemas.microsoft.com/office/powerpoint/2010/main" val="364052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1765E-1AED-48DE-B720-38DAE368DF35}"/>
              </a:ext>
            </a:extLst>
          </p:cNvPr>
          <p:cNvSpPr>
            <a:spLocks noGrp="1"/>
          </p:cNvSpPr>
          <p:nvPr>
            <p:ph type="title"/>
          </p:nvPr>
        </p:nvSpPr>
        <p:spPr>
          <a:xfrm>
            <a:off x="512064" y="457201"/>
            <a:ext cx="6245788" cy="914400"/>
          </a:xfrm>
        </p:spPr>
        <p:txBody>
          <a:bodyPr/>
          <a:lstStyle/>
          <a:p>
            <a:r>
              <a:rPr lang="en-US" dirty="0"/>
              <a:t>Achieving single-molecule counting using UMIs</a:t>
            </a:r>
          </a:p>
        </p:txBody>
      </p:sp>
      <p:sp>
        <p:nvSpPr>
          <p:cNvPr id="3" name="Content Placeholder 2">
            <a:extLst>
              <a:ext uri="{FF2B5EF4-FFF2-40B4-BE49-F238E27FC236}">
                <a16:creationId xmlns:a16="http://schemas.microsoft.com/office/drawing/2014/main" id="{56B5B328-205E-4CDB-BB60-83EFFBE99776}"/>
              </a:ext>
            </a:extLst>
          </p:cNvPr>
          <p:cNvSpPr>
            <a:spLocks noGrp="1"/>
          </p:cNvSpPr>
          <p:nvPr>
            <p:ph idx="1"/>
          </p:nvPr>
        </p:nvSpPr>
        <p:spPr>
          <a:xfrm>
            <a:off x="512064" y="1825625"/>
            <a:ext cx="6365390" cy="4351338"/>
          </a:xfrm>
        </p:spPr>
        <p:txBody>
          <a:bodyPr>
            <a:normAutofit/>
          </a:bodyPr>
          <a:lstStyle/>
          <a:p>
            <a:pPr marL="342900" indent="-342900">
              <a:buFont typeface="Arial" panose="020B0604020202020204" pitchFamily="34" charset="0"/>
              <a:buChar char="•"/>
            </a:pPr>
            <a:r>
              <a:rPr lang="en-US" sz="2000" dirty="0"/>
              <a:t>UMI = unique molecular identifier = random sequence on each RT primer that tags a unique molecule</a:t>
            </a:r>
          </a:p>
          <a:p>
            <a:pPr lvl="2"/>
            <a:r>
              <a:rPr lang="en-US" sz="1600" dirty="0"/>
              <a:t>Droplet barcode = same for all RT primers within same droplet, tags the cell</a:t>
            </a:r>
          </a:p>
          <a:p>
            <a:pPr lvl="2"/>
            <a:r>
              <a:rPr lang="en-US" sz="1600" dirty="0"/>
              <a:t>UMI = completely random sequence (literally NNNNNNNNNNNN) on each RT primer, tags unique molecules</a:t>
            </a:r>
          </a:p>
          <a:p>
            <a:pPr lvl="2"/>
            <a:endParaRPr lang="en-US" sz="1600" dirty="0"/>
          </a:p>
          <a:p>
            <a:pPr marL="342900" indent="-342900">
              <a:buFont typeface="Arial" panose="020B0604020202020204" pitchFamily="34" charset="0"/>
              <a:buChar char="•"/>
            </a:pPr>
            <a:r>
              <a:rPr lang="en-US" sz="2000" dirty="0"/>
              <a:t>UMIs enable PCR duplicates of the same source cDNA to be identified in sequencing, avoiding bias from “jackpotting” where some molecules are greatly amplified by chance</a:t>
            </a:r>
          </a:p>
          <a:p>
            <a:pPr lvl="1"/>
            <a:endParaRPr lang="en-US" sz="1600" dirty="0"/>
          </a:p>
        </p:txBody>
      </p:sp>
      <p:pic>
        <p:nvPicPr>
          <p:cNvPr id="6" name="Picture 5">
            <a:extLst>
              <a:ext uri="{FF2B5EF4-FFF2-40B4-BE49-F238E27FC236}">
                <a16:creationId xmlns:a16="http://schemas.microsoft.com/office/drawing/2014/main" id="{8EE1806F-6944-49B2-8E15-0E7F02B0087B}"/>
              </a:ext>
            </a:extLst>
          </p:cNvPr>
          <p:cNvPicPr>
            <a:picLocks noChangeAspect="1"/>
          </p:cNvPicPr>
          <p:nvPr/>
        </p:nvPicPr>
        <p:blipFill>
          <a:blip r:embed="rId2"/>
          <a:stretch>
            <a:fillRect/>
          </a:stretch>
        </p:blipFill>
        <p:spPr>
          <a:xfrm>
            <a:off x="7053025" y="365125"/>
            <a:ext cx="4300775" cy="2442149"/>
          </a:xfrm>
          <a:prstGeom prst="rect">
            <a:avLst/>
          </a:prstGeom>
        </p:spPr>
      </p:pic>
      <p:pic>
        <p:nvPicPr>
          <p:cNvPr id="14" name="Picture 13">
            <a:extLst>
              <a:ext uri="{FF2B5EF4-FFF2-40B4-BE49-F238E27FC236}">
                <a16:creationId xmlns:a16="http://schemas.microsoft.com/office/drawing/2014/main" id="{FC361DCB-969B-4BA8-969C-683DB287AB19}"/>
              </a:ext>
            </a:extLst>
          </p:cNvPr>
          <p:cNvPicPr>
            <a:picLocks noChangeAspect="1"/>
          </p:cNvPicPr>
          <p:nvPr/>
        </p:nvPicPr>
        <p:blipFill>
          <a:blip r:embed="rId3"/>
          <a:stretch>
            <a:fillRect/>
          </a:stretch>
        </p:blipFill>
        <p:spPr>
          <a:xfrm>
            <a:off x="7209918" y="3244782"/>
            <a:ext cx="4581525" cy="2800350"/>
          </a:xfrm>
          <a:prstGeom prst="rect">
            <a:avLst/>
          </a:prstGeom>
        </p:spPr>
      </p:pic>
      <p:sp>
        <p:nvSpPr>
          <p:cNvPr id="16" name="TextBox 15">
            <a:extLst>
              <a:ext uri="{FF2B5EF4-FFF2-40B4-BE49-F238E27FC236}">
                <a16:creationId xmlns:a16="http://schemas.microsoft.com/office/drawing/2014/main" id="{19330684-DFCB-4F29-A8B4-12FA23FBD9E2}"/>
              </a:ext>
            </a:extLst>
          </p:cNvPr>
          <p:cNvSpPr txBox="1"/>
          <p:nvPr/>
        </p:nvSpPr>
        <p:spPr>
          <a:xfrm>
            <a:off x="3857826" y="6460582"/>
            <a:ext cx="8985924" cy="307777"/>
          </a:xfrm>
          <a:prstGeom prst="rect">
            <a:avLst/>
          </a:prstGeom>
          <a:noFill/>
        </p:spPr>
        <p:txBody>
          <a:bodyPr wrap="square">
            <a:spAutoFit/>
          </a:bodyPr>
          <a:lstStyle/>
          <a:p>
            <a:r>
              <a:rPr lang="en-US" sz="1400" dirty="0"/>
              <a:t>https://www.ecseq.com/support/ngs/how-can-unique-molecular-identifiers-help-to-reduce-quantitative-biases</a:t>
            </a:r>
          </a:p>
        </p:txBody>
      </p:sp>
    </p:spTree>
    <p:extLst>
      <p:ext uri="{BB962C8B-B14F-4D97-AF65-F5344CB8AC3E}">
        <p14:creationId xmlns:p14="http://schemas.microsoft.com/office/powerpoint/2010/main" val="2271221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A2E2-E72B-4532-9709-2A071910710A}"/>
              </a:ext>
            </a:extLst>
          </p:cNvPr>
          <p:cNvSpPr>
            <a:spLocks noGrp="1"/>
          </p:cNvSpPr>
          <p:nvPr>
            <p:ph type="title"/>
          </p:nvPr>
        </p:nvSpPr>
        <p:spPr/>
        <p:txBody>
          <a:bodyPr/>
          <a:lstStyle/>
          <a:p>
            <a:r>
              <a:rPr lang="en-US" dirty="0"/>
              <a:t>Digital gene expression matrix</a:t>
            </a:r>
          </a:p>
        </p:txBody>
      </p:sp>
      <p:sp>
        <p:nvSpPr>
          <p:cNvPr id="3" name="Content Placeholder 2">
            <a:extLst>
              <a:ext uri="{FF2B5EF4-FFF2-40B4-BE49-F238E27FC236}">
                <a16:creationId xmlns:a16="http://schemas.microsoft.com/office/drawing/2014/main" id="{15C6F33A-5371-4D96-95C7-5B7B792C5752}"/>
              </a:ext>
            </a:extLst>
          </p:cNvPr>
          <p:cNvSpPr>
            <a:spLocks noGrp="1"/>
          </p:cNvSpPr>
          <p:nvPr>
            <p:ph idx="1"/>
          </p:nvPr>
        </p:nvSpPr>
        <p:spPr/>
        <p:txBody>
          <a:bodyPr>
            <a:normAutofit/>
          </a:bodyPr>
          <a:lstStyle/>
          <a:p>
            <a:r>
              <a:rPr lang="en-US" sz="2000" dirty="0"/>
              <a:t>UMIs enable molecular counting: after sequencing, output is a matrix with a row for each cell, a column for each gene, and an integer number of counts (number of mRNAs detected) in each entry</a:t>
            </a:r>
          </a:p>
        </p:txBody>
      </p:sp>
      <p:pic>
        <p:nvPicPr>
          <p:cNvPr id="4" name="Picture 3">
            <a:extLst>
              <a:ext uri="{FF2B5EF4-FFF2-40B4-BE49-F238E27FC236}">
                <a16:creationId xmlns:a16="http://schemas.microsoft.com/office/drawing/2014/main" id="{6F882A4C-D61A-466C-A7E2-1515B5D0591E}"/>
              </a:ext>
            </a:extLst>
          </p:cNvPr>
          <p:cNvPicPr>
            <a:picLocks noChangeAspect="1"/>
          </p:cNvPicPr>
          <p:nvPr/>
        </p:nvPicPr>
        <p:blipFill>
          <a:blip r:embed="rId2"/>
          <a:srcRect b="14791"/>
          <a:stretch/>
        </p:blipFill>
        <p:spPr>
          <a:xfrm>
            <a:off x="2171001" y="2900485"/>
            <a:ext cx="7705847" cy="3957515"/>
          </a:xfrm>
          <a:prstGeom prst="rect">
            <a:avLst/>
          </a:prstGeom>
        </p:spPr>
      </p:pic>
      <p:sp>
        <p:nvSpPr>
          <p:cNvPr id="5" name="TextBox 4">
            <a:extLst>
              <a:ext uri="{FF2B5EF4-FFF2-40B4-BE49-F238E27FC236}">
                <a16:creationId xmlns:a16="http://schemas.microsoft.com/office/drawing/2014/main" id="{145852BB-1C9A-4AA7-B7EF-CA45CFEF5F69}"/>
              </a:ext>
            </a:extLst>
          </p:cNvPr>
          <p:cNvSpPr txBox="1"/>
          <p:nvPr/>
        </p:nvSpPr>
        <p:spPr>
          <a:xfrm>
            <a:off x="694049" y="4622570"/>
            <a:ext cx="1332801" cy="1200329"/>
          </a:xfrm>
          <a:prstGeom prst="rect">
            <a:avLst/>
          </a:prstGeom>
          <a:noFill/>
        </p:spPr>
        <p:txBody>
          <a:bodyPr wrap="none" rtlCol="0">
            <a:spAutoFit/>
          </a:bodyPr>
          <a:lstStyle/>
          <a:p>
            <a:r>
              <a:rPr lang="en-US" b="1" dirty="0"/>
              <a:t>Cell/droplet</a:t>
            </a:r>
          </a:p>
          <a:p>
            <a:r>
              <a:rPr lang="en-US" b="1" dirty="0"/>
              <a:t>barcode</a:t>
            </a:r>
          </a:p>
          <a:p>
            <a:r>
              <a:rPr lang="en-US" b="1" dirty="0"/>
              <a:t>(10k – </a:t>
            </a:r>
          </a:p>
          <a:p>
            <a:r>
              <a:rPr lang="en-US" b="1" dirty="0"/>
              <a:t>1 million)</a:t>
            </a:r>
          </a:p>
        </p:txBody>
      </p:sp>
      <p:sp>
        <p:nvSpPr>
          <p:cNvPr id="6" name="TextBox 5">
            <a:extLst>
              <a:ext uri="{FF2B5EF4-FFF2-40B4-BE49-F238E27FC236}">
                <a16:creationId xmlns:a16="http://schemas.microsoft.com/office/drawing/2014/main" id="{739C6028-361E-46D0-949E-FC4E18F89E68}"/>
              </a:ext>
            </a:extLst>
          </p:cNvPr>
          <p:cNvSpPr txBox="1"/>
          <p:nvPr/>
        </p:nvSpPr>
        <p:spPr>
          <a:xfrm>
            <a:off x="5274299" y="2557622"/>
            <a:ext cx="1643399" cy="369332"/>
          </a:xfrm>
          <a:prstGeom prst="rect">
            <a:avLst/>
          </a:prstGeom>
          <a:noFill/>
        </p:spPr>
        <p:txBody>
          <a:bodyPr wrap="none" rtlCol="0">
            <a:spAutoFit/>
          </a:bodyPr>
          <a:lstStyle/>
          <a:p>
            <a:r>
              <a:rPr lang="en-US" b="1" dirty="0"/>
              <a:t>Gene (~36,000)</a:t>
            </a:r>
          </a:p>
        </p:txBody>
      </p:sp>
    </p:spTree>
    <p:extLst>
      <p:ext uri="{BB962C8B-B14F-4D97-AF65-F5344CB8AC3E}">
        <p14:creationId xmlns:p14="http://schemas.microsoft.com/office/powerpoint/2010/main" val="1028368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02CF-D518-9A61-366A-25376C00ADF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F65AE6-82B9-483A-A812-9A1A6921F636}"/>
              </a:ext>
            </a:extLst>
          </p:cNvPr>
          <p:cNvSpPr>
            <a:spLocks noGrp="1"/>
          </p:cNvSpPr>
          <p:nvPr>
            <p:ph type="sldNum" sz="quarter" idx="11"/>
          </p:nvPr>
        </p:nvSpPr>
        <p:spPr/>
        <p:txBody>
          <a:bodyPr/>
          <a:lstStyle/>
          <a:p>
            <a:fld id="{392A82E4-46D4-47B9-B351-3B800C56E65D}" type="slidenum">
              <a:rPr lang="en-US" smtClean="0"/>
              <a:t>29</a:t>
            </a:fld>
            <a:endParaRPr lang="en-US"/>
          </a:p>
        </p:txBody>
      </p:sp>
      <p:sp>
        <p:nvSpPr>
          <p:cNvPr id="6" name="Title 5">
            <a:extLst>
              <a:ext uri="{FF2B5EF4-FFF2-40B4-BE49-F238E27FC236}">
                <a16:creationId xmlns:a16="http://schemas.microsoft.com/office/drawing/2014/main" id="{7587B3E1-BA9F-6AEB-91DA-33B0FC958AA1}"/>
              </a:ext>
            </a:extLst>
          </p:cNvPr>
          <p:cNvSpPr>
            <a:spLocks noGrp="1"/>
          </p:cNvSpPr>
          <p:nvPr>
            <p:ph type="title"/>
          </p:nvPr>
        </p:nvSpPr>
        <p:spPr/>
        <p:txBody>
          <a:bodyPr/>
          <a:lstStyle/>
          <a:p>
            <a:r>
              <a:rPr lang="en-US" sz="2800" dirty="0"/>
              <a:t>Development of Perturb-seq</a:t>
            </a:r>
          </a:p>
        </p:txBody>
      </p:sp>
    </p:spTree>
    <p:extLst>
      <p:ext uri="{BB962C8B-B14F-4D97-AF65-F5344CB8AC3E}">
        <p14:creationId xmlns:p14="http://schemas.microsoft.com/office/powerpoint/2010/main" val="556603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86C0-63EA-714F-4E87-FA9CB853575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5D0A8A5-34FC-DA97-8B4D-DC143FDB4313}"/>
              </a:ext>
            </a:extLst>
          </p:cNvPr>
          <p:cNvSpPr>
            <a:spLocks noGrp="1"/>
          </p:cNvSpPr>
          <p:nvPr>
            <p:ph type="sldNum" sz="quarter" idx="11"/>
          </p:nvPr>
        </p:nvSpPr>
        <p:spPr/>
        <p:txBody>
          <a:bodyPr/>
          <a:lstStyle/>
          <a:p>
            <a:fld id="{392A82E4-46D4-47B9-B351-3B800C56E65D}" type="slidenum">
              <a:rPr lang="en-US" smtClean="0"/>
              <a:t>3</a:t>
            </a:fld>
            <a:endParaRPr lang="en-US"/>
          </a:p>
        </p:txBody>
      </p:sp>
      <p:sp>
        <p:nvSpPr>
          <p:cNvPr id="6" name="Title 5">
            <a:extLst>
              <a:ext uri="{FF2B5EF4-FFF2-40B4-BE49-F238E27FC236}">
                <a16:creationId xmlns:a16="http://schemas.microsoft.com/office/drawing/2014/main" id="{61ADAC15-D4D6-ABE0-D704-3A6C7792524A}"/>
              </a:ext>
            </a:extLst>
          </p:cNvPr>
          <p:cNvSpPr>
            <a:spLocks noGrp="1"/>
          </p:cNvSpPr>
          <p:nvPr>
            <p:ph type="title"/>
          </p:nvPr>
        </p:nvSpPr>
        <p:spPr/>
        <p:txBody>
          <a:bodyPr/>
          <a:lstStyle/>
          <a:p>
            <a:r>
              <a:rPr lang="en-US" sz="2800" dirty="0"/>
              <a:t>Background on CRISPR screens</a:t>
            </a:r>
          </a:p>
        </p:txBody>
      </p:sp>
    </p:spTree>
    <p:extLst>
      <p:ext uri="{BB962C8B-B14F-4D97-AF65-F5344CB8AC3E}">
        <p14:creationId xmlns:p14="http://schemas.microsoft.com/office/powerpoint/2010/main" val="531819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C061D-EB65-C81D-21F6-050477EDA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73212-1002-F461-B810-DB0B1E36AE44}"/>
              </a:ext>
            </a:extLst>
          </p:cNvPr>
          <p:cNvSpPr>
            <a:spLocks noGrp="1"/>
          </p:cNvSpPr>
          <p:nvPr>
            <p:ph type="title"/>
          </p:nvPr>
        </p:nvSpPr>
        <p:spPr>
          <a:xfrm>
            <a:off x="838200" y="530217"/>
            <a:ext cx="10515600" cy="1021740"/>
          </a:xfrm>
        </p:spPr>
        <p:txBody>
          <a:bodyPr>
            <a:normAutofit/>
          </a:bodyPr>
          <a:lstStyle/>
          <a:p>
            <a:pPr algn="ctr"/>
            <a:r>
              <a:rPr lang="en-US" sz="4000" dirty="0"/>
              <a:t>Why single-cell analysis?</a:t>
            </a:r>
          </a:p>
        </p:txBody>
      </p:sp>
      <p:pic>
        <p:nvPicPr>
          <p:cNvPr id="1026" name="Picture 2" descr="https://www.akoyabio.com/application/files/5415/4022/5016/Technology_Page_Slide_Image.jpg">
            <a:extLst>
              <a:ext uri="{FF2B5EF4-FFF2-40B4-BE49-F238E27FC236}">
                <a16:creationId xmlns:a16="http://schemas.microsoft.com/office/drawing/2014/main" id="{4F06D594-360A-9B45-7C6F-BDA4882391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9017" y="1721815"/>
            <a:ext cx="4681568" cy="35136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43A93E-9E22-7A3E-7148-A0DC9682D033}"/>
              </a:ext>
            </a:extLst>
          </p:cNvPr>
          <p:cNvSpPr txBox="1"/>
          <p:nvPr/>
        </p:nvSpPr>
        <p:spPr>
          <a:xfrm>
            <a:off x="838200" y="5496787"/>
            <a:ext cx="5003202" cy="707886"/>
          </a:xfrm>
          <a:prstGeom prst="rect">
            <a:avLst/>
          </a:prstGeom>
          <a:solidFill>
            <a:schemeClr val="bg1"/>
          </a:solidFill>
          <a:ln w="19050">
            <a:noFill/>
          </a:ln>
        </p:spPr>
        <p:txBody>
          <a:bodyPr wrap="square" rtlCol="0">
            <a:spAutoFit/>
          </a:bodyPr>
          <a:lstStyle/>
          <a:p>
            <a:pPr algn="ctr"/>
            <a:r>
              <a:rPr lang="en-US" sz="2000">
                <a:solidFill>
                  <a:schemeClr val="tx2"/>
                </a:solidFill>
                <a:latin typeface="+mj-lt"/>
              </a:rPr>
              <a:t>Understand how distinct cell types contribute to large-scale phenotype</a:t>
            </a:r>
          </a:p>
        </p:txBody>
      </p:sp>
      <p:pic>
        <p:nvPicPr>
          <p:cNvPr id="4" name="Picture 3">
            <a:extLst>
              <a:ext uri="{FF2B5EF4-FFF2-40B4-BE49-F238E27FC236}">
                <a16:creationId xmlns:a16="http://schemas.microsoft.com/office/drawing/2014/main" id="{B6D58F8D-F1D2-DD5F-E119-BFC8F8AEED11}"/>
              </a:ext>
            </a:extLst>
          </p:cNvPr>
          <p:cNvPicPr>
            <a:picLocks noChangeAspect="1"/>
          </p:cNvPicPr>
          <p:nvPr/>
        </p:nvPicPr>
        <p:blipFill>
          <a:blip r:embed="rId3"/>
          <a:stretch>
            <a:fillRect/>
          </a:stretch>
        </p:blipFill>
        <p:spPr>
          <a:xfrm>
            <a:off x="7092728" y="1792860"/>
            <a:ext cx="3518947" cy="3272277"/>
          </a:xfrm>
          <a:prstGeom prst="rect">
            <a:avLst/>
          </a:prstGeom>
        </p:spPr>
      </p:pic>
      <p:sp>
        <p:nvSpPr>
          <p:cNvPr id="7" name="TextBox 6">
            <a:extLst>
              <a:ext uri="{FF2B5EF4-FFF2-40B4-BE49-F238E27FC236}">
                <a16:creationId xmlns:a16="http://schemas.microsoft.com/office/drawing/2014/main" id="{C191BDCC-0B04-D130-815F-6FBA19C50BE5}"/>
              </a:ext>
            </a:extLst>
          </p:cNvPr>
          <p:cNvSpPr txBox="1"/>
          <p:nvPr/>
        </p:nvSpPr>
        <p:spPr>
          <a:xfrm>
            <a:off x="6350600" y="5496787"/>
            <a:ext cx="5003202" cy="707886"/>
          </a:xfrm>
          <a:prstGeom prst="rect">
            <a:avLst/>
          </a:prstGeom>
          <a:solidFill>
            <a:schemeClr val="bg1"/>
          </a:solidFill>
          <a:ln w="19050">
            <a:noFill/>
          </a:ln>
        </p:spPr>
        <p:txBody>
          <a:bodyPr wrap="square" rtlCol="0">
            <a:spAutoFit/>
          </a:bodyPr>
          <a:lstStyle/>
          <a:p>
            <a:pPr algn="ctr"/>
            <a:r>
              <a:rPr lang="en-US" sz="2000">
                <a:solidFill>
                  <a:schemeClr val="tx2"/>
                </a:solidFill>
                <a:latin typeface="+mj-lt"/>
              </a:rPr>
              <a:t>A means of achieving parallelization—each cell is an experiment</a:t>
            </a:r>
          </a:p>
        </p:txBody>
      </p:sp>
    </p:spTree>
    <p:extLst>
      <p:ext uri="{BB962C8B-B14F-4D97-AF65-F5344CB8AC3E}">
        <p14:creationId xmlns:p14="http://schemas.microsoft.com/office/powerpoint/2010/main" val="337761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310A1-CC30-494D-B424-B05B06FE0D53}"/>
              </a:ext>
            </a:extLst>
          </p:cNvPr>
          <p:cNvSpPr>
            <a:spLocks noGrp="1"/>
          </p:cNvSpPr>
          <p:nvPr>
            <p:ph idx="1"/>
          </p:nvPr>
        </p:nvSpPr>
        <p:spPr>
          <a:xfrm>
            <a:off x="472614" y="1527048"/>
            <a:ext cx="8488862" cy="4649915"/>
          </a:xfrm>
        </p:spPr>
        <p:txBody>
          <a:bodyPr>
            <a:normAutofit/>
          </a:bodyPr>
          <a:lstStyle/>
          <a:p>
            <a:r>
              <a:rPr lang="en-US" sz="2000" dirty="0"/>
              <a:t>All CRISPR screens are single-cell assays: each cell reports sgRNA contained within</a:t>
            </a:r>
          </a:p>
          <a:p>
            <a:endParaRPr lang="en-US" sz="2000" dirty="0"/>
          </a:p>
          <a:p>
            <a:r>
              <a:rPr lang="en-US" sz="2000" b="1" dirty="0"/>
              <a:t>Can we get more information from each cell?</a:t>
            </a:r>
          </a:p>
          <a:p>
            <a:pPr lvl="1"/>
            <a:r>
              <a:rPr lang="en-US" sz="2000" dirty="0"/>
              <a:t>Richer phenotypes are more interpretable – e.g. cell cycle arrest or cell death might be conflated as “fitness defects”</a:t>
            </a:r>
          </a:p>
          <a:p>
            <a:pPr lvl="1"/>
            <a:r>
              <a:rPr lang="en-US" sz="2000" dirty="0"/>
              <a:t>More information per cell means fewer cells needed, better use of precious cell types/samples</a:t>
            </a:r>
          </a:p>
          <a:p>
            <a:pPr lvl="1"/>
            <a:endParaRPr lang="en-US" dirty="0"/>
          </a:p>
        </p:txBody>
      </p:sp>
      <p:sp>
        <p:nvSpPr>
          <p:cNvPr id="4" name="Title 1">
            <a:extLst>
              <a:ext uri="{FF2B5EF4-FFF2-40B4-BE49-F238E27FC236}">
                <a16:creationId xmlns:a16="http://schemas.microsoft.com/office/drawing/2014/main" id="{07EE057D-C87E-4B0D-A35B-AB5C7B13E4E3}"/>
              </a:ext>
            </a:extLst>
          </p:cNvPr>
          <p:cNvSpPr>
            <a:spLocks noGrp="1"/>
          </p:cNvSpPr>
          <p:nvPr>
            <p:ph type="title"/>
          </p:nvPr>
        </p:nvSpPr>
        <p:spPr>
          <a:xfrm>
            <a:off x="472614" y="628627"/>
            <a:ext cx="10881186" cy="923330"/>
          </a:xfrm>
        </p:spPr>
        <p:txBody>
          <a:bodyPr>
            <a:normAutofit/>
          </a:bodyPr>
          <a:lstStyle/>
          <a:p>
            <a:r>
              <a:rPr lang="en-US" sz="4000"/>
              <a:t>Single-cell CRISPR screens</a:t>
            </a:r>
          </a:p>
        </p:txBody>
      </p:sp>
      <p:pic>
        <p:nvPicPr>
          <p:cNvPr id="6" name="Picture 5">
            <a:extLst>
              <a:ext uri="{FF2B5EF4-FFF2-40B4-BE49-F238E27FC236}">
                <a16:creationId xmlns:a16="http://schemas.microsoft.com/office/drawing/2014/main" id="{4F52AAC0-BAB6-42EA-A57F-223630CA9F2E}"/>
              </a:ext>
            </a:extLst>
          </p:cNvPr>
          <p:cNvPicPr>
            <a:picLocks noChangeAspect="1"/>
          </p:cNvPicPr>
          <p:nvPr/>
        </p:nvPicPr>
        <p:blipFill rotWithShape="1">
          <a:blip r:embed="rId2"/>
          <a:srcRect l="56344" t="75540" r="23078" b="2929"/>
          <a:stretch/>
        </p:blipFill>
        <p:spPr>
          <a:xfrm>
            <a:off x="9170769" y="377636"/>
            <a:ext cx="1238864" cy="1205382"/>
          </a:xfrm>
          <a:prstGeom prst="rect">
            <a:avLst/>
          </a:prstGeom>
        </p:spPr>
      </p:pic>
      <p:cxnSp>
        <p:nvCxnSpPr>
          <p:cNvPr id="9" name="Straight Arrow Connector 8">
            <a:extLst>
              <a:ext uri="{FF2B5EF4-FFF2-40B4-BE49-F238E27FC236}">
                <a16:creationId xmlns:a16="http://schemas.microsoft.com/office/drawing/2014/main" id="{83DD1FD0-09B7-431D-A2AD-7D05D4744F55}"/>
              </a:ext>
            </a:extLst>
          </p:cNvPr>
          <p:cNvCxnSpPr/>
          <p:nvPr/>
        </p:nvCxnSpPr>
        <p:spPr>
          <a:xfrm>
            <a:off x="9797981" y="1583018"/>
            <a:ext cx="0" cy="5899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C505CC18-7EF0-416B-8206-7C6C6735A9F2}"/>
              </a:ext>
            </a:extLst>
          </p:cNvPr>
          <p:cNvSpPr/>
          <p:nvPr/>
        </p:nvSpPr>
        <p:spPr>
          <a:xfrm>
            <a:off x="9445655" y="234184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291F10-90C9-4294-B65E-5AEE4447CEFE}"/>
              </a:ext>
            </a:extLst>
          </p:cNvPr>
          <p:cNvSpPr txBox="1"/>
          <p:nvPr/>
        </p:nvSpPr>
        <p:spPr>
          <a:xfrm>
            <a:off x="10510066" y="797991"/>
            <a:ext cx="904415" cy="461665"/>
          </a:xfrm>
          <a:prstGeom prst="rect">
            <a:avLst/>
          </a:prstGeom>
          <a:noFill/>
        </p:spPr>
        <p:txBody>
          <a:bodyPr wrap="none" rtlCol="0">
            <a:spAutoFit/>
          </a:bodyPr>
          <a:lstStyle/>
          <a:p>
            <a:r>
              <a:rPr lang="en-US" sz="2400">
                <a:latin typeface="Helvetica" panose="020B0604020202020204" pitchFamily="34" charset="0"/>
                <a:cs typeface="Helvetica" panose="020B0604020202020204" pitchFamily="34" charset="0"/>
              </a:rPr>
              <a:t>1 cell</a:t>
            </a:r>
          </a:p>
        </p:txBody>
      </p:sp>
      <p:sp>
        <p:nvSpPr>
          <p:cNvPr id="12" name="TextBox 11">
            <a:extLst>
              <a:ext uri="{FF2B5EF4-FFF2-40B4-BE49-F238E27FC236}">
                <a16:creationId xmlns:a16="http://schemas.microsoft.com/office/drawing/2014/main" id="{E4EB5405-6808-43FD-840D-FBA5D84E4B81}"/>
              </a:ext>
            </a:extLst>
          </p:cNvPr>
          <p:cNvSpPr txBox="1"/>
          <p:nvPr/>
        </p:nvSpPr>
        <p:spPr>
          <a:xfrm>
            <a:off x="10510066" y="1926341"/>
            <a:ext cx="1418978" cy="830997"/>
          </a:xfrm>
          <a:prstGeom prst="rect">
            <a:avLst/>
          </a:prstGeom>
          <a:noFill/>
        </p:spPr>
        <p:txBody>
          <a:bodyPr wrap="none" rtlCol="0">
            <a:spAutoFit/>
          </a:bodyPr>
          <a:lstStyle/>
          <a:p>
            <a:r>
              <a:rPr lang="en-US" sz="2400">
                <a:latin typeface="Helvetica" panose="020B0604020202020204" pitchFamily="34" charset="0"/>
                <a:cs typeface="Helvetica" panose="020B0604020202020204" pitchFamily="34" charset="0"/>
              </a:rPr>
              <a:t>1 DNA</a:t>
            </a:r>
            <a:br>
              <a:rPr lang="en-US" sz="2400">
                <a:latin typeface="Helvetica" panose="020B0604020202020204" pitchFamily="34" charset="0"/>
                <a:cs typeface="Helvetica" panose="020B0604020202020204" pitchFamily="34" charset="0"/>
              </a:rPr>
            </a:br>
            <a:r>
              <a:rPr lang="en-US" sz="2400">
                <a:latin typeface="Helvetica" panose="020B0604020202020204" pitchFamily="34" charset="0"/>
                <a:cs typeface="Helvetica" panose="020B0604020202020204" pitchFamily="34" charset="0"/>
              </a:rPr>
              <a:t>molecule</a:t>
            </a:r>
          </a:p>
        </p:txBody>
      </p:sp>
      <p:pic>
        <p:nvPicPr>
          <p:cNvPr id="14" name="Picture 13">
            <a:extLst>
              <a:ext uri="{FF2B5EF4-FFF2-40B4-BE49-F238E27FC236}">
                <a16:creationId xmlns:a16="http://schemas.microsoft.com/office/drawing/2014/main" id="{56B7AC26-3EDC-4856-AA7C-0E872FF0C5C7}"/>
              </a:ext>
            </a:extLst>
          </p:cNvPr>
          <p:cNvPicPr>
            <a:picLocks noChangeAspect="1"/>
          </p:cNvPicPr>
          <p:nvPr/>
        </p:nvPicPr>
        <p:blipFill rotWithShape="1">
          <a:blip r:embed="rId2"/>
          <a:srcRect l="56344" t="75540" r="23078" b="2929"/>
          <a:stretch/>
        </p:blipFill>
        <p:spPr>
          <a:xfrm>
            <a:off x="9170769" y="3827288"/>
            <a:ext cx="1238864" cy="1205382"/>
          </a:xfrm>
          <a:prstGeom prst="rect">
            <a:avLst/>
          </a:prstGeom>
        </p:spPr>
      </p:pic>
      <p:cxnSp>
        <p:nvCxnSpPr>
          <p:cNvPr id="15" name="Straight Arrow Connector 14">
            <a:extLst>
              <a:ext uri="{FF2B5EF4-FFF2-40B4-BE49-F238E27FC236}">
                <a16:creationId xmlns:a16="http://schemas.microsoft.com/office/drawing/2014/main" id="{4502E2D4-6522-4FB7-BBBF-DDCDF25FBB8C}"/>
              </a:ext>
            </a:extLst>
          </p:cNvPr>
          <p:cNvCxnSpPr/>
          <p:nvPr/>
        </p:nvCxnSpPr>
        <p:spPr>
          <a:xfrm>
            <a:off x="9797981" y="5032670"/>
            <a:ext cx="0" cy="5899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964D3435-A24C-4677-9837-C65C0C3ADC2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6BE42FD-6A41-4A9E-AF34-4806612591BD}"/>
              </a:ext>
            </a:extLst>
          </p:cNvPr>
          <p:cNvSpPr txBox="1"/>
          <p:nvPr/>
        </p:nvSpPr>
        <p:spPr>
          <a:xfrm>
            <a:off x="10510066" y="4247643"/>
            <a:ext cx="904415" cy="461665"/>
          </a:xfrm>
          <a:prstGeom prst="rect">
            <a:avLst/>
          </a:prstGeom>
          <a:noFill/>
        </p:spPr>
        <p:txBody>
          <a:bodyPr wrap="none" rtlCol="0">
            <a:spAutoFit/>
          </a:bodyPr>
          <a:lstStyle/>
          <a:p>
            <a:r>
              <a:rPr lang="en-US" sz="2400">
                <a:latin typeface="Helvetica" panose="020B0604020202020204" pitchFamily="34" charset="0"/>
                <a:cs typeface="Helvetica" panose="020B0604020202020204" pitchFamily="34" charset="0"/>
              </a:rPr>
              <a:t>1 cell</a:t>
            </a:r>
          </a:p>
        </p:txBody>
      </p:sp>
      <p:sp>
        <p:nvSpPr>
          <p:cNvPr id="18" name="TextBox 17">
            <a:extLst>
              <a:ext uri="{FF2B5EF4-FFF2-40B4-BE49-F238E27FC236}">
                <a16:creationId xmlns:a16="http://schemas.microsoft.com/office/drawing/2014/main" id="{91789795-580C-474E-A066-CDF89FF87AB1}"/>
              </a:ext>
            </a:extLst>
          </p:cNvPr>
          <p:cNvSpPr txBox="1"/>
          <p:nvPr/>
        </p:nvSpPr>
        <p:spPr>
          <a:xfrm>
            <a:off x="10510066" y="5715298"/>
            <a:ext cx="1710725" cy="923330"/>
          </a:xfrm>
          <a:prstGeom prst="rect">
            <a:avLst/>
          </a:prstGeom>
          <a:noFill/>
        </p:spPr>
        <p:txBody>
          <a:bodyPr wrap="none" rtlCol="0">
            <a:spAutoFit/>
          </a:bodyPr>
          <a:lstStyle/>
          <a:p>
            <a:r>
              <a:rPr lang="en-US">
                <a:latin typeface="Helvetica" panose="020B0604020202020204" pitchFamily="34" charset="0"/>
                <a:cs typeface="Helvetica" panose="020B0604020202020204" pitchFamily="34" charset="0"/>
              </a:rPr>
              <a:t>Many </a:t>
            </a:r>
          </a:p>
          <a:p>
            <a:r>
              <a:rPr lang="en-US">
                <a:latin typeface="Helvetica" panose="020B0604020202020204" pitchFamily="34" charset="0"/>
                <a:cs typeface="Helvetica" panose="020B0604020202020204" pitchFamily="34" charset="0"/>
              </a:rPr>
              <a:t>molecules/</a:t>
            </a:r>
          </a:p>
          <a:p>
            <a:r>
              <a:rPr lang="en-US">
                <a:latin typeface="Helvetica" panose="020B0604020202020204" pitchFamily="34" charset="0"/>
                <a:cs typeface="Helvetica" panose="020B0604020202020204" pitchFamily="34" charset="0"/>
              </a:rPr>
              <a:t>measurements</a:t>
            </a:r>
          </a:p>
        </p:txBody>
      </p:sp>
      <p:sp>
        <p:nvSpPr>
          <p:cNvPr id="19" name="Freeform: Shape 18">
            <a:extLst>
              <a:ext uri="{FF2B5EF4-FFF2-40B4-BE49-F238E27FC236}">
                <a16:creationId xmlns:a16="http://schemas.microsoft.com/office/drawing/2014/main" id="{C193FF65-2526-4F34-A7EC-2BDB6ED5EF48}"/>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AA1BDC4-7D5D-41CE-ADA7-F17E6D24AA41}"/>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B6295B1-6B25-4D84-8DB1-104F115ED1C3}"/>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6F3952D-045A-42D9-8349-75E2C117C459}"/>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77BB49C4-5742-4D31-A842-68B2819E1116}"/>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6454DD5-A13A-4346-85F1-B9767B1B8E6E}"/>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D391CFB-A9E8-40DA-9D51-04D6D7AB4E8D}"/>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4813AC3-7115-4EDF-8CDC-BD9466A4ACD6}"/>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10033FF-C609-4A78-B801-D67442720E5E}"/>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8F92318-A61B-4CA7-AFFD-3E8497EB0A2D}"/>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B3CA700-77CA-4B76-8F22-FE316DE1221F}"/>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255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99238" y="1742300"/>
            <a:ext cx="1938803" cy="2387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8413108" y="1747457"/>
            <a:ext cx="1778592" cy="2382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979292" y="1742300"/>
            <a:ext cx="2366783" cy="2387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6775BF6-2C59-44FC-8169-760A4A1AD630}"/>
              </a:ext>
            </a:extLst>
          </p:cNvPr>
          <p:cNvPicPr>
            <a:picLocks noChangeAspect="1"/>
          </p:cNvPicPr>
          <p:nvPr/>
        </p:nvPicPr>
        <p:blipFill rotWithShape="1">
          <a:blip r:embed="rId3"/>
          <a:srcRect t="27081"/>
          <a:stretch/>
        </p:blipFill>
        <p:spPr>
          <a:xfrm>
            <a:off x="616355" y="2949522"/>
            <a:ext cx="10515600" cy="2900970"/>
          </a:xfrm>
          <a:prstGeom prst="rect">
            <a:avLst/>
          </a:prstGeom>
        </p:spPr>
      </p:pic>
      <p:sp>
        <p:nvSpPr>
          <p:cNvPr id="10" name="TextBox 9">
            <a:extLst>
              <a:ext uri="{FF2B5EF4-FFF2-40B4-BE49-F238E27FC236}">
                <a16:creationId xmlns:a16="http://schemas.microsoft.com/office/drawing/2014/main" id="{64E0D7A8-9E52-4B93-A88E-39EB90182FC8}"/>
              </a:ext>
            </a:extLst>
          </p:cNvPr>
          <p:cNvSpPr txBox="1"/>
          <p:nvPr/>
        </p:nvSpPr>
        <p:spPr>
          <a:xfrm>
            <a:off x="89388" y="6389836"/>
            <a:ext cx="12013224" cy="338554"/>
          </a:xfrm>
          <a:prstGeom prst="rect">
            <a:avLst/>
          </a:prstGeom>
          <a:noFill/>
        </p:spPr>
        <p:txBody>
          <a:bodyPr wrap="none" rtlCol="0">
            <a:spAutoFit/>
          </a:bodyPr>
          <a:lstStyle/>
          <a:p>
            <a:pPr algn="ctr"/>
            <a:r>
              <a:rPr lang="en-US" sz="1600">
                <a:solidFill>
                  <a:schemeClr val="tx2"/>
                </a:solidFill>
                <a:latin typeface="+mj-lt"/>
              </a:rPr>
              <a:t>Adamson &amp; Norman et al., </a:t>
            </a:r>
            <a:r>
              <a:rPr lang="en-US" sz="1600" i="1">
                <a:solidFill>
                  <a:schemeClr val="tx2"/>
                </a:solidFill>
                <a:latin typeface="+mj-lt"/>
              </a:rPr>
              <a:t>Cell</a:t>
            </a:r>
            <a:r>
              <a:rPr lang="en-US" sz="1600">
                <a:solidFill>
                  <a:schemeClr val="tx2"/>
                </a:solidFill>
                <a:latin typeface="+mj-lt"/>
              </a:rPr>
              <a:t> 2016, Dixit &amp; </a:t>
            </a:r>
            <a:r>
              <a:rPr lang="en-US" sz="1600" err="1">
                <a:solidFill>
                  <a:schemeClr val="tx2"/>
                </a:solidFill>
                <a:latin typeface="+mj-lt"/>
              </a:rPr>
              <a:t>Parnas</a:t>
            </a:r>
            <a:r>
              <a:rPr lang="en-US" sz="1600">
                <a:solidFill>
                  <a:schemeClr val="tx2"/>
                </a:solidFill>
                <a:latin typeface="+mj-lt"/>
              </a:rPr>
              <a:t> et al., </a:t>
            </a:r>
            <a:r>
              <a:rPr lang="en-US" sz="1600" i="1">
                <a:solidFill>
                  <a:schemeClr val="tx2"/>
                </a:solidFill>
                <a:latin typeface="+mj-lt"/>
              </a:rPr>
              <a:t>Cell </a:t>
            </a:r>
            <a:r>
              <a:rPr lang="en-US" sz="1600">
                <a:solidFill>
                  <a:schemeClr val="tx2"/>
                </a:solidFill>
                <a:latin typeface="+mj-lt"/>
              </a:rPr>
              <a:t>2016, </a:t>
            </a:r>
            <a:r>
              <a:rPr lang="en-US" sz="1600" err="1">
                <a:solidFill>
                  <a:schemeClr val="tx2"/>
                </a:solidFill>
                <a:latin typeface="+mj-lt"/>
              </a:rPr>
              <a:t>Jaitin</a:t>
            </a:r>
            <a:r>
              <a:rPr lang="en-US" sz="1600">
                <a:solidFill>
                  <a:schemeClr val="tx2"/>
                </a:solidFill>
                <a:latin typeface="+mj-lt"/>
              </a:rPr>
              <a:t> et al., </a:t>
            </a:r>
            <a:r>
              <a:rPr lang="en-US" sz="1600" i="1">
                <a:solidFill>
                  <a:schemeClr val="tx2"/>
                </a:solidFill>
                <a:latin typeface="+mj-lt"/>
              </a:rPr>
              <a:t>Cell</a:t>
            </a:r>
            <a:r>
              <a:rPr lang="en-US" sz="1600">
                <a:solidFill>
                  <a:schemeClr val="tx2"/>
                </a:solidFill>
                <a:latin typeface="+mj-lt"/>
              </a:rPr>
              <a:t> 2016, </a:t>
            </a:r>
            <a:r>
              <a:rPr lang="en-US" sz="1600" err="1">
                <a:solidFill>
                  <a:schemeClr val="tx2"/>
                </a:solidFill>
                <a:latin typeface="+mj-lt"/>
              </a:rPr>
              <a:t>Datlinger</a:t>
            </a:r>
            <a:r>
              <a:rPr lang="en-US" sz="1600">
                <a:solidFill>
                  <a:schemeClr val="tx2"/>
                </a:solidFill>
                <a:latin typeface="+mj-lt"/>
              </a:rPr>
              <a:t> et al., </a:t>
            </a:r>
            <a:r>
              <a:rPr lang="en-US" sz="1600" i="1">
                <a:solidFill>
                  <a:schemeClr val="tx2"/>
                </a:solidFill>
                <a:latin typeface="+mj-lt"/>
              </a:rPr>
              <a:t>Nature Methods </a:t>
            </a:r>
            <a:r>
              <a:rPr lang="en-US" sz="1600">
                <a:solidFill>
                  <a:schemeClr val="tx2"/>
                </a:solidFill>
                <a:latin typeface="+mj-lt"/>
              </a:rPr>
              <a:t>2017</a:t>
            </a:r>
          </a:p>
        </p:txBody>
      </p:sp>
      <p:pic>
        <p:nvPicPr>
          <p:cNvPr id="11" name="Picture 10">
            <a:extLst>
              <a:ext uri="{FF2B5EF4-FFF2-40B4-BE49-F238E27FC236}">
                <a16:creationId xmlns:a16="http://schemas.microsoft.com/office/drawing/2014/main" id="{02FA3DA6-2AAC-40EB-B753-FAD2C55AB3D9}"/>
              </a:ext>
            </a:extLst>
          </p:cNvPr>
          <p:cNvPicPr>
            <a:picLocks noChangeAspect="1"/>
          </p:cNvPicPr>
          <p:nvPr/>
        </p:nvPicPr>
        <p:blipFill rotWithShape="1">
          <a:blip r:embed="rId4"/>
          <a:srcRect l="72186" t="39371"/>
          <a:stretch/>
        </p:blipFill>
        <p:spPr>
          <a:xfrm>
            <a:off x="8581447" y="2808164"/>
            <a:ext cx="3236929" cy="2104571"/>
          </a:xfrm>
          <a:prstGeom prst="rect">
            <a:avLst/>
          </a:prstGeom>
        </p:spPr>
      </p:pic>
      <p:sp>
        <p:nvSpPr>
          <p:cNvPr id="2" name="TextBox 1">
            <a:extLst>
              <a:ext uri="{FF2B5EF4-FFF2-40B4-BE49-F238E27FC236}">
                <a16:creationId xmlns:a16="http://schemas.microsoft.com/office/drawing/2014/main" id="{BD630CCE-627C-4079-8B00-0A9872B136FF}"/>
              </a:ext>
            </a:extLst>
          </p:cNvPr>
          <p:cNvSpPr txBox="1"/>
          <p:nvPr/>
        </p:nvSpPr>
        <p:spPr>
          <a:xfrm>
            <a:off x="8949407" y="1872304"/>
            <a:ext cx="2501006" cy="830997"/>
          </a:xfrm>
          <a:prstGeom prst="rect">
            <a:avLst/>
          </a:prstGeom>
          <a:solidFill>
            <a:schemeClr val="bg1"/>
          </a:solidFill>
        </p:spPr>
        <p:txBody>
          <a:bodyPr wrap="none" rtlCol="0">
            <a:spAutoFit/>
          </a:bodyPr>
          <a:lstStyle/>
          <a:p>
            <a:pPr algn="ctr"/>
            <a:r>
              <a:rPr lang="en-US" sz="1600">
                <a:solidFill>
                  <a:schemeClr val="tx2"/>
                </a:solidFill>
                <a:latin typeface="Arial" panose="020B0604020202020204" pitchFamily="34" charset="0"/>
                <a:cs typeface="Arial" panose="020B0604020202020204" pitchFamily="34" charset="0"/>
              </a:rPr>
              <a:t>Rich characterizations</a:t>
            </a:r>
          </a:p>
          <a:p>
            <a:pPr algn="ctr"/>
            <a:r>
              <a:rPr lang="en-US" sz="1600">
                <a:solidFill>
                  <a:schemeClr val="tx2"/>
                </a:solidFill>
                <a:latin typeface="Arial" panose="020B0604020202020204" pitchFamily="34" charset="0"/>
                <a:cs typeface="Arial" panose="020B0604020202020204" pitchFamily="34" charset="0"/>
              </a:rPr>
              <a:t>of hundreds to thousands</a:t>
            </a:r>
          </a:p>
          <a:p>
            <a:pPr algn="ctr"/>
            <a:r>
              <a:rPr lang="en-US" sz="1600">
                <a:solidFill>
                  <a:schemeClr val="tx2"/>
                </a:solidFill>
                <a:latin typeface="Arial" panose="020B0604020202020204" pitchFamily="34" charset="0"/>
                <a:cs typeface="Arial" panose="020B0604020202020204" pitchFamily="34" charset="0"/>
              </a:rPr>
              <a:t>of perturbations</a:t>
            </a:r>
          </a:p>
        </p:txBody>
      </p:sp>
      <p:sp>
        <p:nvSpPr>
          <p:cNvPr id="3" name="TextBox 2">
            <a:extLst>
              <a:ext uri="{FF2B5EF4-FFF2-40B4-BE49-F238E27FC236}">
                <a16:creationId xmlns:a16="http://schemas.microsoft.com/office/drawing/2014/main" id="{6960EF2D-0CA4-EF59-53E5-2478DB18B376}"/>
              </a:ext>
            </a:extLst>
          </p:cNvPr>
          <p:cNvSpPr txBox="1"/>
          <p:nvPr/>
        </p:nvSpPr>
        <p:spPr>
          <a:xfrm>
            <a:off x="5602311" y="1872304"/>
            <a:ext cx="2810798" cy="830997"/>
          </a:xfrm>
          <a:prstGeom prst="rect">
            <a:avLst/>
          </a:prstGeom>
          <a:solidFill>
            <a:schemeClr val="bg1"/>
          </a:solidFill>
        </p:spPr>
        <p:txBody>
          <a:bodyPr wrap="square" rtlCol="0">
            <a:spAutoFit/>
          </a:bodyPr>
          <a:lstStyle/>
          <a:p>
            <a:pPr algn="ctr"/>
            <a:r>
              <a:rPr lang="en-US" sz="1600">
                <a:solidFill>
                  <a:schemeClr val="tx2"/>
                </a:solidFill>
                <a:latin typeface="Arial" panose="020B0604020202020204" pitchFamily="34" charset="0"/>
                <a:cs typeface="Arial" panose="020B0604020202020204" pitchFamily="34" charset="0"/>
              </a:rPr>
              <a:t>Single-cell transcriptomes tagged with perturbation identity</a:t>
            </a:r>
          </a:p>
        </p:txBody>
      </p:sp>
      <p:sp>
        <p:nvSpPr>
          <p:cNvPr id="5" name="TextBox 4">
            <a:extLst>
              <a:ext uri="{FF2B5EF4-FFF2-40B4-BE49-F238E27FC236}">
                <a16:creationId xmlns:a16="http://schemas.microsoft.com/office/drawing/2014/main" id="{6E644E13-254E-5F93-16DD-28F70F9F3722}"/>
              </a:ext>
            </a:extLst>
          </p:cNvPr>
          <p:cNvSpPr txBox="1"/>
          <p:nvPr/>
        </p:nvSpPr>
        <p:spPr>
          <a:xfrm>
            <a:off x="3331827" y="1872304"/>
            <a:ext cx="2051542" cy="830997"/>
          </a:xfrm>
          <a:prstGeom prst="rect">
            <a:avLst/>
          </a:prstGeom>
          <a:solidFill>
            <a:schemeClr val="bg1"/>
          </a:solidFill>
        </p:spPr>
        <p:txBody>
          <a:bodyPr wrap="square" rtlCol="0">
            <a:spAutoFit/>
          </a:bodyPr>
          <a:lstStyle/>
          <a:p>
            <a:pPr algn="ctr"/>
            <a:r>
              <a:rPr lang="en-US" sz="1600">
                <a:solidFill>
                  <a:schemeClr val="tx2"/>
                </a:solidFill>
                <a:latin typeface="Arial" panose="020B0604020202020204" pitchFamily="34" charset="0"/>
                <a:cs typeface="Arial" panose="020B0604020202020204" pitchFamily="34" charset="0"/>
              </a:rPr>
              <a:t>High-throughput</a:t>
            </a:r>
          </a:p>
          <a:p>
            <a:pPr algn="ctr"/>
            <a:r>
              <a:rPr lang="en-US" sz="1600">
                <a:solidFill>
                  <a:schemeClr val="tx2"/>
                </a:solidFill>
                <a:latin typeface="Arial" panose="020B0604020202020204" pitchFamily="34" charset="0"/>
                <a:cs typeface="Arial" panose="020B0604020202020204" pitchFamily="34" charset="0"/>
              </a:rPr>
              <a:t>single-cell RNA</a:t>
            </a:r>
          </a:p>
          <a:p>
            <a:pPr algn="ctr"/>
            <a:r>
              <a:rPr lang="en-US" sz="1600">
                <a:solidFill>
                  <a:schemeClr val="tx2"/>
                </a:solidFill>
                <a:latin typeface="Arial" panose="020B0604020202020204" pitchFamily="34" charset="0"/>
                <a:cs typeface="Arial" panose="020B0604020202020204" pitchFamily="34" charset="0"/>
              </a:rPr>
              <a:t>sequencing</a:t>
            </a:r>
          </a:p>
        </p:txBody>
      </p:sp>
      <p:sp>
        <p:nvSpPr>
          <p:cNvPr id="7" name="TextBox 6">
            <a:extLst>
              <a:ext uri="{FF2B5EF4-FFF2-40B4-BE49-F238E27FC236}">
                <a16:creationId xmlns:a16="http://schemas.microsoft.com/office/drawing/2014/main" id="{4E40828F-EA2D-BA24-4D2C-2D7C0B5E1B2D}"/>
              </a:ext>
            </a:extLst>
          </p:cNvPr>
          <p:cNvSpPr txBox="1"/>
          <p:nvPr/>
        </p:nvSpPr>
        <p:spPr>
          <a:xfrm>
            <a:off x="584577" y="1872304"/>
            <a:ext cx="2680217" cy="1077218"/>
          </a:xfrm>
          <a:prstGeom prst="rect">
            <a:avLst/>
          </a:prstGeom>
          <a:solidFill>
            <a:schemeClr val="bg1"/>
          </a:solidFill>
        </p:spPr>
        <p:txBody>
          <a:bodyPr wrap="square" rtlCol="0">
            <a:spAutoFit/>
          </a:bodyPr>
          <a:lstStyle/>
          <a:p>
            <a:pPr algn="ctr"/>
            <a:r>
              <a:rPr lang="en-US" sz="1600">
                <a:solidFill>
                  <a:schemeClr val="tx2"/>
                </a:solidFill>
                <a:latin typeface="Arial" panose="020B0604020202020204" pitchFamily="34" charset="0"/>
                <a:cs typeface="Arial" panose="020B0604020202020204" pitchFamily="34" charset="0"/>
              </a:rPr>
              <a:t>Introduce pool of CRISPR perturbations (e.g., knockdown or activation of target genes)</a:t>
            </a:r>
          </a:p>
        </p:txBody>
      </p:sp>
      <p:pic>
        <p:nvPicPr>
          <p:cNvPr id="9" name="Picture 8">
            <a:extLst>
              <a:ext uri="{FF2B5EF4-FFF2-40B4-BE49-F238E27FC236}">
                <a16:creationId xmlns:a16="http://schemas.microsoft.com/office/drawing/2014/main" id="{0F3E2F22-ACFC-AA2E-89C6-896DC334AE82}"/>
              </a:ext>
            </a:extLst>
          </p:cNvPr>
          <p:cNvPicPr>
            <a:picLocks noChangeAspect="1"/>
          </p:cNvPicPr>
          <p:nvPr/>
        </p:nvPicPr>
        <p:blipFill rotWithShape="1">
          <a:blip r:embed="rId5"/>
          <a:srcRect l="60825" t="56789"/>
          <a:stretch/>
        </p:blipFill>
        <p:spPr>
          <a:xfrm>
            <a:off x="8460723" y="2887464"/>
            <a:ext cx="3230141" cy="1769473"/>
          </a:xfrm>
          <a:prstGeom prst="rect">
            <a:avLst/>
          </a:prstGeom>
        </p:spPr>
      </p:pic>
      <p:sp>
        <p:nvSpPr>
          <p:cNvPr id="15" name="Title 14">
            <a:extLst>
              <a:ext uri="{FF2B5EF4-FFF2-40B4-BE49-F238E27FC236}">
                <a16:creationId xmlns:a16="http://schemas.microsoft.com/office/drawing/2014/main" id="{C85239E8-7859-2080-EC12-66DC4EC866E1}"/>
              </a:ext>
            </a:extLst>
          </p:cNvPr>
          <p:cNvSpPr>
            <a:spLocks noGrp="1"/>
          </p:cNvSpPr>
          <p:nvPr>
            <p:ph type="title"/>
          </p:nvPr>
        </p:nvSpPr>
        <p:spPr/>
        <p:txBody>
          <a:bodyPr/>
          <a:lstStyle/>
          <a:p>
            <a:r>
              <a:rPr lang="en-US" sz="3200"/>
              <a:t>Perturb-seq connects many CRISPR-mediated perturbations to their effects on the transcriptome</a:t>
            </a:r>
            <a:endParaRPr lang="en-US"/>
          </a:p>
        </p:txBody>
      </p:sp>
      <p:sp>
        <p:nvSpPr>
          <p:cNvPr id="6" name="TextBox 5">
            <a:extLst>
              <a:ext uri="{FF2B5EF4-FFF2-40B4-BE49-F238E27FC236}">
                <a16:creationId xmlns:a16="http://schemas.microsoft.com/office/drawing/2014/main" id="{FA98059D-4F41-0E6A-6882-4DB71151D6CC}"/>
              </a:ext>
            </a:extLst>
          </p:cNvPr>
          <p:cNvSpPr txBox="1"/>
          <p:nvPr/>
        </p:nvSpPr>
        <p:spPr>
          <a:xfrm>
            <a:off x="584577" y="5323581"/>
            <a:ext cx="2680217" cy="584775"/>
          </a:xfrm>
          <a:prstGeom prst="rect">
            <a:avLst/>
          </a:prstGeom>
          <a:solidFill>
            <a:schemeClr val="bg1"/>
          </a:solidFill>
        </p:spPr>
        <p:txBody>
          <a:bodyPr wrap="square" rtlCol="0">
            <a:spAutoFit/>
          </a:bodyPr>
          <a:lstStyle/>
          <a:p>
            <a:pPr algn="ctr"/>
            <a:r>
              <a:rPr lang="en-US" sz="1600">
                <a:solidFill>
                  <a:schemeClr val="tx2"/>
                </a:solidFill>
                <a:latin typeface="Arial" panose="020B0604020202020204" pitchFamily="34" charset="0"/>
                <a:cs typeface="Arial" panose="020B0604020202020204" pitchFamily="34" charset="0"/>
              </a:rPr>
              <a:t>perturbation identity</a:t>
            </a:r>
            <a:br>
              <a:rPr lang="en-US" sz="1600">
                <a:solidFill>
                  <a:schemeClr val="tx2"/>
                </a:solidFill>
                <a:latin typeface="Arial" panose="020B0604020202020204" pitchFamily="34" charset="0"/>
                <a:cs typeface="Arial" panose="020B0604020202020204" pitchFamily="34" charset="0"/>
              </a:rPr>
            </a:br>
            <a:r>
              <a:rPr lang="en-US" sz="1600">
                <a:solidFill>
                  <a:schemeClr val="tx2"/>
                </a:solidFill>
                <a:latin typeface="Arial" panose="020B0604020202020204" pitchFamily="34" charset="0"/>
                <a:cs typeface="Arial" panose="020B0604020202020204" pitchFamily="34" charset="0"/>
              </a:rPr>
              <a:t>encoded in transcript</a:t>
            </a:r>
          </a:p>
        </p:txBody>
      </p:sp>
      <p:sp>
        <p:nvSpPr>
          <p:cNvPr id="8" name="Rectangle 7">
            <a:extLst>
              <a:ext uri="{FF2B5EF4-FFF2-40B4-BE49-F238E27FC236}">
                <a16:creationId xmlns:a16="http://schemas.microsoft.com/office/drawing/2014/main" id="{CBC13EDD-1D19-1FD6-6E61-B87A0D71DBB9}"/>
              </a:ext>
            </a:extLst>
          </p:cNvPr>
          <p:cNvSpPr/>
          <p:nvPr/>
        </p:nvSpPr>
        <p:spPr>
          <a:xfrm>
            <a:off x="584577" y="4129709"/>
            <a:ext cx="2680217" cy="196700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6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3458-73AB-4F01-9B04-E3B177C5F6DA}"/>
              </a:ext>
            </a:extLst>
          </p:cNvPr>
          <p:cNvSpPr>
            <a:spLocks noGrp="1"/>
          </p:cNvSpPr>
          <p:nvPr>
            <p:ph type="title"/>
          </p:nvPr>
        </p:nvSpPr>
        <p:spPr/>
        <p:txBody>
          <a:bodyPr>
            <a:noAutofit/>
          </a:bodyPr>
          <a:lstStyle/>
          <a:p>
            <a:r>
              <a:rPr lang="en-US" sz="3600"/>
              <a:t>How do we capture perturbation identities?</a:t>
            </a:r>
          </a:p>
        </p:txBody>
      </p:sp>
      <p:sp>
        <p:nvSpPr>
          <p:cNvPr id="3" name="Content Placeholder 2">
            <a:extLst>
              <a:ext uri="{FF2B5EF4-FFF2-40B4-BE49-F238E27FC236}">
                <a16:creationId xmlns:a16="http://schemas.microsoft.com/office/drawing/2014/main" id="{B5D0831E-4F62-4659-BB26-D50B59851BE6}"/>
              </a:ext>
            </a:extLst>
          </p:cNvPr>
          <p:cNvSpPr>
            <a:spLocks noGrp="1"/>
          </p:cNvSpPr>
          <p:nvPr>
            <p:ph idx="1"/>
          </p:nvPr>
        </p:nvSpPr>
        <p:spPr>
          <a:xfrm>
            <a:off x="512063" y="1895475"/>
            <a:ext cx="11184423" cy="4281488"/>
          </a:xfrm>
        </p:spPr>
        <p:txBody>
          <a:bodyPr/>
          <a:lstStyle/>
          <a:p>
            <a:pPr>
              <a:spcBef>
                <a:spcPts val="600"/>
              </a:spcBef>
            </a:pPr>
            <a:r>
              <a:rPr lang="en-US" sz="2000" b="1"/>
              <a:t>Idea c. 2015: </a:t>
            </a:r>
            <a:r>
              <a:rPr lang="en-US" sz="2000"/>
              <a:t>want to somehow read out how each cell is perturbed genetically, along with some rich measure of its state</a:t>
            </a:r>
          </a:p>
          <a:p>
            <a:pPr>
              <a:spcBef>
                <a:spcPts val="600"/>
              </a:spcBef>
            </a:pPr>
            <a:r>
              <a:rPr lang="en-US" sz="2000" b="1"/>
              <a:t>Problem:</a:t>
            </a:r>
            <a:r>
              <a:rPr lang="en-US" sz="2000"/>
              <a:t> most single-cell RNA sequencing methods only capture polyadenylated transcripts,</a:t>
            </a:r>
            <a:r>
              <a:rPr lang="en-US" sz="2000">
                <a:sym typeface="Wingdings" panose="05000000000000000000" pitchFamily="2" charset="2"/>
              </a:rPr>
              <a:t> sgRNAs are expressed by Pol III and are not captured</a:t>
            </a:r>
          </a:p>
          <a:p>
            <a:pPr>
              <a:spcBef>
                <a:spcPts val="600"/>
              </a:spcBef>
            </a:pPr>
            <a:r>
              <a:rPr lang="en-US" sz="2000" b="1">
                <a:sym typeface="Wingdings" panose="05000000000000000000" pitchFamily="2" charset="2"/>
              </a:rPr>
              <a:t>One solution: </a:t>
            </a:r>
            <a:r>
              <a:rPr lang="en-US" sz="2000">
                <a:sym typeface="Wingdings" panose="05000000000000000000" pitchFamily="2" charset="2"/>
              </a:rPr>
              <a:t>Encode identity in an auxiliary barcode transcript that is captured</a:t>
            </a:r>
          </a:p>
          <a:p>
            <a:endParaRPr lang="en-US" sz="2000" b="1">
              <a:sym typeface="Wingdings" panose="05000000000000000000" pitchFamily="2" charset="2"/>
            </a:endParaRPr>
          </a:p>
          <a:p>
            <a:endParaRPr lang="en-US" sz="2000" b="1">
              <a:sym typeface="Wingdings" panose="05000000000000000000" pitchFamily="2" charset="2"/>
            </a:endParaRPr>
          </a:p>
          <a:p>
            <a:pPr marL="0" indent="0">
              <a:buNone/>
            </a:pPr>
            <a:endParaRPr lang="en-US" sz="2000" b="1">
              <a:sym typeface="Wingdings" panose="05000000000000000000" pitchFamily="2" charset="2"/>
            </a:endParaRPr>
          </a:p>
        </p:txBody>
      </p:sp>
      <p:grpSp>
        <p:nvGrpSpPr>
          <p:cNvPr id="4" name="Group 3">
            <a:extLst>
              <a:ext uri="{FF2B5EF4-FFF2-40B4-BE49-F238E27FC236}">
                <a16:creationId xmlns:a16="http://schemas.microsoft.com/office/drawing/2014/main" id="{61370C2F-E2C0-4386-87D1-C01AC8F99522}"/>
              </a:ext>
            </a:extLst>
          </p:cNvPr>
          <p:cNvGrpSpPr/>
          <p:nvPr/>
        </p:nvGrpSpPr>
        <p:grpSpPr>
          <a:xfrm>
            <a:off x="2521833" y="4282295"/>
            <a:ext cx="7148334" cy="1043685"/>
            <a:chOff x="1999179" y="4498885"/>
            <a:chExt cx="8387993" cy="1224680"/>
          </a:xfrm>
        </p:grpSpPr>
        <p:cxnSp>
          <p:nvCxnSpPr>
            <p:cNvPr id="16" name="Connector: Elbow 15">
              <a:extLst>
                <a:ext uri="{FF2B5EF4-FFF2-40B4-BE49-F238E27FC236}">
                  <a16:creationId xmlns:a16="http://schemas.microsoft.com/office/drawing/2014/main" id="{F21D9453-227B-4F54-95D4-08155A96A7A8}"/>
                </a:ext>
              </a:extLst>
            </p:cNvPr>
            <p:cNvCxnSpPr/>
            <p:nvPr/>
          </p:nvCxnSpPr>
          <p:spPr>
            <a:xfrm flipV="1">
              <a:off x="6156188" y="4951087"/>
              <a:ext cx="605790" cy="482441"/>
            </a:xfrm>
            <a:prstGeom prst="bentConnector3">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7563F5A2-B9B5-4FD4-A282-2CBD0839DBF3}"/>
                </a:ext>
              </a:extLst>
            </p:cNvPr>
            <p:cNvCxnSpPr/>
            <p:nvPr/>
          </p:nvCxnSpPr>
          <p:spPr>
            <a:xfrm flipV="1">
              <a:off x="2852620" y="4951087"/>
              <a:ext cx="605790" cy="482441"/>
            </a:xfrm>
            <a:prstGeom prst="bentConnector3">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B3E2F9C-23E0-428E-8D7E-4D230250DE49}"/>
                </a:ext>
              </a:extLst>
            </p:cNvPr>
            <p:cNvSpPr/>
            <p:nvPr/>
          </p:nvSpPr>
          <p:spPr>
            <a:xfrm>
              <a:off x="1999179" y="5399238"/>
              <a:ext cx="8387993" cy="324327"/>
            </a:xfrm>
            <a:prstGeom prst="rect">
              <a:avLst/>
            </a:prstGeom>
            <a:gradFill>
              <a:gsLst>
                <a:gs pos="52000">
                  <a:schemeClr val="accent1">
                    <a:lumMod val="20000"/>
                    <a:lumOff val="80000"/>
                  </a:schemeClr>
                </a:gs>
                <a:gs pos="0">
                  <a:schemeClr val="accent1">
                    <a:lumMod val="45000"/>
                    <a:lumOff val="5500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23271BC5-0D51-4450-B5C0-7652DD8FB7F8}"/>
                </a:ext>
              </a:extLst>
            </p:cNvPr>
            <p:cNvSpPr/>
            <p:nvPr/>
          </p:nvSpPr>
          <p:spPr>
            <a:xfrm>
              <a:off x="3446980" y="5399238"/>
              <a:ext cx="1691640" cy="324327"/>
            </a:xfrm>
            <a:prstGeom prst="rect">
              <a:avLst/>
            </a:prstGeom>
            <a:solidFill>
              <a:schemeClr val="accent1"/>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11" name="Rectangle 10">
              <a:extLst>
                <a:ext uri="{FF2B5EF4-FFF2-40B4-BE49-F238E27FC236}">
                  <a16:creationId xmlns:a16="http://schemas.microsoft.com/office/drawing/2014/main" id="{DCBD4AB0-8CEF-4EF5-B4E1-B486ED233B70}"/>
                </a:ext>
              </a:extLst>
            </p:cNvPr>
            <p:cNvSpPr/>
            <p:nvPr/>
          </p:nvSpPr>
          <p:spPr>
            <a:xfrm>
              <a:off x="2852620" y="4498886"/>
              <a:ext cx="822616" cy="324327"/>
            </a:xfrm>
            <a:prstGeom prst="rect">
              <a:avLst/>
            </a:prstGeom>
            <a:noFill/>
            <a:ln w="28575">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2"/>
                  </a:solidFill>
                  <a:latin typeface="Arial" panose="020B0604020202020204" pitchFamily="34" charset="0"/>
                  <a:cs typeface="Arial" panose="020B0604020202020204" pitchFamily="34" charset="0"/>
                </a:rPr>
                <a:t>hU6</a:t>
              </a:r>
            </a:p>
          </p:txBody>
        </p:sp>
        <p:grpSp>
          <p:nvGrpSpPr>
            <p:cNvPr id="19" name="Group 18">
              <a:extLst>
                <a:ext uri="{FF2B5EF4-FFF2-40B4-BE49-F238E27FC236}">
                  <a16:creationId xmlns:a16="http://schemas.microsoft.com/office/drawing/2014/main" id="{D5167820-485A-4A44-8DA9-B64F7B0AB991}"/>
                </a:ext>
              </a:extLst>
            </p:cNvPr>
            <p:cNvGrpSpPr/>
            <p:nvPr/>
          </p:nvGrpSpPr>
          <p:grpSpPr>
            <a:xfrm>
              <a:off x="6003519" y="4498885"/>
              <a:ext cx="4296795" cy="1224680"/>
              <a:chOff x="6003519" y="4498885"/>
              <a:chExt cx="4296795" cy="1224680"/>
            </a:xfrm>
          </p:grpSpPr>
          <p:sp>
            <p:nvSpPr>
              <p:cNvPr id="14" name="Rectangle 13">
                <a:extLst>
                  <a:ext uri="{FF2B5EF4-FFF2-40B4-BE49-F238E27FC236}">
                    <a16:creationId xmlns:a16="http://schemas.microsoft.com/office/drawing/2014/main" id="{A1255E50-899D-45DE-A50F-5A3EECCCAE5B}"/>
                  </a:ext>
                </a:extLst>
              </p:cNvPr>
              <p:cNvSpPr/>
              <p:nvPr/>
            </p:nvSpPr>
            <p:spPr>
              <a:xfrm>
                <a:off x="6560284" y="5399238"/>
                <a:ext cx="2779095" cy="324327"/>
              </a:xfrm>
              <a:prstGeom prst="rect">
                <a:avLst/>
              </a:prstGeom>
              <a:solidFill>
                <a:srgbClr val="FF0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Fluorescent protein</a:t>
                </a:r>
              </a:p>
            </p:txBody>
          </p:sp>
          <p:sp>
            <p:nvSpPr>
              <p:cNvPr id="15" name="Rectangle 14">
                <a:extLst>
                  <a:ext uri="{FF2B5EF4-FFF2-40B4-BE49-F238E27FC236}">
                    <a16:creationId xmlns:a16="http://schemas.microsoft.com/office/drawing/2014/main" id="{7B5E3EFE-155E-4D76-AEA4-CC089EA5BB52}"/>
                  </a:ext>
                </a:extLst>
              </p:cNvPr>
              <p:cNvSpPr/>
              <p:nvPr/>
            </p:nvSpPr>
            <p:spPr>
              <a:xfrm>
                <a:off x="9339380" y="5399238"/>
                <a:ext cx="960934" cy="324327"/>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BC</a:t>
                </a:r>
              </a:p>
            </p:txBody>
          </p:sp>
          <p:sp>
            <p:nvSpPr>
              <p:cNvPr id="17" name="Rectangle 16">
                <a:extLst>
                  <a:ext uri="{FF2B5EF4-FFF2-40B4-BE49-F238E27FC236}">
                    <a16:creationId xmlns:a16="http://schemas.microsoft.com/office/drawing/2014/main" id="{3D05723D-1AB3-4CF8-9A65-EEFE999EEEF2}"/>
                  </a:ext>
                </a:extLst>
              </p:cNvPr>
              <p:cNvSpPr/>
              <p:nvPr/>
            </p:nvSpPr>
            <p:spPr>
              <a:xfrm>
                <a:off x="6003519" y="4498885"/>
                <a:ext cx="1017882" cy="324327"/>
              </a:xfrm>
              <a:prstGeom prst="rect">
                <a:avLst/>
              </a:prstGeom>
              <a:noFill/>
              <a:ln w="28575">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schemeClr val="tx2"/>
                    </a:solidFill>
                    <a:latin typeface="Arial" panose="020B0604020202020204" pitchFamily="34" charset="0"/>
                    <a:cs typeface="Arial" panose="020B0604020202020204" pitchFamily="34" charset="0"/>
                  </a:rPr>
                  <a:t>eF1α</a:t>
                </a:r>
              </a:p>
            </p:txBody>
          </p:sp>
        </p:grpSp>
      </p:grpSp>
    </p:spTree>
    <p:extLst>
      <p:ext uri="{BB962C8B-B14F-4D97-AF65-F5344CB8AC3E}">
        <p14:creationId xmlns:p14="http://schemas.microsoft.com/office/powerpoint/2010/main" val="3313230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D55D-D814-8D6A-839F-DD886186D865}"/>
              </a:ext>
            </a:extLst>
          </p:cNvPr>
          <p:cNvSpPr>
            <a:spLocks noGrp="1"/>
          </p:cNvSpPr>
          <p:nvPr>
            <p:ph type="title"/>
          </p:nvPr>
        </p:nvSpPr>
        <p:spPr/>
        <p:txBody>
          <a:bodyPr/>
          <a:lstStyle/>
          <a:p>
            <a:r>
              <a:rPr lang="en-US" sz="3200"/>
              <a:t>Subsequent improvements to avoid template switching</a:t>
            </a:r>
            <a:endParaRPr lang="en-US"/>
          </a:p>
        </p:txBody>
      </p:sp>
      <p:sp>
        <p:nvSpPr>
          <p:cNvPr id="3" name="Content Placeholder 2">
            <a:extLst>
              <a:ext uri="{FF2B5EF4-FFF2-40B4-BE49-F238E27FC236}">
                <a16:creationId xmlns:a16="http://schemas.microsoft.com/office/drawing/2014/main" id="{09EEF8CE-FF1C-1783-DA49-8F0D26462D48}"/>
              </a:ext>
            </a:extLst>
          </p:cNvPr>
          <p:cNvSpPr>
            <a:spLocks noGrp="1"/>
          </p:cNvSpPr>
          <p:nvPr>
            <p:ph idx="1"/>
          </p:nvPr>
        </p:nvSpPr>
        <p:spPr/>
        <p:txBody>
          <a:bodyPr/>
          <a:lstStyle/>
          <a:p>
            <a:r>
              <a:rPr lang="en-US" sz="1800" b="1"/>
              <a:t>Lentiviral template switching: </a:t>
            </a:r>
            <a:r>
              <a:rPr lang="en-US" sz="1800"/>
              <a:t>lentiviruses are pseudodiploid and randomly hop between genomes during transduction, can lead to recombinant viruses with scrambled association between sgRNA and barcode when libraries are packaged in pooled format. Surprisingly pernicious: two markers separated by 1 kb can lead to ~30% rate of uncoupling.</a:t>
            </a:r>
          </a:p>
          <a:p>
            <a:endParaRPr lang="en-US"/>
          </a:p>
        </p:txBody>
      </p:sp>
      <p:sp>
        <p:nvSpPr>
          <p:cNvPr id="5" name="Slide Number Placeholder 4">
            <a:extLst>
              <a:ext uri="{FF2B5EF4-FFF2-40B4-BE49-F238E27FC236}">
                <a16:creationId xmlns:a16="http://schemas.microsoft.com/office/drawing/2014/main" id="{26B4ED62-4478-B70E-6FEE-2E7AB3411B7C}"/>
              </a:ext>
            </a:extLst>
          </p:cNvPr>
          <p:cNvSpPr>
            <a:spLocks noGrp="1"/>
          </p:cNvSpPr>
          <p:nvPr>
            <p:ph type="sldNum" sz="quarter" idx="12"/>
          </p:nvPr>
        </p:nvSpPr>
        <p:spPr/>
        <p:txBody>
          <a:bodyPr/>
          <a:lstStyle/>
          <a:p>
            <a:fld id="{392A82E4-46D4-47B9-B351-3B800C56E65D}" type="slidenum">
              <a:rPr lang="en-US" smtClean="0"/>
              <a:t>34</a:t>
            </a:fld>
            <a:endParaRPr lang="en-US"/>
          </a:p>
        </p:txBody>
      </p:sp>
      <p:grpSp>
        <p:nvGrpSpPr>
          <p:cNvPr id="30" name="Group 29">
            <a:extLst>
              <a:ext uri="{FF2B5EF4-FFF2-40B4-BE49-F238E27FC236}">
                <a16:creationId xmlns:a16="http://schemas.microsoft.com/office/drawing/2014/main" id="{E09F9AF6-FE0D-9EDA-2E06-0C8E780583A0}"/>
              </a:ext>
            </a:extLst>
          </p:cNvPr>
          <p:cNvGrpSpPr/>
          <p:nvPr/>
        </p:nvGrpSpPr>
        <p:grpSpPr>
          <a:xfrm>
            <a:off x="2416277" y="3043881"/>
            <a:ext cx="7359445" cy="3201343"/>
            <a:chOff x="1555955" y="2606141"/>
            <a:chExt cx="8935065" cy="3886734"/>
          </a:xfrm>
        </p:grpSpPr>
        <p:cxnSp>
          <p:nvCxnSpPr>
            <p:cNvPr id="31" name="Connector: Elbow 30">
              <a:extLst>
                <a:ext uri="{FF2B5EF4-FFF2-40B4-BE49-F238E27FC236}">
                  <a16:creationId xmlns:a16="http://schemas.microsoft.com/office/drawing/2014/main" id="{72350EFE-9BBE-6A0B-14AB-33830CB3A012}"/>
                </a:ext>
              </a:extLst>
            </p:cNvPr>
            <p:cNvCxnSpPr>
              <a:cxnSpLocks/>
            </p:cNvCxnSpPr>
            <p:nvPr/>
          </p:nvCxnSpPr>
          <p:spPr>
            <a:xfrm flipV="1">
              <a:off x="5984088" y="2606141"/>
              <a:ext cx="645300" cy="513906"/>
            </a:xfrm>
            <a:prstGeom prst="bentConnector3">
              <a:avLst/>
            </a:prstGeom>
            <a:noFill/>
            <a:ln w="57150" cap="flat" cmpd="sng" algn="ctr">
              <a:solidFill>
                <a:srgbClr val="000000"/>
              </a:solidFill>
              <a:prstDash val="solid"/>
              <a:miter lim="800000"/>
              <a:tailEnd type="triangle"/>
            </a:ln>
            <a:effectLst/>
          </p:spPr>
        </p:cxnSp>
        <p:cxnSp>
          <p:nvCxnSpPr>
            <p:cNvPr id="32" name="Connector: Elbow 31">
              <a:extLst>
                <a:ext uri="{FF2B5EF4-FFF2-40B4-BE49-F238E27FC236}">
                  <a16:creationId xmlns:a16="http://schemas.microsoft.com/office/drawing/2014/main" id="{399CF39E-3406-5968-51BD-33D3301BCF6F}"/>
                </a:ext>
              </a:extLst>
            </p:cNvPr>
            <p:cNvCxnSpPr>
              <a:cxnSpLocks/>
            </p:cNvCxnSpPr>
            <p:nvPr/>
          </p:nvCxnSpPr>
          <p:spPr>
            <a:xfrm flipV="1">
              <a:off x="2465058" y="2606141"/>
              <a:ext cx="645300" cy="513906"/>
            </a:xfrm>
            <a:prstGeom prst="bentConnector3">
              <a:avLst/>
            </a:prstGeom>
            <a:noFill/>
            <a:ln w="57150" cap="flat" cmpd="sng" algn="ctr">
              <a:solidFill>
                <a:srgbClr val="000000"/>
              </a:solidFill>
              <a:prstDash val="solid"/>
              <a:miter lim="800000"/>
              <a:tailEnd type="triangle"/>
            </a:ln>
            <a:effectLst/>
          </p:spPr>
        </p:cxnSp>
        <p:sp>
          <p:nvSpPr>
            <p:cNvPr id="33" name="Rectangle 32">
              <a:extLst>
                <a:ext uri="{FF2B5EF4-FFF2-40B4-BE49-F238E27FC236}">
                  <a16:creationId xmlns:a16="http://schemas.microsoft.com/office/drawing/2014/main" id="{D0015480-1AAC-B9B4-2D08-CB9657554AA6}"/>
                </a:ext>
              </a:extLst>
            </p:cNvPr>
            <p:cNvSpPr/>
            <p:nvPr/>
          </p:nvSpPr>
          <p:spPr>
            <a:xfrm>
              <a:off x="1555955" y="3083520"/>
              <a:ext cx="8935065" cy="345480"/>
            </a:xfrm>
            <a:prstGeom prst="rect">
              <a:avLst/>
            </a:prstGeom>
            <a:gradFill>
              <a:gsLst>
                <a:gs pos="52000">
                  <a:srgbClr val="4472C4">
                    <a:lumMod val="20000"/>
                    <a:lumOff val="80000"/>
                  </a:srgbClr>
                </a:gs>
                <a:gs pos="0">
                  <a:srgbClr val="4472C4">
                    <a:lumMod val="45000"/>
                    <a:lumOff val="55000"/>
                  </a:srgbClr>
                </a:gs>
                <a:gs pos="100000">
                  <a:srgbClr val="4472C4">
                    <a:lumMod val="60000"/>
                    <a:lumOff val="4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34" name="Rectangle 33">
              <a:extLst>
                <a:ext uri="{FF2B5EF4-FFF2-40B4-BE49-F238E27FC236}">
                  <a16:creationId xmlns:a16="http://schemas.microsoft.com/office/drawing/2014/main" id="{E2055758-5F68-19DE-8B38-9796AA2BA9F8}"/>
                </a:ext>
              </a:extLst>
            </p:cNvPr>
            <p:cNvSpPr/>
            <p:nvPr/>
          </p:nvSpPr>
          <p:spPr>
            <a:xfrm>
              <a:off x="3098183" y="3083520"/>
              <a:ext cx="1801970" cy="345480"/>
            </a:xfrm>
            <a:prstGeom prst="rect">
              <a:avLst/>
            </a:prstGeom>
            <a:solidFill>
              <a:srgbClr val="4472C4"/>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sgRNA 1</a:t>
              </a:r>
            </a:p>
          </p:txBody>
        </p:sp>
        <p:sp>
          <p:nvSpPr>
            <p:cNvPr id="35" name="Rectangle 34">
              <a:extLst>
                <a:ext uri="{FF2B5EF4-FFF2-40B4-BE49-F238E27FC236}">
                  <a16:creationId xmlns:a16="http://schemas.microsoft.com/office/drawing/2014/main" id="{8F740D72-67E6-83A2-87E9-3CED436873D5}"/>
                </a:ext>
              </a:extLst>
            </p:cNvPr>
            <p:cNvSpPr/>
            <p:nvPr/>
          </p:nvSpPr>
          <p:spPr>
            <a:xfrm>
              <a:off x="6414539" y="3083520"/>
              <a:ext cx="2960350" cy="345480"/>
            </a:xfrm>
            <a:prstGeom prst="rect">
              <a:avLst/>
            </a:prstGeom>
            <a:solidFill>
              <a:srgbClr val="FF00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Fluorescent protein</a:t>
              </a:r>
            </a:p>
          </p:txBody>
        </p:sp>
        <p:sp>
          <p:nvSpPr>
            <p:cNvPr id="36" name="Rectangle 35">
              <a:extLst>
                <a:ext uri="{FF2B5EF4-FFF2-40B4-BE49-F238E27FC236}">
                  <a16:creationId xmlns:a16="http://schemas.microsoft.com/office/drawing/2014/main" id="{7FE0B3C4-ADB2-5BBD-439D-9D58F0337472}"/>
                </a:ext>
              </a:extLst>
            </p:cNvPr>
            <p:cNvSpPr/>
            <p:nvPr/>
          </p:nvSpPr>
          <p:spPr>
            <a:xfrm>
              <a:off x="9374890" y="3083520"/>
              <a:ext cx="1023607" cy="345480"/>
            </a:xfrm>
            <a:prstGeom prst="rect">
              <a:avLst/>
            </a:prstGeom>
            <a:solidFill>
              <a:srgbClr val="ED7D31">
                <a:lumMod val="60000"/>
                <a:lumOff val="4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BC1</a:t>
              </a:r>
            </a:p>
          </p:txBody>
        </p:sp>
        <p:grpSp>
          <p:nvGrpSpPr>
            <p:cNvPr id="37" name="Group 36">
              <a:extLst>
                <a:ext uri="{FF2B5EF4-FFF2-40B4-BE49-F238E27FC236}">
                  <a16:creationId xmlns:a16="http://schemas.microsoft.com/office/drawing/2014/main" id="{C903F8E6-DFCF-FD19-DA73-02C6AA7F6459}"/>
                </a:ext>
              </a:extLst>
            </p:cNvPr>
            <p:cNvGrpSpPr/>
            <p:nvPr/>
          </p:nvGrpSpPr>
          <p:grpSpPr>
            <a:xfrm>
              <a:off x="1555955" y="3703875"/>
              <a:ext cx="8935065" cy="822859"/>
              <a:chOff x="1999179" y="4951087"/>
              <a:chExt cx="8387993" cy="772478"/>
            </a:xfrm>
          </p:grpSpPr>
          <p:cxnSp>
            <p:nvCxnSpPr>
              <p:cNvPr id="47" name="Connector: Elbow 46">
                <a:extLst>
                  <a:ext uri="{FF2B5EF4-FFF2-40B4-BE49-F238E27FC236}">
                    <a16:creationId xmlns:a16="http://schemas.microsoft.com/office/drawing/2014/main" id="{3EDC0226-E265-8F23-F087-C64290F20ECB}"/>
                  </a:ext>
                </a:extLst>
              </p:cNvPr>
              <p:cNvCxnSpPr/>
              <p:nvPr/>
            </p:nvCxnSpPr>
            <p:spPr>
              <a:xfrm flipV="1">
                <a:off x="6156188" y="4951087"/>
                <a:ext cx="605790" cy="482441"/>
              </a:xfrm>
              <a:prstGeom prst="bentConnector3">
                <a:avLst/>
              </a:prstGeom>
              <a:noFill/>
              <a:ln w="57150" cap="flat" cmpd="sng" algn="ctr">
                <a:solidFill>
                  <a:srgbClr val="000000"/>
                </a:solidFill>
                <a:prstDash val="solid"/>
                <a:miter lim="800000"/>
                <a:tailEnd type="triangle"/>
              </a:ln>
              <a:effectLst/>
            </p:spPr>
          </p:cxnSp>
          <p:cxnSp>
            <p:nvCxnSpPr>
              <p:cNvPr id="48" name="Connector: Elbow 47">
                <a:extLst>
                  <a:ext uri="{FF2B5EF4-FFF2-40B4-BE49-F238E27FC236}">
                    <a16:creationId xmlns:a16="http://schemas.microsoft.com/office/drawing/2014/main" id="{A12A1F11-4E21-FD45-19DB-741C2F6A7690}"/>
                  </a:ext>
                </a:extLst>
              </p:cNvPr>
              <p:cNvCxnSpPr/>
              <p:nvPr/>
            </p:nvCxnSpPr>
            <p:spPr>
              <a:xfrm flipV="1">
                <a:off x="2852620" y="4951087"/>
                <a:ext cx="605790" cy="482441"/>
              </a:xfrm>
              <a:prstGeom prst="bentConnector3">
                <a:avLst/>
              </a:prstGeom>
              <a:noFill/>
              <a:ln w="57150" cap="flat" cmpd="sng" algn="ctr">
                <a:solidFill>
                  <a:srgbClr val="000000"/>
                </a:solidFill>
                <a:prstDash val="solid"/>
                <a:miter lim="800000"/>
                <a:tailEnd type="triangle"/>
              </a:ln>
              <a:effectLst/>
            </p:spPr>
          </p:cxnSp>
          <p:sp>
            <p:nvSpPr>
              <p:cNvPr id="49" name="Rectangle 48">
                <a:extLst>
                  <a:ext uri="{FF2B5EF4-FFF2-40B4-BE49-F238E27FC236}">
                    <a16:creationId xmlns:a16="http://schemas.microsoft.com/office/drawing/2014/main" id="{99FD4BF9-BBAE-B2D5-6147-24FF33C3693E}"/>
                  </a:ext>
                </a:extLst>
              </p:cNvPr>
              <p:cNvSpPr/>
              <p:nvPr/>
            </p:nvSpPr>
            <p:spPr>
              <a:xfrm>
                <a:off x="1999179" y="5399238"/>
                <a:ext cx="8387993" cy="324327"/>
              </a:xfrm>
              <a:prstGeom prst="rect">
                <a:avLst/>
              </a:prstGeom>
              <a:gradFill>
                <a:gsLst>
                  <a:gs pos="52000">
                    <a:srgbClr val="4472C4">
                      <a:lumMod val="20000"/>
                      <a:lumOff val="80000"/>
                    </a:srgbClr>
                  </a:gs>
                  <a:gs pos="0">
                    <a:srgbClr val="4472C4">
                      <a:lumMod val="45000"/>
                      <a:lumOff val="55000"/>
                    </a:srgbClr>
                  </a:gs>
                  <a:gs pos="100000">
                    <a:srgbClr val="4472C4">
                      <a:lumMod val="60000"/>
                      <a:lumOff val="4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50" name="Rectangle 49">
                <a:extLst>
                  <a:ext uri="{FF2B5EF4-FFF2-40B4-BE49-F238E27FC236}">
                    <a16:creationId xmlns:a16="http://schemas.microsoft.com/office/drawing/2014/main" id="{EBF3FF9B-6427-0B77-1FB2-B0B8C13BE883}"/>
                  </a:ext>
                </a:extLst>
              </p:cNvPr>
              <p:cNvSpPr/>
              <p:nvPr/>
            </p:nvSpPr>
            <p:spPr>
              <a:xfrm>
                <a:off x="3446980" y="5399238"/>
                <a:ext cx="1691640" cy="324327"/>
              </a:xfrm>
              <a:prstGeom prst="rect">
                <a:avLst/>
              </a:prstGeom>
              <a:solidFill>
                <a:srgbClr val="70AD47">
                  <a:lumMod val="75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sgRNA 2</a:t>
                </a:r>
              </a:p>
            </p:txBody>
          </p:sp>
          <p:grpSp>
            <p:nvGrpSpPr>
              <p:cNvPr id="51" name="Group 50">
                <a:extLst>
                  <a:ext uri="{FF2B5EF4-FFF2-40B4-BE49-F238E27FC236}">
                    <a16:creationId xmlns:a16="http://schemas.microsoft.com/office/drawing/2014/main" id="{4708BC9A-8ED6-12DD-3C0E-7231F63E67E0}"/>
                  </a:ext>
                </a:extLst>
              </p:cNvPr>
              <p:cNvGrpSpPr/>
              <p:nvPr/>
            </p:nvGrpSpPr>
            <p:grpSpPr>
              <a:xfrm>
                <a:off x="6560284" y="5399238"/>
                <a:ext cx="3740030" cy="324327"/>
                <a:chOff x="6560284" y="5399238"/>
                <a:chExt cx="3740030" cy="324327"/>
              </a:xfrm>
            </p:grpSpPr>
            <p:sp>
              <p:nvSpPr>
                <p:cNvPr id="52" name="Rectangle 51">
                  <a:extLst>
                    <a:ext uri="{FF2B5EF4-FFF2-40B4-BE49-F238E27FC236}">
                      <a16:creationId xmlns:a16="http://schemas.microsoft.com/office/drawing/2014/main" id="{E9644C43-13C2-BE38-F5F8-9E230FC13616}"/>
                    </a:ext>
                  </a:extLst>
                </p:cNvPr>
                <p:cNvSpPr/>
                <p:nvPr/>
              </p:nvSpPr>
              <p:spPr>
                <a:xfrm>
                  <a:off x="6560284" y="5399238"/>
                  <a:ext cx="2779095" cy="324327"/>
                </a:xfrm>
                <a:prstGeom prst="rect">
                  <a:avLst/>
                </a:prstGeom>
                <a:solidFill>
                  <a:srgbClr val="FF00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Fluorescent protein</a:t>
                  </a:r>
                </a:p>
              </p:txBody>
            </p:sp>
            <p:sp>
              <p:nvSpPr>
                <p:cNvPr id="53" name="Rectangle 52">
                  <a:extLst>
                    <a:ext uri="{FF2B5EF4-FFF2-40B4-BE49-F238E27FC236}">
                      <a16:creationId xmlns:a16="http://schemas.microsoft.com/office/drawing/2014/main" id="{B0C49806-A6B5-D1D7-F180-B7D186D50C36}"/>
                    </a:ext>
                  </a:extLst>
                </p:cNvPr>
                <p:cNvSpPr/>
                <p:nvPr/>
              </p:nvSpPr>
              <p:spPr>
                <a:xfrm>
                  <a:off x="9339380" y="5399238"/>
                  <a:ext cx="960934" cy="324327"/>
                </a:xfrm>
                <a:prstGeom prst="rect">
                  <a:avLst/>
                </a:prstGeom>
                <a:solidFill>
                  <a:srgbClr val="70AD47">
                    <a:lumMod val="40000"/>
                    <a:lumOff val="6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BC 2</a:t>
                  </a:r>
                </a:p>
              </p:txBody>
            </p:sp>
          </p:grpSp>
        </p:grpSp>
        <p:cxnSp>
          <p:nvCxnSpPr>
            <p:cNvPr id="38" name="Connector: Elbow 37">
              <a:extLst>
                <a:ext uri="{FF2B5EF4-FFF2-40B4-BE49-F238E27FC236}">
                  <a16:creationId xmlns:a16="http://schemas.microsoft.com/office/drawing/2014/main" id="{721341B1-1D92-19A5-6BB3-71349DD8A3DD}"/>
                </a:ext>
              </a:extLst>
            </p:cNvPr>
            <p:cNvCxnSpPr/>
            <p:nvPr/>
          </p:nvCxnSpPr>
          <p:spPr>
            <a:xfrm flipV="1">
              <a:off x="5984088" y="5670016"/>
              <a:ext cx="645300" cy="513906"/>
            </a:xfrm>
            <a:prstGeom prst="bentConnector3">
              <a:avLst/>
            </a:prstGeom>
            <a:noFill/>
            <a:ln w="57150" cap="flat" cmpd="sng" algn="ctr">
              <a:solidFill>
                <a:srgbClr val="000000"/>
              </a:solidFill>
              <a:prstDash val="solid"/>
              <a:miter lim="800000"/>
              <a:tailEnd type="triangle"/>
            </a:ln>
            <a:effectLst/>
          </p:spPr>
        </p:cxnSp>
        <p:cxnSp>
          <p:nvCxnSpPr>
            <p:cNvPr id="39" name="Connector: Elbow 38">
              <a:extLst>
                <a:ext uri="{FF2B5EF4-FFF2-40B4-BE49-F238E27FC236}">
                  <a16:creationId xmlns:a16="http://schemas.microsoft.com/office/drawing/2014/main" id="{4CAF45E6-5C9B-7D12-A3A4-04C2D4B82B82}"/>
                </a:ext>
              </a:extLst>
            </p:cNvPr>
            <p:cNvCxnSpPr/>
            <p:nvPr/>
          </p:nvCxnSpPr>
          <p:spPr>
            <a:xfrm flipV="1">
              <a:off x="2465058" y="5670016"/>
              <a:ext cx="645300" cy="513906"/>
            </a:xfrm>
            <a:prstGeom prst="bentConnector3">
              <a:avLst/>
            </a:prstGeom>
            <a:noFill/>
            <a:ln w="57150" cap="flat" cmpd="sng" algn="ctr">
              <a:solidFill>
                <a:srgbClr val="000000"/>
              </a:solidFill>
              <a:prstDash val="solid"/>
              <a:miter lim="800000"/>
              <a:tailEnd type="triangle"/>
            </a:ln>
            <a:effectLst/>
          </p:spPr>
        </p:cxnSp>
        <p:sp>
          <p:nvSpPr>
            <p:cNvPr id="40" name="Rectangle 39">
              <a:extLst>
                <a:ext uri="{FF2B5EF4-FFF2-40B4-BE49-F238E27FC236}">
                  <a16:creationId xmlns:a16="http://schemas.microsoft.com/office/drawing/2014/main" id="{F2A556B8-AB2F-740E-704A-117ABB6D73E5}"/>
                </a:ext>
              </a:extLst>
            </p:cNvPr>
            <p:cNvSpPr/>
            <p:nvPr/>
          </p:nvSpPr>
          <p:spPr>
            <a:xfrm>
              <a:off x="1555955" y="6147395"/>
              <a:ext cx="8935065" cy="345480"/>
            </a:xfrm>
            <a:prstGeom prst="rect">
              <a:avLst/>
            </a:prstGeom>
            <a:gradFill>
              <a:gsLst>
                <a:gs pos="52000">
                  <a:srgbClr val="4472C4">
                    <a:lumMod val="20000"/>
                    <a:lumOff val="80000"/>
                  </a:srgbClr>
                </a:gs>
                <a:gs pos="0">
                  <a:srgbClr val="4472C4">
                    <a:lumMod val="45000"/>
                    <a:lumOff val="55000"/>
                  </a:srgbClr>
                </a:gs>
                <a:gs pos="100000">
                  <a:srgbClr val="4472C4">
                    <a:lumMod val="60000"/>
                    <a:lumOff val="4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41" name="Rectangle 40">
              <a:extLst>
                <a:ext uri="{FF2B5EF4-FFF2-40B4-BE49-F238E27FC236}">
                  <a16:creationId xmlns:a16="http://schemas.microsoft.com/office/drawing/2014/main" id="{465E3CF3-5642-ECFB-7C4C-CBEA95EA7818}"/>
                </a:ext>
              </a:extLst>
            </p:cNvPr>
            <p:cNvSpPr/>
            <p:nvPr/>
          </p:nvSpPr>
          <p:spPr>
            <a:xfrm>
              <a:off x="3098183" y="6147395"/>
              <a:ext cx="1801970" cy="345480"/>
            </a:xfrm>
            <a:prstGeom prst="rect">
              <a:avLst/>
            </a:prstGeom>
            <a:solidFill>
              <a:srgbClr val="70AD47">
                <a:lumMod val="75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sgRNA 2</a:t>
              </a:r>
            </a:p>
          </p:txBody>
        </p:sp>
        <p:grpSp>
          <p:nvGrpSpPr>
            <p:cNvPr id="42" name="Group 41">
              <a:extLst>
                <a:ext uri="{FF2B5EF4-FFF2-40B4-BE49-F238E27FC236}">
                  <a16:creationId xmlns:a16="http://schemas.microsoft.com/office/drawing/2014/main" id="{8178705B-6D97-4CAD-F5A4-9D0F32F41E7A}"/>
                </a:ext>
              </a:extLst>
            </p:cNvPr>
            <p:cNvGrpSpPr/>
            <p:nvPr/>
          </p:nvGrpSpPr>
          <p:grpSpPr>
            <a:xfrm>
              <a:off x="6414539" y="6147395"/>
              <a:ext cx="3983958" cy="345480"/>
              <a:chOff x="6560284" y="5399238"/>
              <a:chExt cx="3740030" cy="324327"/>
            </a:xfrm>
          </p:grpSpPr>
          <p:sp>
            <p:nvSpPr>
              <p:cNvPr id="45" name="Rectangle 44">
                <a:extLst>
                  <a:ext uri="{FF2B5EF4-FFF2-40B4-BE49-F238E27FC236}">
                    <a16:creationId xmlns:a16="http://schemas.microsoft.com/office/drawing/2014/main" id="{1C025569-FE0E-AF38-5488-38BDFD93038E}"/>
                  </a:ext>
                </a:extLst>
              </p:cNvPr>
              <p:cNvSpPr/>
              <p:nvPr/>
            </p:nvSpPr>
            <p:spPr>
              <a:xfrm>
                <a:off x="6560284" y="5399238"/>
                <a:ext cx="2779095" cy="324327"/>
              </a:xfrm>
              <a:prstGeom prst="rect">
                <a:avLst/>
              </a:prstGeom>
              <a:solidFill>
                <a:srgbClr val="FF00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Fluorescent protein</a:t>
                </a:r>
              </a:p>
            </p:txBody>
          </p:sp>
          <p:sp>
            <p:nvSpPr>
              <p:cNvPr id="46" name="Rectangle 45">
                <a:extLst>
                  <a:ext uri="{FF2B5EF4-FFF2-40B4-BE49-F238E27FC236}">
                    <a16:creationId xmlns:a16="http://schemas.microsoft.com/office/drawing/2014/main" id="{D52B2E56-04E1-0736-572A-360A2DE5610C}"/>
                  </a:ext>
                </a:extLst>
              </p:cNvPr>
              <p:cNvSpPr/>
              <p:nvPr/>
            </p:nvSpPr>
            <p:spPr>
              <a:xfrm>
                <a:off x="9339380" y="5399238"/>
                <a:ext cx="960934" cy="324327"/>
              </a:xfrm>
              <a:prstGeom prst="rect">
                <a:avLst/>
              </a:prstGeom>
              <a:solidFill>
                <a:srgbClr val="ED7D31">
                  <a:lumMod val="60000"/>
                  <a:lumOff val="4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BC 1</a:t>
                </a:r>
              </a:p>
            </p:txBody>
          </p:sp>
        </p:grpSp>
        <p:sp>
          <p:nvSpPr>
            <p:cNvPr id="43" name="Freeform: Shape 42">
              <a:extLst>
                <a:ext uri="{FF2B5EF4-FFF2-40B4-BE49-F238E27FC236}">
                  <a16:creationId xmlns:a16="http://schemas.microsoft.com/office/drawing/2014/main" id="{803FE853-0829-0DC1-9448-2C21C9FF9767}"/>
                </a:ext>
              </a:extLst>
            </p:cNvPr>
            <p:cNvSpPr/>
            <p:nvPr/>
          </p:nvSpPr>
          <p:spPr>
            <a:xfrm>
              <a:off x="1641988" y="3529060"/>
              <a:ext cx="8849032" cy="574770"/>
            </a:xfrm>
            <a:custGeom>
              <a:avLst/>
              <a:gdLst>
                <a:gd name="connsiteX0" fmla="*/ 0 w 8849032"/>
                <a:gd name="connsiteY0" fmla="*/ 538224 h 595451"/>
                <a:gd name="connsiteX1" fmla="*/ 3834580 w 8849032"/>
                <a:gd name="connsiteY1" fmla="*/ 557889 h 595451"/>
                <a:gd name="connsiteX2" fmla="*/ 5201264 w 8849032"/>
                <a:gd name="connsiteY2" fmla="*/ 105605 h 595451"/>
                <a:gd name="connsiteX3" fmla="*/ 5928851 w 8849032"/>
                <a:gd name="connsiteY3" fmla="*/ 7283 h 595451"/>
                <a:gd name="connsiteX4" fmla="*/ 7334864 w 8849032"/>
                <a:gd name="connsiteY4" fmla="*/ 7283 h 595451"/>
                <a:gd name="connsiteX5" fmla="*/ 8849032 w 8849032"/>
                <a:gd name="connsiteY5" fmla="*/ 17115 h 59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032" h="595451">
                  <a:moveTo>
                    <a:pt x="0" y="538224"/>
                  </a:moveTo>
                  <a:cubicBezTo>
                    <a:pt x="1483851" y="584108"/>
                    <a:pt x="2967703" y="629992"/>
                    <a:pt x="3834580" y="557889"/>
                  </a:cubicBezTo>
                  <a:cubicBezTo>
                    <a:pt x="4701457" y="485786"/>
                    <a:pt x="4852219" y="197373"/>
                    <a:pt x="5201264" y="105605"/>
                  </a:cubicBezTo>
                  <a:cubicBezTo>
                    <a:pt x="5550309" y="13837"/>
                    <a:pt x="5573251" y="23670"/>
                    <a:pt x="5928851" y="7283"/>
                  </a:cubicBezTo>
                  <a:cubicBezTo>
                    <a:pt x="6284451" y="-9104"/>
                    <a:pt x="7334864" y="7283"/>
                    <a:pt x="7334864" y="7283"/>
                  </a:cubicBezTo>
                  <a:lnTo>
                    <a:pt x="8849032" y="17115"/>
                  </a:lnTo>
                </a:path>
              </a:pathLst>
            </a:custGeom>
            <a:noFill/>
            <a:ln w="76200" cap="flat" cmpd="sng" algn="ctr">
              <a:solidFill>
                <a:srgbClr val="C00000"/>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cxnSp>
          <p:nvCxnSpPr>
            <p:cNvPr id="44" name="Straight Arrow Connector 43">
              <a:extLst>
                <a:ext uri="{FF2B5EF4-FFF2-40B4-BE49-F238E27FC236}">
                  <a16:creationId xmlns:a16="http://schemas.microsoft.com/office/drawing/2014/main" id="{C338FCB7-596E-ED6B-9C24-5AAB448DC445}"/>
                </a:ext>
              </a:extLst>
            </p:cNvPr>
            <p:cNvCxnSpPr/>
            <p:nvPr/>
          </p:nvCxnSpPr>
          <p:spPr>
            <a:xfrm>
              <a:off x="6243484" y="4758813"/>
              <a:ext cx="0" cy="589935"/>
            </a:xfrm>
            <a:prstGeom prst="straightConnector1">
              <a:avLst/>
            </a:prstGeom>
            <a:noFill/>
            <a:ln w="152400" cap="flat" cmpd="sng" algn="ctr">
              <a:solidFill>
                <a:srgbClr val="C00000"/>
              </a:solidFill>
              <a:prstDash val="solid"/>
              <a:miter lim="800000"/>
              <a:tailEnd type="triangle" w="med" len="sm"/>
            </a:ln>
            <a:effectLst/>
          </p:spPr>
        </p:cxnSp>
      </p:grpSp>
    </p:spTree>
    <p:extLst>
      <p:ext uri="{BB962C8B-B14F-4D97-AF65-F5344CB8AC3E}">
        <p14:creationId xmlns:p14="http://schemas.microsoft.com/office/powerpoint/2010/main" val="2221264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7BEDA-B74A-44FE-9E47-D5A8176EF106}"/>
              </a:ext>
            </a:extLst>
          </p:cNvPr>
          <p:cNvSpPr>
            <a:spLocks noGrp="1"/>
          </p:cNvSpPr>
          <p:nvPr>
            <p:ph type="title"/>
          </p:nvPr>
        </p:nvSpPr>
        <p:spPr/>
        <p:txBody>
          <a:bodyPr>
            <a:normAutofit fontScale="90000"/>
          </a:bodyPr>
          <a:lstStyle/>
          <a:p>
            <a:r>
              <a:rPr lang="en-US" sz="3600"/>
              <a:t>Subsequent improvements to avoid template switching</a:t>
            </a:r>
          </a:p>
        </p:txBody>
      </p:sp>
      <p:sp>
        <p:nvSpPr>
          <p:cNvPr id="3" name="Content Placeholder 2">
            <a:extLst>
              <a:ext uri="{FF2B5EF4-FFF2-40B4-BE49-F238E27FC236}">
                <a16:creationId xmlns:a16="http://schemas.microsoft.com/office/drawing/2014/main" id="{7B965469-6522-4CE0-8B0F-0C4DB48B5F2D}"/>
              </a:ext>
            </a:extLst>
          </p:cNvPr>
          <p:cNvSpPr>
            <a:spLocks noGrp="1"/>
          </p:cNvSpPr>
          <p:nvPr>
            <p:ph idx="1"/>
          </p:nvPr>
        </p:nvSpPr>
        <p:spPr>
          <a:xfrm>
            <a:off x="512064" y="1527048"/>
            <a:ext cx="5716016" cy="4649915"/>
          </a:xfrm>
        </p:spPr>
        <p:txBody>
          <a:bodyPr>
            <a:normAutofit/>
          </a:bodyPr>
          <a:lstStyle/>
          <a:p>
            <a:r>
              <a:rPr lang="en-US" sz="2000" b="1" err="1"/>
              <a:t>CROPseq</a:t>
            </a:r>
            <a:r>
              <a:rPr lang="en-US" sz="2000" b="1"/>
              <a:t> vector: </a:t>
            </a:r>
            <a:r>
              <a:rPr lang="en-US" sz="2000"/>
              <a:t>exploits a trick of lentiviral replication to embed the sgRNA into a Pol II transcript during integration into the target cell</a:t>
            </a:r>
          </a:p>
          <a:p>
            <a:endParaRPr lang="en-US" sz="2000"/>
          </a:p>
          <a:p>
            <a:endParaRPr lang="en-US" sz="2000"/>
          </a:p>
          <a:p>
            <a:endParaRPr lang="en-US" sz="2000"/>
          </a:p>
          <a:p>
            <a:endParaRPr lang="en-US" sz="2000" b="1"/>
          </a:p>
          <a:p>
            <a:r>
              <a:rPr lang="en-US" sz="2000" b="1"/>
              <a:t>Direct sgRNA capture: </a:t>
            </a:r>
            <a:r>
              <a:rPr lang="en-US" sz="2000"/>
              <a:t>manipulate single-cell assay to capture sgRNAs as well as mRNAs (e.g. 10x Feature Barcoding)</a:t>
            </a:r>
          </a:p>
        </p:txBody>
      </p:sp>
      <p:pic>
        <p:nvPicPr>
          <p:cNvPr id="4" name="Picture 3">
            <a:extLst>
              <a:ext uri="{FF2B5EF4-FFF2-40B4-BE49-F238E27FC236}">
                <a16:creationId xmlns:a16="http://schemas.microsoft.com/office/drawing/2014/main" id="{A4D207EF-1D51-4F9D-8808-D92C7043A457}"/>
              </a:ext>
            </a:extLst>
          </p:cNvPr>
          <p:cNvPicPr/>
          <p:nvPr/>
        </p:nvPicPr>
        <p:blipFill>
          <a:blip r:embed="rId2">
            <a:extLst>
              <a:ext uri="{28A0092B-C50C-407E-A947-70E740481C1C}">
                <a14:useLocalDpi xmlns:a14="http://schemas.microsoft.com/office/drawing/2010/main" val="0"/>
              </a:ext>
            </a:extLst>
          </a:blip>
          <a:stretch>
            <a:fillRect/>
          </a:stretch>
        </p:blipFill>
        <p:spPr>
          <a:xfrm>
            <a:off x="6936510" y="1343215"/>
            <a:ext cx="4417290" cy="2744405"/>
          </a:xfrm>
          <a:prstGeom prst="rect">
            <a:avLst/>
          </a:prstGeom>
        </p:spPr>
      </p:pic>
      <p:pic>
        <p:nvPicPr>
          <p:cNvPr id="6" name="Picture 5">
            <a:extLst>
              <a:ext uri="{FF2B5EF4-FFF2-40B4-BE49-F238E27FC236}">
                <a16:creationId xmlns:a16="http://schemas.microsoft.com/office/drawing/2014/main" id="{D8A04DFE-0266-45ED-B713-51518BCE50BF}"/>
              </a:ext>
            </a:extLst>
          </p:cNvPr>
          <p:cNvPicPr>
            <a:picLocks noChangeAspect="1"/>
          </p:cNvPicPr>
          <p:nvPr/>
        </p:nvPicPr>
        <p:blipFill>
          <a:blip r:embed="rId3"/>
          <a:stretch>
            <a:fillRect/>
          </a:stretch>
        </p:blipFill>
        <p:spPr>
          <a:xfrm>
            <a:off x="6936510" y="4150736"/>
            <a:ext cx="4545065" cy="2034381"/>
          </a:xfrm>
          <a:prstGeom prst="rect">
            <a:avLst/>
          </a:prstGeom>
        </p:spPr>
      </p:pic>
      <p:sp>
        <p:nvSpPr>
          <p:cNvPr id="8" name="TextBox 7">
            <a:extLst>
              <a:ext uri="{FF2B5EF4-FFF2-40B4-BE49-F238E27FC236}">
                <a16:creationId xmlns:a16="http://schemas.microsoft.com/office/drawing/2014/main" id="{991A78E5-E32C-4282-BF6D-C6BB8F1DCDD0}"/>
              </a:ext>
            </a:extLst>
          </p:cNvPr>
          <p:cNvSpPr txBox="1"/>
          <p:nvPr/>
        </p:nvSpPr>
        <p:spPr>
          <a:xfrm>
            <a:off x="5026253" y="6308209"/>
            <a:ext cx="3651022" cy="369332"/>
          </a:xfrm>
          <a:prstGeom prst="rect">
            <a:avLst/>
          </a:prstGeom>
          <a:noFill/>
        </p:spPr>
        <p:txBody>
          <a:bodyPr wrap="square">
            <a:spAutoFit/>
          </a:bodyPr>
          <a:lstStyle/>
          <a:p>
            <a:r>
              <a:rPr lang="en-US" b="0" i="0" err="1">
                <a:solidFill>
                  <a:srgbClr val="222222"/>
                </a:solidFill>
                <a:effectLst/>
                <a:latin typeface="Helvetica" panose="020B0604020202020204" pitchFamily="34" charset="0"/>
                <a:cs typeface="Helvetica" panose="020B0604020202020204" pitchFamily="34" charset="0"/>
              </a:rPr>
              <a:t>doi</a:t>
            </a:r>
            <a:r>
              <a:rPr lang="en-US">
                <a:solidFill>
                  <a:srgbClr val="222222"/>
                </a:solidFill>
                <a:latin typeface="Helvetica" panose="020B0604020202020204" pitchFamily="34" charset="0"/>
                <a:cs typeface="Helvetica" panose="020B0604020202020204" pitchFamily="34" charset="0"/>
              </a:rPr>
              <a:t>: </a:t>
            </a:r>
            <a:r>
              <a:rPr lang="en-US" b="0" i="0">
                <a:solidFill>
                  <a:srgbClr val="222222"/>
                </a:solidFill>
                <a:effectLst/>
                <a:latin typeface="Helvetica" panose="020B0604020202020204" pitchFamily="34" charset="0"/>
                <a:cs typeface="Helvetica" panose="020B0604020202020204" pitchFamily="34" charset="0"/>
              </a:rPr>
              <a:t>10.1038/s41587-020-0470-y</a:t>
            </a:r>
            <a:endParaRPr lang="en-US">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519113B9-6209-4BDA-8F6F-F043470FE722}"/>
              </a:ext>
            </a:extLst>
          </p:cNvPr>
          <p:cNvSpPr txBox="1"/>
          <p:nvPr/>
        </p:nvSpPr>
        <p:spPr>
          <a:xfrm>
            <a:off x="8677275" y="6308209"/>
            <a:ext cx="2804300" cy="369332"/>
          </a:xfrm>
          <a:prstGeom prst="rect">
            <a:avLst/>
          </a:prstGeom>
          <a:noFill/>
        </p:spPr>
        <p:txBody>
          <a:bodyPr wrap="square">
            <a:spAutoFit/>
          </a:bodyPr>
          <a:lstStyle>
            <a:defPPr>
              <a:defRPr lang="en-US"/>
            </a:defPPr>
            <a:lvl1pPr>
              <a:defRPr b="0" i="0">
                <a:solidFill>
                  <a:srgbClr val="222222"/>
                </a:solidFill>
                <a:effectLst/>
                <a:latin typeface="Helvetica" panose="020B0604020202020204" pitchFamily="34" charset="0"/>
                <a:cs typeface="Helvetica" panose="020B0604020202020204" pitchFamily="34" charset="0"/>
              </a:defRPr>
            </a:lvl1pPr>
          </a:lstStyle>
          <a:p>
            <a:r>
              <a:rPr lang="en-US" err="1"/>
              <a:t>doi</a:t>
            </a:r>
            <a:r>
              <a:rPr lang="en-US"/>
              <a:t>: 10.1038/nmeth.4177</a:t>
            </a:r>
          </a:p>
        </p:txBody>
      </p:sp>
    </p:spTree>
    <p:extLst>
      <p:ext uri="{BB962C8B-B14F-4D97-AF65-F5344CB8AC3E}">
        <p14:creationId xmlns:p14="http://schemas.microsoft.com/office/powerpoint/2010/main" val="83643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a:t>To ensure capture of perturbation identities, protocols usually perform substantial targeted amplification</a:t>
            </a:r>
          </a:p>
        </p:txBody>
      </p:sp>
      <p:pic>
        <p:nvPicPr>
          <p:cNvPr id="4" name="Picture 3"/>
          <p:cNvPicPr>
            <a:picLocks noChangeAspect="1"/>
          </p:cNvPicPr>
          <p:nvPr/>
        </p:nvPicPr>
        <p:blipFill rotWithShape="1">
          <a:blip r:embed="rId3"/>
          <a:srcRect b="52629"/>
          <a:stretch/>
        </p:blipFill>
        <p:spPr>
          <a:xfrm>
            <a:off x="2980975" y="2790311"/>
            <a:ext cx="2659986" cy="2028122"/>
          </a:xfrm>
          <a:prstGeom prst="rect">
            <a:avLst/>
          </a:prstGeom>
        </p:spPr>
      </p:pic>
      <p:pic>
        <p:nvPicPr>
          <p:cNvPr id="5" name="Picture 4"/>
          <p:cNvPicPr>
            <a:picLocks noChangeAspect="1"/>
          </p:cNvPicPr>
          <p:nvPr/>
        </p:nvPicPr>
        <p:blipFill rotWithShape="1">
          <a:blip r:embed="rId3"/>
          <a:srcRect t="45532"/>
          <a:stretch/>
        </p:blipFill>
        <p:spPr>
          <a:xfrm>
            <a:off x="6388073" y="2801857"/>
            <a:ext cx="2690088" cy="2358333"/>
          </a:xfrm>
          <a:prstGeom prst="rect">
            <a:avLst/>
          </a:prstGeom>
        </p:spPr>
      </p:pic>
      <p:grpSp>
        <p:nvGrpSpPr>
          <p:cNvPr id="6" name="Group 5"/>
          <p:cNvGrpSpPr/>
          <p:nvPr/>
        </p:nvGrpSpPr>
        <p:grpSpPr>
          <a:xfrm>
            <a:off x="3396613" y="1392035"/>
            <a:ext cx="5519913" cy="1329007"/>
            <a:chOff x="1169900" y="1638300"/>
            <a:chExt cx="6688469" cy="1585043"/>
          </a:xfrm>
        </p:grpSpPr>
        <p:pic>
          <p:nvPicPr>
            <p:cNvPr id="7" name="Picture 6" descr="2016-07-11_perturb-seq_schematic3.ai"/>
            <p:cNvPicPr>
              <a:picLocks noChangeAspect="1"/>
            </p:cNvPicPr>
            <p:nvPr/>
          </p:nvPicPr>
          <p:blipFill rotWithShape="1">
            <a:blip r:embed="rId4">
              <a:extLst>
                <a:ext uri="{28A0092B-C50C-407E-A947-70E740481C1C}">
                  <a14:useLocalDpi xmlns:a14="http://schemas.microsoft.com/office/drawing/2010/main" val="0"/>
                </a:ext>
              </a:extLst>
            </a:blip>
            <a:srcRect l="36227" t="37996" r="25628" b="56109"/>
            <a:stretch/>
          </p:blipFill>
          <p:spPr>
            <a:xfrm>
              <a:off x="1169900" y="1760856"/>
              <a:ext cx="6688469" cy="1462487"/>
            </a:xfrm>
            <a:prstGeom prst="rect">
              <a:avLst/>
            </a:prstGeom>
          </p:spPr>
        </p:pic>
        <p:sp>
          <p:nvSpPr>
            <p:cNvPr id="8" name="Rectangle 7"/>
            <p:cNvSpPr/>
            <p:nvPr/>
          </p:nvSpPr>
          <p:spPr>
            <a:xfrm>
              <a:off x="6070600" y="1638300"/>
              <a:ext cx="508000" cy="533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Arrow: Right 16">
            <a:extLst>
              <a:ext uri="{FF2B5EF4-FFF2-40B4-BE49-F238E27FC236}">
                <a16:creationId xmlns:a16="http://schemas.microsoft.com/office/drawing/2014/main" id="{A9E21CCF-CC2E-F149-8112-9654AA06BA8A}"/>
              </a:ext>
            </a:extLst>
          </p:cNvPr>
          <p:cNvSpPr/>
          <p:nvPr/>
        </p:nvSpPr>
        <p:spPr>
          <a:xfrm>
            <a:off x="5601559" y="3555651"/>
            <a:ext cx="666683" cy="528923"/>
          </a:xfrm>
          <a:prstGeom prst="rightArrow">
            <a:avLst>
              <a:gd name="adj1" fmla="val 45320"/>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A34728D-0AC0-1D42-AAFE-83C80458F2A6}"/>
              </a:ext>
            </a:extLst>
          </p:cNvPr>
          <p:cNvPicPr>
            <a:picLocks noChangeAspect="1"/>
          </p:cNvPicPr>
          <p:nvPr/>
        </p:nvPicPr>
        <p:blipFill rotWithShape="1">
          <a:blip r:embed="rId3"/>
          <a:srcRect t="90071"/>
          <a:stretch/>
        </p:blipFill>
        <p:spPr>
          <a:xfrm>
            <a:off x="2998051" y="4730297"/>
            <a:ext cx="2690088" cy="429892"/>
          </a:xfrm>
          <a:prstGeom prst="rect">
            <a:avLst/>
          </a:prstGeom>
        </p:spPr>
      </p:pic>
      <p:sp>
        <p:nvSpPr>
          <p:cNvPr id="21" name="TextBox 20">
            <a:extLst>
              <a:ext uri="{FF2B5EF4-FFF2-40B4-BE49-F238E27FC236}">
                <a16:creationId xmlns:a16="http://schemas.microsoft.com/office/drawing/2014/main" id="{3D9F9A85-FCF5-9546-82CB-B33BCEEC95C3}"/>
              </a:ext>
            </a:extLst>
          </p:cNvPr>
          <p:cNvSpPr txBox="1"/>
          <p:nvPr/>
        </p:nvSpPr>
        <p:spPr>
          <a:xfrm>
            <a:off x="2170673" y="5694696"/>
            <a:ext cx="7528453" cy="400110"/>
          </a:xfrm>
          <a:prstGeom prst="rect">
            <a:avLst/>
          </a:prstGeom>
          <a:noFill/>
        </p:spPr>
        <p:txBody>
          <a:bodyPr wrap="square" rtlCol="0">
            <a:spAutoFit/>
          </a:bodyPr>
          <a:lstStyle/>
          <a:p>
            <a:pPr algn="l"/>
            <a:r>
              <a:rPr lang="en-US" sz="2000" b="1">
                <a:solidFill>
                  <a:schemeClr val="tx2"/>
                </a:solidFill>
              </a:rPr>
              <a:t>In K562s, can robustly identify perturbation in ~95% of cells</a:t>
            </a:r>
          </a:p>
        </p:txBody>
      </p:sp>
    </p:spTree>
    <p:extLst>
      <p:ext uri="{BB962C8B-B14F-4D97-AF65-F5344CB8AC3E}">
        <p14:creationId xmlns:p14="http://schemas.microsoft.com/office/powerpoint/2010/main" val="185320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B5EF-9E22-D975-ECD1-FC7603E6738D}"/>
              </a:ext>
            </a:extLst>
          </p:cNvPr>
          <p:cNvSpPr>
            <a:spLocks noGrp="1"/>
          </p:cNvSpPr>
          <p:nvPr>
            <p:ph type="title"/>
          </p:nvPr>
        </p:nvSpPr>
        <p:spPr/>
        <p:txBody>
          <a:bodyPr/>
          <a:lstStyle/>
          <a:p>
            <a:r>
              <a:rPr lang="en-US"/>
              <a:t>How do we assign perturbation identities to cells?</a:t>
            </a:r>
          </a:p>
        </p:txBody>
      </p:sp>
      <p:sp>
        <p:nvSpPr>
          <p:cNvPr id="3" name="Content Placeholder 2">
            <a:extLst>
              <a:ext uri="{FF2B5EF4-FFF2-40B4-BE49-F238E27FC236}">
                <a16:creationId xmlns:a16="http://schemas.microsoft.com/office/drawing/2014/main" id="{0BFA15B6-C547-D067-E7C6-A0A63934385B}"/>
              </a:ext>
            </a:extLst>
          </p:cNvPr>
          <p:cNvSpPr>
            <a:spLocks noGrp="1"/>
          </p:cNvSpPr>
          <p:nvPr>
            <p:ph idx="1"/>
          </p:nvPr>
        </p:nvSpPr>
        <p:spPr>
          <a:xfrm>
            <a:off x="512064" y="1700784"/>
            <a:ext cx="11184422" cy="1697592"/>
          </a:xfrm>
        </p:spPr>
        <p:txBody>
          <a:bodyPr/>
          <a:lstStyle/>
          <a:p>
            <a:pPr marL="285750" indent="-285750">
              <a:buFont typeface="Arial" panose="020B0604020202020204" pitchFamily="34" charset="0"/>
              <a:buChar char="•"/>
            </a:pPr>
            <a:r>
              <a:rPr lang="en-US"/>
              <a:t>Because it’s very important to correctly capture perturbation identities, library prep is usually separate, targeted, and incorporates much more amplification</a:t>
            </a:r>
          </a:p>
          <a:p>
            <a:pPr marL="285750" indent="-285750">
              <a:buFont typeface="Arial" panose="020B0604020202020204" pitchFamily="34" charset="0"/>
              <a:buChar char="•"/>
            </a:pPr>
            <a:r>
              <a:rPr lang="en-US"/>
              <a:t>Result of single-cell RNA sequencing is thus many transcriptome libraries + many associated barcode libraries (precise structure depending on amplification method)</a:t>
            </a:r>
          </a:p>
          <a:p>
            <a:pPr marL="285750" indent="-285750">
              <a:buFont typeface="Arial" panose="020B0604020202020204" pitchFamily="34" charset="0"/>
              <a:buChar char="•"/>
            </a:pPr>
            <a:r>
              <a:rPr lang="en-US"/>
              <a:t>In theory, we expect results that look like this:</a:t>
            </a:r>
          </a:p>
        </p:txBody>
      </p:sp>
      <p:sp>
        <p:nvSpPr>
          <p:cNvPr id="5" name="Slide Number Placeholder 4">
            <a:extLst>
              <a:ext uri="{FF2B5EF4-FFF2-40B4-BE49-F238E27FC236}">
                <a16:creationId xmlns:a16="http://schemas.microsoft.com/office/drawing/2014/main" id="{5071B701-4EE9-AB1F-10D1-8C3E6425E9D7}"/>
              </a:ext>
            </a:extLst>
          </p:cNvPr>
          <p:cNvSpPr>
            <a:spLocks noGrp="1"/>
          </p:cNvSpPr>
          <p:nvPr>
            <p:ph type="sldNum" sz="quarter" idx="12"/>
          </p:nvPr>
        </p:nvSpPr>
        <p:spPr/>
        <p:txBody>
          <a:bodyPr/>
          <a:lstStyle/>
          <a:p>
            <a:fld id="{392A82E4-46D4-47B9-B351-3B800C56E65D}" type="slidenum">
              <a:rPr lang="en-US" smtClean="0"/>
              <a:t>37</a:t>
            </a:fld>
            <a:endParaRPr lang="en-US"/>
          </a:p>
        </p:txBody>
      </p:sp>
      <p:grpSp>
        <p:nvGrpSpPr>
          <p:cNvPr id="18" name="Group 17">
            <a:extLst>
              <a:ext uri="{FF2B5EF4-FFF2-40B4-BE49-F238E27FC236}">
                <a16:creationId xmlns:a16="http://schemas.microsoft.com/office/drawing/2014/main" id="{2E95B987-F674-F326-F450-A19291E1A6CB}"/>
              </a:ext>
            </a:extLst>
          </p:cNvPr>
          <p:cNvGrpSpPr/>
          <p:nvPr/>
        </p:nvGrpSpPr>
        <p:grpSpPr>
          <a:xfrm>
            <a:off x="2641192" y="4373887"/>
            <a:ext cx="1321100" cy="825211"/>
            <a:chOff x="9158930" y="5791492"/>
            <a:chExt cx="1321100" cy="825211"/>
          </a:xfrm>
        </p:grpSpPr>
        <p:sp>
          <p:nvSpPr>
            <p:cNvPr id="6" name="Freeform: Shape 5">
              <a:extLst>
                <a:ext uri="{FF2B5EF4-FFF2-40B4-BE49-F238E27FC236}">
                  <a16:creationId xmlns:a16="http://schemas.microsoft.com/office/drawing/2014/main" id="{87E0C41C-ED4D-DB02-6A48-694FAE3248A9}"/>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D690110-6E08-812A-8C54-C4BBC267FB51}"/>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2C9F56D-C392-03C4-DA3B-58DB9B2E11A5}"/>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0E80030-4DF6-A994-F196-960F1925C4D7}"/>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1B64561-674C-C8FE-F832-47C33C61CB1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4E4914A-69EB-60EC-CA54-81FAB06E31A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40F976-E2D1-B463-3365-09AD95B1EF80}"/>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2665E0E-3167-B461-3FD7-DD87590FDA81}"/>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439413C-9703-D460-B50D-5EF798E06A2B}"/>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554C376-2E0F-E9A9-5316-DCDC542D0486}"/>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01F956-5A06-F3B5-984C-8B7B5BFB3790}"/>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FD8992C-1835-84B3-9F26-ABFB136A2F31}"/>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FA676E79-72C9-C5B3-7339-FCAF22395925}"/>
              </a:ext>
            </a:extLst>
          </p:cNvPr>
          <p:cNvSpPr/>
          <p:nvPr/>
        </p:nvSpPr>
        <p:spPr>
          <a:xfrm>
            <a:off x="1274491" y="4308710"/>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2" name="Rectangle 21">
            <a:extLst>
              <a:ext uri="{FF2B5EF4-FFF2-40B4-BE49-F238E27FC236}">
                <a16:creationId xmlns:a16="http://schemas.microsoft.com/office/drawing/2014/main" id="{91756E00-FB46-BBBA-1AB1-C5493E73D032}"/>
              </a:ext>
            </a:extLst>
          </p:cNvPr>
          <p:cNvSpPr/>
          <p:nvPr/>
        </p:nvSpPr>
        <p:spPr>
          <a:xfrm>
            <a:off x="1008395" y="445532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3" name="Rectangle 22">
            <a:extLst>
              <a:ext uri="{FF2B5EF4-FFF2-40B4-BE49-F238E27FC236}">
                <a16:creationId xmlns:a16="http://schemas.microsoft.com/office/drawing/2014/main" id="{DBC3BC25-C8E8-6C9E-D47F-9B6288E8F9D9}"/>
              </a:ext>
            </a:extLst>
          </p:cNvPr>
          <p:cNvSpPr/>
          <p:nvPr/>
        </p:nvSpPr>
        <p:spPr>
          <a:xfrm>
            <a:off x="1409740" y="458321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4" name="Rectangle 23">
            <a:extLst>
              <a:ext uri="{FF2B5EF4-FFF2-40B4-BE49-F238E27FC236}">
                <a16:creationId xmlns:a16="http://schemas.microsoft.com/office/drawing/2014/main" id="{CD3CD7E2-E279-D73F-B72D-634DD1DA194A}"/>
              </a:ext>
            </a:extLst>
          </p:cNvPr>
          <p:cNvSpPr/>
          <p:nvPr/>
        </p:nvSpPr>
        <p:spPr>
          <a:xfrm>
            <a:off x="865032" y="476475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5" name="Rectangle 24">
            <a:extLst>
              <a:ext uri="{FF2B5EF4-FFF2-40B4-BE49-F238E27FC236}">
                <a16:creationId xmlns:a16="http://schemas.microsoft.com/office/drawing/2014/main" id="{98AD1D4A-A9F9-39F1-A42C-E764797EAF58}"/>
              </a:ext>
            </a:extLst>
          </p:cNvPr>
          <p:cNvSpPr/>
          <p:nvPr/>
        </p:nvSpPr>
        <p:spPr>
          <a:xfrm>
            <a:off x="1008395" y="496605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6" name="Rectangle 25">
            <a:extLst>
              <a:ext uri="{FF2B5EF4-FFF2-40B4-BE49-F238E27FC236}">
                <a16:creationId xmlns:a16="http://schemas.microsoft.com/office/drawing/2014/main" id="{43197475-95ED-C489-8097-F818BE0CE873}"/>
              </a:ext>
            </a:extLst>
          </p:cNvPr>
          <p:cNvSpPr/>
          <p:nvPr/>
        </p:nvSpPr>
        <p:spPr>
          <a:xfrm>
            <a:off x="1342116" y="4922703"/>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7" name="Rectangle 26">
            <a:extLst>
              <a:ext uri="{FF2B5EF4-FFF2-40B4-BE49-F238E27FC236}">
                <a16:creationId xmlns:a16="http://schemas.microsoft.com/office/drawing/2014/main" id="{C5F63A35-0938-728D-BB43-C10059402529}"/>
              </a:ext>
            </a:extLst>
          </p:cNvPr>
          <p:cNvSpPr/>
          <p:nvPr/>
        </p:nvSpPr>
        <p:spPr>
          <a:xfrm>
            <a:off x="1541380" y="475146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8" name="Rectangle 27">
            <a:extLst>
              <a:ext uri="{FF2B5EF4-FFF2-40B4-BE49-F238E27FC236}">
                <a16:creationId xmlns:a16="http://schemas.microsoft.com/office/drawing/2014/main" id="{9653698F-8FE1-89E2-E2DD-3067616893FB}"/>
              </a:ext>
            </a:extLst>
          </p:cNvPr>
          <p:cNvSpPr/>
          <p:nvPr/>
        </p:nvSpPr>
        <p:spPr>
          <a:xfrm>
            <a:off x="1434939" y="5041069"/>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grpSp>
        <p:nvGrpSpPr>
          <p:cNvPr id="55" name="Group 54">
            <a:extLst>
              <a:ext uri="{FF2B5EF4-FFF2-40B4-BE49-F238E27FC236}">
                <a16:creationId xmlns:a16="http://schemas.microsoft.com/office/drawing/2014/main" id="{660CF7A8-C45A-9F53-B42A-DA04FC5894C8}"/>
              </a:ext>
            </a:extLst>
          </p:cNvPr>
          <p:cNvGrpSpPr/>
          <p:nvPr/>
        </p:nvGrpSpPr>
        <p:grpSpPr>
          <a:xfrm>
            <a:off x="6377973" y="4373887"/>
            <a:ext cx="1321100" cy="825211"/>
            <a:chOff x="9158930" y="5791492"/>
            <a:chExt cx="1321100" cy="825211"/>
          </a:xfrm>
        </p:grpSpPr>
        <p:sp>
          <p:nvSpPr>
            <p:cNvPr id="56" name="Freeform: Shape 55">
              <a:extLst>
                <a:ext uri="{FF2B5EF4-FFF2-40B4-BE49-F238E27FC236}">
                  <a16:creationId xmlns:a16="http://schemas.microsoft.com/office/drawing/2014/main" id="{B2D4CF60-70DA-385C-FCA0-D68056249FA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07D54305-957A-85D1-7725-D9CCC6E3C7D2}"/>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39A70015-B632-3C50-FFB1-404E95B711A9}"/>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E75F039C-1774-E54C-314F-C00DA8FB49B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265FC56-F1EB-3128-075F-0AFEDBBC3F20}"/>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E3BF9B34-EF8F-89AC-EAD2-BA8619513AB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00BEAECC-124B-8C1D-E6A6-9E9FEF0443C5}"/>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BFAAA908-C652-36E8-5653-1889B7D0C5EF}"/>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4CDBB06-4CC7-EA1E-06DB-36FA3C919BA8}"/>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D8CFB18-BFA9-35B9-5488-025F550CE4DE}"/>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4C313C21-1130-5B74-2283-1C2BEBAA286E}"/>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0E0E4992-26B2-52A6-F6D5-0D79A1D5AD16}"/>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D524385D-CF86-21ED-12A1-05EC9BC9E1B2}"/>
              </a:ext>
            </a:extLst>
          </p:cNvPr>
          <p:cNvSpPr/>
          <p:nvPr/>
        </p:nvSpPr>
        <p:spPr>
          <a:xfrm>
            <a:off x="5011272" y="4308710"/>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69" name="Rectangle 68">
            <a:extLst>
              <a:ext uri="{FF2B5EF4-FFF2-40B4-BE49-F238E27FC236}">
                <a16:creationId xmlns:a16="http://schemas.microsoft.com/office/drawing/2014/main" id="{F3FE70FC-BA77-0694-A1A4-F7E9B229B044}"/>
              </a:ext>
            </a:extLst>
          </p:cNvPr>
          <p:cNvSpPr/>
          <p:nvPr/>
        </p:nvSpPr>
        <p:spPr>
          <a:xfrm>
            <a:off x="4745176" y="4455324"/>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0" name="Rectangle 69">
            <a:extLst>
              <a:ext uri="{FF2B5EF4-FFF2-40B4-BE49-F238E27FC236}">
                <a16:creationId xmlns:a16="http://schemas.microsoft.com/office/drawing/2014/main" id="{EB009402-1A46-5821-FAAB-7C56BBB83C05}"/>
              </a:ext>
            </a:extLst>
          </p:cNvPr>
          <p:cNvSpPr/>
          <p:nvPr/>
        </p:nvSpPr>
        <p:spPr>
          <a:xfrm>
            <a:off x="5146521" y="4583211"/>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1" name="Rectangle 70">
            <a:extLst>
              <a:ext uri="{FF2B5EF4-FFF2-40B4-BE49-F238E27FC236}">
                <a16:creationId xmlns:a16="http://schemas.microsoft.com/office/drawing/2014/main" id="{394FBBDE-35D4-8217-F656-AB07B9479AFB}"/>
              </a:ext>
            </a:extLst>
          </p:cNvPr>
          <p:cNvSpPr/>
          <p:nvPr/>
        </p:nvSpPr>
        <p:spPr>
          <a:xfrm>
            <a:off x="4601813" y="4764757"/>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2" name="Rectangle 71">
            <a:extLst>
              <a:ext uri="{FF2B5EF4-FFF2-40B4-BE49-F238E27FC236}">
                <a16:creationId xmlns:a16="http://schemas.microsoft.com/office/drawing/2014/main" id="{F647BFE5-60C0-CB81-AA21-DDC50D7ECE6E}"/>
              </a:ext>
            </a:extLst>
          </p:cNvPr>
          <p:cNvSpPr/>
          <p:nvPr/>
        </p:nvSpPr>
        <p:spPr>
          <a:xfrm>
            <a:off x="4745176" y="4966051"/>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3" name="Rectangle 72">
            <a:extLst>
              <a:ext uri="{FF2B5EF4-FFF2-40B4-BE49-F238E27FC236}">
                <a16:creationId xmlns:a16="http://schemas.microsoft.com/office/drawing/2014/main" id="{0C76853E-49F0-C1EB-F9F7-58232BE8085D}"/>
              </a:ext>
            </a:extLst>
          </p:cNvPr>
          <p:cNvSpPr/>
          <p:nvPr/>
        </p:nvSpPr>
        <p:spPr>
          <a:xfrm>
            <a:off x="5078897" y="4922703"/>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4" name="Rectangle 73">
            <a:extLst>
              <a:ext uri="{FF2B5EF4-FFF2-40B4-BE49-F238E27FC236}">
                <a16:creationId xmlns:a16="http://schemas.microsoft.com/office/drawing/2014/main" id="{4102E7F8-097B-F6A4-04AB-31DBF31D9309}"/>
              </a:ext>
            </a:extLst>
          </p:cNvPr>
          <p:cNvSpPr/>
          <p:nvPr/>
        </p:nvSpPr>
        <p:spPr>
          <a:xfrm>
            <a:off x="5278161" y="4751467"/>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5" name="Rectangle 74">
            <a:extLst>
              <a:ext uri="{FF2B5EF4-FFF2-40B4-BE49-F238E27FC236}">
                <a16:creationId xmlns:a16="http://schemas.microsoft.com/office/drawing/2014/main" id="{B959FE1A-0BDA-DB7B-7D03-7205BA292A41}"/>
              </a:ext>
            </a:extLst>
          </p:cNvPr>
          <p:cNvSpPr/>
          <p:nvPr/>
        </p:nvSpPr>
        <p:spPr>
          <a:xfrm>
            <a:off x="5171720" y="5041069"/>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6" name="TextBox 75">
            <a:extLst>
              <a:ext uri="{FF2B5EF4-FFF2-40B4-BE49-F238E27FC236}">
                <a16:creationId xmlns:a16="http://schemas.microsoft.com/office/drawing/2014/main" id="{9F7F8BB1-F5CC-9D4A-8489-C30152909844}"/>
              </a:ext>
            </a:extLst>
          </p:cNvPr>
          <p:cNvSpPr txBox="1"/>
          <p:nvPr/>
        </p:nvSpPr>
        <p:spPr>
          <a:xfrm>
            <a:off x="2057728" y="3820599"/>
            <a:ext cx="830099" cy="369332"/>
          </a:xfrm>
          <a:prstGeom prst="rect">
            <a:avLst/>
          </a:prstGeom>
          <a:noFill/>
        </p:spPr>
        <p:txBody>
          <a:bodyPr wrap="none" rtlCol="0">
            <a:spAutoFit/>
          </a:bodyPr>
          <a:lstStyle/>
          <a:p>
            <a:pPr algn="l"/>
            <a:r>
              <a:rPr lang="en-US" b="1">
                <a:solidFill>
                  <a:srgbClr val="272524"/>
                </a:solidFill>
              </a:rPr>
              <a:t>Cell A</a:t>
            </a:r>
          </a:p>
        </p:txBody>
      </p:sp>
      <p:sp>
        <p:nvSpPr>
          <p:cNvPr id="77" name="TextBox 76">
            <a:extLst>
              <a:ext uri="{FF2B5EF4-FFF2-40B4-BE49-F238E27FC236}">
                <a16:creationId xmlns:a16="http://schemas.microsoft.com/office/drawing/2014/main" id="{528107C1-3EE0-C5AF-79B6-D0B5282BC157}"/>
              </a:ext>
            </a:extLst>
          </p:cNvPr>
          <p:cNvSpPr txBox="1"/>
          <p:nvPr/>
        </p:nvSpPr>
        <p:spPr>
          <a:xfrm>
            <a:off x="5834599" y="3820599"/>
            <a:ext cx="838691" cy="369332"/>
          </a:xfrm>
          <a:prstGeom prst="rect">
            <a:avLst/>
          </a:prstGeom>
          <a:noFill/>
        </p:spPr>
        <p:txBody>
          <a:bodyPr wrap="none" rtlCol="0">
            <a:spAutoFit/>
          </a:bodyPr>
          <a:lstStyle/>
          <a:p>
            <a:pPr algn="l"/>
            <a:r>
              <a:rPr lang="en-US" b="1">
                <a:solidFill>
                  <a:srgbClr val="272524"/>
                </a:solidFill>
              </a:rPr>
              <a:t>Cell B</a:t>
            </a:r>
          </a:p>
        </p:txBody>
      </p:sp>
      <p:grpSp>
        <p:nvGrpSpPr>
          <p:cNvPr id="78" name="Group 77">
            <a:extLst>
              <a:ext uri="{FF2B5EF4-FFF2-40B4-BE49-F238E27FC236}">
                <a16:creationId xmlns:a16="http://schemas.microsoft.com/office/drawing/2014/main" id="{24C3649A-F733-B596-6CDC-8A96E4E6F6DE}"/>
              </a:ext>
            </a:extLst>
          </p:cNvPr>
          <p:cNvGrpSpPr/>
          <p:nvPr/>
        </p:nvGrpSpPr>
        <p:grpSpPr>
          <a:xfrm>
            <a:off x="9983215" y="4373887"/>
            <a:ext cx="1321100" cy="825211"/>
            <a:chOff x="9158930" y="5791492"/>
            <a:chExt cx="1321100" cy="825211"/>
          </a:xfrm>
        </p:grpSpPr>
        <p:sp>
          <p:nvSpPr>
            <p:cNvPr id="79" name="Freeform: Shape 78">
              <a:extLst>
                <a:ext uri="{FF2B5EF4-FFF2-40B4-BE49-F238E27FC236}">
                  <a16:creationId xmlns:a16="http://schemas.microsoft.com/office/drawing/2014/main" id="{D681A5E8-C29C-B6C7-9628-BDA392F9037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E996D884-66A4-CBCC-377B-FE0BA7450A90}"/>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367FC2F2-E409-D3AE-5F82-A12052CE208A}"/>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8793705-9AFA-28F2-04EB-97736C36104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A0362F77-4D3E-E973-0C13-9C4A9201FF6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20646581-890B-13DD-4AB2-79ACFDF755C2}"/>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D104A567-E3DA-8FE6-FAC0-ACA9ED8A3462}"/>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02EBD30A-7EB9-C351-7D52-2EEDD920DB14}"/>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40E5F74B-84FD-1FF1-6B59-8301041A914E}"/>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9FC96C52-C530-95A4-AE3A-49F6BA7CEFC3}"/>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DE9C1D8A-F15D-3B14-10B8-39D2CD7D7BFC}"/>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4227CDB-0DE0-1A56-E1F5-FB31B4EA1D1D}"/>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D25431E1-4D02-98D5-5B6D-5F5ADBCEEBE0}"/>
              </a:ext>
            </a:extLst>
          </p:cNvPr>
          <p:cNvSpPr/>
          <p:nvPr/>
        </p:nvSpPr>
        <p:spPr>
          <a:xfrm>
            <a:off x="8616514" y="4308710"/>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2" name="Rectangle 91">
            <a:extLst>
              <a:ext uri="{FF2B5EF4-FFF2-40B4-BE49-F238E27FC236}">
                <a16:creationId xmlns:a16="http://schemas.microsoft.com/office/drawing/2014/main" id="{B1061E48-9562-306A-44EB-B01431B4466F}"/>
              </a:ext>
            </a:extLst>
          </p:cNvPr>
          <p:cNvSpPr/>
          <p:nvPr/>
        </p:nvSpPr>
        <p:spPr>
          <a:xfrm>
            <a:off x="8350418" y="4455324"/>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3" name="Rectangle 92">
            <a:extLst>
              <a:ext uri="{FF2B5EF4-FFF2-40B4-BE49-F238E27FC236}">
                <a16:creationId xmlns:a16="http://schemas.microsoft.com/office/drawing/2014/main" id="{54424BDE-8697-CBEA-3EC9-C56334BF6A58}"/>
              </a:ext>
            </a:extLst>
          </p:cNvPr>
          <p:cNvSpPr/>
          <p:nvPr/>
        </p:nvSpPr>
        <p:spPr>
          <a:xfrm>
            <a:off x="8751763" y="4583211"/>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4" name="Rectangle 93">
            <a:extLst>
              <a:ext uri="{FF2B5EF4-FFF2-40B4-BE49-F238E27FC236}">
                <a16:creationId xmlns:a16="http://schemas.microsoft.com/office/drawing/2014/main" id="{FA89D24C-A15B-0BD0-1DE5-69EAFB361C25}"/>
              </a:ext>
            </a:extLst>
          </p:cNvPr>
          <p:cNvSpPr/>
          <p:nvPr/>
        </p:nvSpPr>
        <p:spPr>
          <a:xfrm>
            <a:off x="8207055" y="476475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5" name="Rectangle 94">
            <a:extLst>
              <a:ext uri="{FF2B5EF4-FFF2-40B4-BE49-F238E27FC236}">
                <a16:creationId xmlns:a16="http://schemas.microsoft.com/office/drawing/2014/main" id="{98897FEF-7529-4910-3B9F-51A3221CAD73}"/>
              </a:ext>
            </a:extLst>
          </p:cNvPr>
          <p:cNvSpPr/>
          <p:nvPr/>
        </p:nvSpPr>
        <p:spPr>
          <a:xfrm>
            <a:off x="8350418" y="4966051"/>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6" name="Rectangle 95">
            <a:extLst>
              <a:ext uri="{FF2B5EF4-FFF2-40B4-BE49-F238E27FC236}">
                <a16:creationId xmlns:a16="http://schemas.microsoft.com/office/drawing/2014/main" id="{51A2FCC1-30E1-38A1-49A0-8C01F6AC22DA}"/>
              </a:ext>
            </a:extLst>
          </p:cNvPr>
          <p:cNvSpPr/>
          <p:nvPr/>
        </p:nvSpPr>
        <p:spPr>
          <a:xfrm>
            <a:off x="8684139" y="4922703"/>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7" name="Rectangle 96">
            <a:extLst>
              <a:ext uri="{FF2B5EF4-FFF2-40B4-BE49-F238E27FC236}">
                <a16:creationId xmlns:a16="http://schemas.microsoft.com/office/drawing/2014/main" id="{30AE9E8B-7679-C132-B95C-50B31FD1B156}"/>
              </a:ext>
            </a:extLst>
          </p:cNvPr>
          <p:cNvSpPr/>
          <p:nvPr/>
        </p:nvSpPr>
        <p:spPr>
          <a:xfrm>
            <a:off x="8883403" y="475146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8" name="Rectangle 97">
            <a:extLst>
              <a:ext uri="{FF2B5EF4-FFF2-40B4-BE49-F238E27FC236}">
                <a16:creationId xmlns:a16="http://schemas.microsoft.com/office/drawing/2014/main" id="{6E76B41D-3554-D067-D574-BC00A4AEF173}"/>
              </a:ext>
            </a:extLst>
          </p:cNvPr>
          <p:cNvSpPr/>
          <p:nvPr/>
        </p:nvSpPr>
        <p:spPr>
          <a:xfrm>
            <a:off x="8776962" y="5041069"/>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9" name="TextBox 98">
            <a:extLst>
              <a:ext uri="{FF2B5EF4-FFF2-40B4-BE49-F238E27FC236}">
                <a16:creationId xmlns:a16="http://schemas.microsoft.com/office/drawing/2014/main" id="{634EEC80-5EEF-DFF7-EF1D-4451C32516B5}"/>
              </a:ext>
            </a:extLst>
          </p:cNvPr>
          <p:cNvSpPr txBox="1"/>
          <p:nvPr/>
        </p:nvSpPr>
        <p:spPr>
          <a:xfrm>
            <a:off x="9439841" y="3820599"/>
            <a:ext cx="838691" cy="369332"/>
          </a:xfrm>
          <a:prstGeom prst="rect">
            <a:avLst/>
          </a:prstGeom>
          <a:noFill/>
        </p:spPr>
        <p:txBody>
          <a:bodyPr wrap="none" rtlCol="0">
            <a:spAutoFit/>
          </a:bodyPr>
          <a:lstStyle/>
          <a:p>
            <a:pPr algn="l"/>
            <a:r>
              <a:rPr lang="en-US" b="1">
                <a:solidFill>
                  <a:srgbClr val="272524"/>
                </a:solidFill>
              </a:rPr>
              <a:t>Cell C</a:t>
            </a:r>
          </a:p>
        </p:txBody>
      </p:sp>
    </p:spTree>
    <p:extLst>
      <p:ext uri="{BB962C8B-B14F-4D97-AF65-F5344CB8AC3E}">
        <p14:creationId xmlns:p14="http://schemas.microsoft.com/office/powerpoint/2010/main" val="3367603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B5EF-9E22-D975-ECD1-FC7603E6738D}"/>
              </a:ext>
            </a:extLst>
          </p:cNvPr>
          <p:cNvSpPr>
            <a:spLocks noGrp="1"/>
          </p:cNvSpPr>
          <p:nvPr>
            <p:ph type="title"/>
          </p:nvPr>
        </p:nvSpPr>
        <p:spPr/>
        <p:txBody>
          <a:bodyPr/>
          <a:lstStyle/>
          <a:p>
            <a:r>
              <a:rPr lang="en-US"/>
              <a:t>How do we assign perturbation identities to cells?</a:t>
            </a:r>
          </a:p>
        </p:txBody>
      </p:sp>
      <p:sp>
        <p:nvSpPr>
          <p:cNvPr id="3" name="Content Placeholder 2">
            <a:extLst>
              <a:ext uri="{FF2B5EF4-FFF2-40B4-BE49-F238E27FC236}">
                <a16:creationId xmlns:a16="http://schemas.microsoft.com/office/drawing/2014/main" id="{0BFA15B6-C547-D067-E7C6-A0A63934385B}"/>
              </a:ext>
            </a:extLst>
          </p:cNvPr>
          <p:cNvSpPr>
            <a:spLocks noGrp="1"/>
          </p:cNvSpPr>
          <p:nvPr>
            <p:ph idx="1"/>
          </p:nvPr>
        </p:nvSpPr>
        <p:spPr>
          <a:xfrm>
            <a:off x="512064" y="1700784"/>
            <a:ext cx="11184422" cy="402072"/>
          </a:xfrm>
        </p:spPr>
        <p:txBody>
          <a:bodyPr/>
          <a:lstStyle/>
          <a:p>
            <a:r>
              <a:rPr lang="en-US"/>
              <a:t>In practice, results look like this:</a:t>
            </a:r>
          </a:p>
        </p:txBody>
      </p:sp>
      <p:sp>
        <p:nvSpPr>
          <p:cNvPr id="5" name="Slide Number Placeholder 4">
            <a:extLst>
              <a:ext uri="{FF2B5EF4-FFF2-40B4-BE49-F238E27FC236}">
                <a16:creationId xmlns:a16="http://schemas.microsoft.com/office/drawing/2014/main" id="{5071B701-4EE9-AB1F-10D1-8C3E6425E9D7}"/>
              </a:ext>
            </a:extLst>
          </p:cNvPr>
          <p:cNvSpPr>
            <a:spLocks noGrp="1"/>
          </p:cNvSpPr>
          <p:nvPr>
            <p:ph type="sldNum" sz="quarter" idx="12"/>
          </p:nvPr>
        </p:nvSpPr>
        <p:spPr/>
        <p:txBody>
          <a:bodyPr/>
          <a:lstStyle/>
          <a:p>
            <a:fld id="{392A82E4-46D4-47B9-B351-3B800C56E65D}" type="slidenum">
              <a:rPr lang="en-US" smtClean="0"/>
              <a:t>38</a:t>
            </a:fld>
            <a:endParaRPr lang="en-US"/>
          </a:p>
        </p:txBody>
      </p:sp>
      <p:grpSp>
        <p:nvGrpSpPr>
          <p:cNvPr id="18" name="Group 17">
            <a:extLst>
              <a:ext uri="{FF2B5EF4-FFF2-40B4-BE49-F238E27FC236}">
                <a16:creationId xmlns:a16="http://schemas.microsoft.com/office/drawing/2014/main" id="{2E95B987-F674-F326-F450-A19291E1A6CB}"/>
              </a:ext>
            </a:extLst>
          </p:cNvPr>
          <p:cNvGrpSpPr/>
          <p:nvPr/>
        </p:nvGrpSpPr>
        <p:grpSpPr>
          <a:xfrm>
            <a:off x="2641192" y="2921602"/>
            <a:ext cx="1321100" cy="825211"/>
            <a:chOff x="9158930" y="5791492"/>
            <a:chExt cx="1321100" cy="825211"/>
          </a:xfrm>
        </p:grpSpPr>
        <p:sp>
          <p:nvSpPr>
            <p:cNvPr id="6" name="Freeform: Shape 5">
              <a:extLst>
                <a:ext uri="{FF2B5EF4-FFF2-40B4-BE49-F238E27FC236}">
                  <a16:creationId xmlns:a16="http://schemas.microsoft.com/office/drawing/2014/main" id="{87E0C41C-ED4D-DB02-6A48-694FAE3248A9}"/>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D690110-6E08-812A-8C54-C4BBC267FB51}"/>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2C9F56D-C392-03C4-DA3B-58DB9B2E11A5}"/>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0E80030-4DF6-A994-F196-960F1925C4D7}"/>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1B64561-674C-C8FE-F832-47C33C61CB1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4E4914A-69EB-60EC-CA54-81FAB06E31A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40F976-E2D1-B463-3365-09AD95B1EF80}"/>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2665E0E-3167-B461-3FD7-DD87590FDA81}"/>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439413C-9703-D460-B50D-5EF798E06A2B}"/>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554C376-2E0F-E9A9-5316-DCDC542D0486}"/>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01F956-5A06-F3B5-984C-8B7B5BFB3790}"/>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FD8992C-1835-84B3-9F26-ABFB136A2F31}"/>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FA676E79-72C9-C5B3-7339-FCAF22395925}"/>
              </a:ext>
            </a:extLst>
          </p:cNvPr>
          <p:cNvSpPr/>
          <p:nvPr/>
        </p:nvSpPr>
        <p:spPr>
          <a:xfrm>
            <a:off x="1274491" y="285642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2" name="Rectangle 21">
            <a:extLst>
              <a:ext uri="{FF2B5EF4-FFF2-40B4-BE49-F238E27FC236}">
                <a16:creationId xmlns:a16="http://schemas.microsoft.com/office/drawing/2014/main" id="{91756E00-FB46-BBBA-1AB1-C5493E73D032}"/>
              </a:ext>
            </a:extLst>
          </p:cNvPr>
          <p:cNvSpPr/>
          <p:nvPr/>
        </p:nvSpPr>
        <p:spPr>
          <a:xfrm>
            <a:off x="1008395" y="3003039"/>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3" name="Rectangle 22">
            <a:extLst>
              <a:ext uri="{FF2B5EF4-FFF2-40B4-BE49-F238E27FC236}">
                <a16:creationId xmlns:a16="http://schemas.microsoft.com/office/drawing/2014/main" id="{DBC3BC25-C8E8-6C9E-D47F-9B6288E8F9D9}"/>
              </a:ext>
            </a:extLst>
          </p:cNvPr>
          <p:cNvSpPr/>
          <p:nvPr/>
        </p:nvSpPr>
        <p:spPr>
          <a:xfrm>
            <a:off x="1409740" y="313092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4" name="Rectangle 23">
            <a:extLst>
              <a:ext uri="{FF2B5EF4-FFF2-40B4-BE49-F238E27FC236}">
                <a16:creationId xmlns:a16="http://schemas.microsoft.com/office/drawing/2014/main" id="{CD3CD7E2-E279-D73F-B72D-634DD1DA194A}"/>
              </a:ext>
            </a:extLst>
          </p:cNvPr>
          <p:cNvSpPr/>
          <p:nvPr/>
        </p:nvSpPr>
        <p:spPr>
          <a:xfrm>
            <a:off x="865032" y="331247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5" name="Rectangle 24">
            <a:extLst>
              <a:ext uri="{FF2B5EF4-FFF2-40B4-BE49-F238E27FC236}">
                <a16:creationId xmlns:a16="http://schemas.microsoft.com/office/drawing/2014/main" id="{98AD1D4A-A9F9-39F1-A42C-E764797EAF58}"/>
              </a:ext>
            </a:extLst>
          </p:cNvPr>
          <p:cNvSpPr/>
          <p:nvPr/>
        </p:nvSpPr>
        <p:spPr>
          <a:xfrm>
            <a:off x="1008395" y="351376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6" name="Rectangle 25">
            <a:extLst>
              <a:ext uri="{FF2B5EF4-FFF2-40B4-BE49-F238E27FC236}">
                <a16:creationId xmlns:a16="http://schemas.microsoft.com/office/drawing/2014/main" id="{43197475-95ED-C489-8097-F818BE0CE873}"/>
              </a:ext>
            </a:extLst>
          </p:cNvPr>
          <p:cNvSpPr/>
          <p:nvPr/>
        </p:nvSpPr>
        <p:spPr>
          <a:xfrm>
            <a:off x="1342116" y="347041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7" name="Rectangle 26">
            <a:extLst>
              <a:ext uri="{FF2B5EF4-FFF2-40B4-BE49-F238E27FC236}">
                <a16:creationId xmlns:a16="http://schemas.microsoft.com/office/drawing/2014/main" id="{C5F63A35-0938-728D-BB43-C10059402529}"/>
              </a:ext>
            </a:extLst>
          </p:cNvPr>
          <p:cNvSpPr/>
          <p:nvPr/>
        </p:nvSpPr>
        <p:spPr>
          <a:xfrm>
            <a:off x="1541380" y="329918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8" name="Rectangle 27">
            <a:extLst>
              <a:ext uri="{FF2B5EF4-FFF2-40B4-BE49-F238E27FC236}">
                <a16:creationId xmlns:a16="http://schemas.microsoft.com/office/drawing/2014/main" id="{9653698F-8FE1-89E2-E2DD-3067616893FB}"/>
              </a:ext>
            </a:extLst>
          </p:cNvPr>
          <p:cNvSpPr/>
          <p:nvPr/>
        </p:nvSpPr>
        <p:spPr>
          <a:xfrm>
            <a:off x="1434939" y="358878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grpSp>
        <p:nvGrpSpPr>
          <p:cNvPr id="55" name="Group 54">
            <a:extLst>
              <a:ext uri="{FF2B5EF4-FFF2-40B4-BE49-F238E27FC236}">
                <a16:creationId xmlns:a16="http://schemas.microsoft.com/office/drawing/2014/main" id="{660CF7A8-C45A-9F53-B42A-DA04FC5894C8}"/>
              </a:ext>
            </a:extLst>
          </p:cNvPr>
          <p:cNvGrpSpPr/>
          <p:nvPr/>
        </p:nvGrpSpPr>
        <p:grpSpPr>
          <a:xfrm>
            <a:off x="6377973" y="2928066"/>
            <a:ext cx="1321100" cy="825211"/>
            <a:chOff x="9158930" y="5791492"/>
            <a:chExt cx="1321100" cy="825211"/>
          </a:xfrm>
        </p:grpSpPr>
        <p:sp>
          <p:nvSpPr>
            <p:cNvPr id="56" name="Freeform: Shape 55">
              <a:extLst>
                <a:ext uri="{FF2B5EF4-FFF2-40B4-BE49-F238E27FC236}">
                  <a16:creationId xmlns:a16="http://schemas.microsoft.com/office/drawing/2014/main" id="{B2D4CF60-70DA-385C-FCA0-D68056249FA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07D54305-957A-85D1-7725-D9CCC6E3C7D2}"/>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39A70015-B632-3C50-FFB1-404E95B711A9}"/>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E75F039C-1774-E54C-314F-C00DA8FB49B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265FC56-F1EB-3128-075F-0AFEDBBC3F20}"/>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E3BF9B34-EF8F-89AC-EAD2-BA8619513AB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00BEAECC-124B-8C1D-E6A6-9E9FEF0443C5}"/>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BFAAA908-C652-36E8-5653-1889B7D0C5EF}"/>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4CDBB06-4CC7-EA1E-06DB-36FA3C919BA8}"/>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D8CFB18-BFA9-35B9-5488-025F550CE4DE}"/>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4C313C21-1130-5B74-2283-1C2BEBAA286E}"/>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0E0E4992-26B2-52A6-F6D5-0D79A1D5AD16}"/>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D524385D-CF86-21ED-12A1-05EC9BC9E1B2}"/>
              </a:ext>
            </a:extLst>
          </p:cNvPr>
          <p:cNvSpPr/>
          <p:nvPr/>
        </p:nvSpPr>
        <p:spPr>
          <a:xfrm>
            <a:off x="5011272" y="2862889"/>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69" name="Rectangle 68">
            <a:extLst>
              <a:ext uri="{FF2B5EF4-FFF2-40B4-BE49-F238E27FC236}">
                <a16:creationId xmlns:a16="http://schemas.microsoft.com/office/drawing/2014/main" id="{F3FE70FC-BA77-0694-A1A4-F7E9B229B044}"/>
              </a:ext>
            </a:extLst>
          </p:cNvPr>
          <p:cNvSpPr/>
          <p:nvPr/>
        </p:nvSpPr>
        <p:spPr>
          <a:xfrm>
            <a:off x="4745176" y="3009503"/>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0" name="Rectangle 69">
            <a:extLst>
              <a:ext uri="{FF2B5EF4-FFF2-40B4-BE49-F238E27FC236}">
                <a16:creationId xmlns:a16="http://schemas.microsoft.com/office/drawing/2014/main" id="{EB009402-1A46-5821-FAAB-7C56BBB83C05}"/>
              </a:ext>
            </a:extLst>
          </p:cNvPr>
          <p:cNvSpPr/>
          <p:nvPr/>
        </p:nvSpPr>
        <p:spPr>
          <a:xfrm>
            <a:off x="5146521" y="3137390"/>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6" name="TextBox 75">
            <a:extLst>
              <a:ext uri="{FF2B5EF4-FFF2-40B4-BE49-F238E27FC236}">
                <a16:creationId xmlns:a16="http://schemas.microsoft.com/office/drawing/2014/main" id="{9F7F8BB1-F5CC-9D4A-8489-C30152909844}"/>
              </a:ext>
            </a:extLst>
          </p:cNvPr>
          <p:cNvSpPr txBox="1"/>
          <p:nvPr/>
        </p:nvSpPr>
        <p:spPr>
          <a:xfrm>
            <a:off x="2057728" y="2248548"/>
            <a:ext cx="830099" cy="369332"/>
          </a:xfrm>
          <a:prstGeom prst="rect">
            <a:avLst/>
          </a:prstGeom>
          <a:noFill/>
        </p:spPr>
        <p:txBody>
          <a:bodyPr wrap="none" rtlCol="0">
            <a:spAutoFit/>
          </a:bodyPr>
          <a:lstStyle/>
          <a:p>
            <a:pPr algn="l"/>
            <a:r>
              <a:rPr lang="en-US" b="1">
                <a:solidFill>
                  <a:srgbClr val="272524"/>
                </a:solidFill>
              </a:rPr>
              <a:t>Cell A</a:t>
            </a:r>
          </a:p>
        </p:txBody>
      </p:sp>
      <p:sp>
        <p:nvSpPr>
          <p:cNvPr id="77" name="TextBox 76">
            <a:extLst>
              <a:ext uri="{FF2B5EF4-FFF2-40B4-BE49-F238E27FC236}">
                <a16:creationId xmlns:a16="http://schemas.microsoft.com/office/drawing/2014/main" id="{528107C1-3EE0-C5AF-79B6-D0B5282BC157}"/>
              </a:ext>
            </a:extLst>
          </p:cNvPr>
          <p:cNvSpPr txBox="1"/>
          <p:nvPr/>
        </p:nvSpPr>
        <p:spPr>
          <a:xfrm>
            <a:off x="5834599" y="2248548"/>
            <a:ext cx="838691" cy="369332"/>
          </a:xfrm>
          <a:prstGeom prst="rect">
            <a:avLst/>
          </a:prstGeom>
          <a:noFill/>
        </p:spPr>
        <p:txBody>
          <a:bodyPr wrap="none" rtlCol="0">
            <a:spAutoFit/>
          </a:bodyPr>
          <a:lstStyle/>
          <a:p>
            <a:pPr algn="l"/>
            <a:r>
              <a:rPr lang="en-US" b="1">
                <a:solidFill>
                  <a:srgbClr val="272524"/>
                </a:solidFill>
              </a:rPr>
              <a:t>Cell B</a:t>
            </a:r>
          </a:p>
        </p:txBody>
      </p:sp>
      <p:grpSp>
        <p:nvGrpSpPr>
          <p:cNvPr id="78" name="Group 77">
            <a:extLst>
              <a:ext uri="{FF2B5EF4-FFF2-40B4-BE49-F238E27FC236}">
                <a16:creationId xmlns:a16="http://schemas.microsoft.com/office/drawing/2014/main" id="{24C3649A-F733-B596-6CDC-8A96E4E6F6DE}"/>
              </a:ext>
            </a:extLst>
          </p:cNvPr>
          <p:cNvGrpSpPr/>
          <p:nvPr/>
        </p:nvGrpSpPr>
        <p:grpSpPr>
          <a:xfrm>
            <a:off x="9983215" y="2930293"/>
            <a:ext cx="1321100" cy="825211"/>
            <a:chOff x="9158930" y="5791492"/>
            <a:chExt cx="1321100" cy="825211"/>
          </a:xfrm>
        </p:grpSpPr>
        <p:sp>
          <p:nvSpPr>
            <p:cNvPr id="79" name="Freeform: Shape 78">
              <a:extLst>
                <a:ext uri="{FF2B5EF4-FFF2-40B4-BE49-F238E27FC236}">
                  <a16:creationId xmlns:a16="http://schemas.microsoft.com/office/drawing/2014/main" id="{D681A5E8-C29C-B6C7-9628-BDA392F9037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E996D884-66A4-CBCC-377B-FE0BA7450A90}"/>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367FC2F2-E409-D3AE-5F82-A12052CE208A}"/>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8793705-9AFA-28F2-04EB-97736C36104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A0362F77-4D3E-E973-0C13-9C4A9201FF6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20646581-890B-13DD-4AB2-79ACFDF755C2}"/>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D104A567-E3DA-8FE6-FAC0-ACA9ED8A3462}"/>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02EBD30A-7EB9-C351-7D52-2EEDD920DB14}"/>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40E5F74B-84FD-1FF1-6B59-8301041A914E}"/>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9FC96C52-C530-95A4-AE3A-49F6BA7CEFC3}"/>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DE9C1D8A-F15D-3B14-10B8-39D2CD7D7BFC}"/>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4227CDB-0DE0-1A56-E1F5-FB31B4EA1D1D}"/>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D25431E1-4D02-98D5-5B6D-5F5ADBCEEBE0}"/>
              </a:ext>
            </a:extLst>
          </p:cNvPr>
          <p:cNvSpPr/>
          <p:nvPr/>
        </p:nvSpPr>
        <p:spPr>
          <a:xfrm>
            <a:off x="8616514" y="2865116"/>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2" name="Rectangle 91">
            <a:extLst>
              <a:ext uri="{FF2B5EF4-FFF2-40B4-BE49-F238E27FC236}">
                <a16:creationId xmlns:a16="http://schemas.microsoft.com/office/drawing/2014/main" id="{B1061E48-9562-306A-44EB-B01431B4466F}"/>
              </a:ext>
            </a:extLst>
          </p:cNvPr>
          <p:cNvSpPr/>
          <p:nvPr/>
        </p:nvSpPr>
        <p:spPr>
          <a:xfrm>
            <a:off x="8350418" y="3011730"/>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3" name="Rectangle 92">
            <a:extLst>
              <a:ext uri="{FF2B5EF4-FFF2-40B4-BE49-F238E27FC236}">
                <a16:creationId xmlns:a16="http://schemas.microsoft.com/office/drawing/2014/main" id="{54424BDE-8697-CBEA-3EC9-C56334BF6A58}"/>
              </a:ext>
            </a:extLst>
          </p:cNvPr>
          <p:cNvSpPr/>
          <p:nvPr/>
        </p:nvSpPr>
        <p:spPr>
          <a:xfrm>
            <a:off x="8751763" y="313961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4" name="Rectangle 93">
            <a:extLst>
              <a:ext uri="{FF2B5EF4-FFF2-40B4-BE49-F238E27FC236}">
                <a16:creationId xmlns:a16="http://schemas.microsoft.com/office/drawing/2014/main" id="{FA89D24C-A15B-0BD0-1DE5-69EAFB361C25}"/>
              </a:ext>
            </a:extLst>
          </p:cNvPr>
          <p:cNvSpPr/>
          <p:nvPr/>
        </p:nvSpPr>
        <p:spPr>
          <a:xfrm>
            <a:off x="8207055" y="3321163"/>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5" name="Rectangle 94">
            <a:extLst>
              <a:ext uri="{FF2B5EF4-FFF2-40B4-BE49-F238E27FC236}">
                <a16:creationId xmlns:a16="http://schemas.microsoft.com/office/drawing/2014/main" id="{98897FEF-7529-4910-3B9F-51A3221CAD73}"/>
              </a:ext>
            </a:extLst>
          </p:cNvPr>
          <p:cNvSpPr/>
          <p:nvPr/>
        </p:nvSpPr>
        <p:spPr>
          <a:xfrm>
            <a:off x="8350418" y="352245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6" name="Rectangle 95">
            <a:extLst>
              <a:ext uri="{FF2B5EF4-FFF2-40B4-BE49-F238E27FC236}">
                <a16:creationId xmlns:a16="http://schemas.microsoft.com/office/drawing/2014/main" id="{51A2FCC1-30E1-38A1-49A0-8C01F6AC22DA}"/>
              </a:ext>
            </a:extLst>
          </p:cNvPr>
          <p:cNvSpPr/>
          <p:nvPr/>
        </p:nvSpPr>
        <p:spPr>
          <a:xfrm>
            <a:off x="8684139" y="3479109"/>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7" name="Rectangle 96">
            <a:extLst>
              <a:ext uri="{FF2B5EF4-FFF2-40B4-BE49-F238E27FC236}">
                <a16:creationId xmlns:a16="http://schemas.microsoft.com/office/drawing/2014/main" id="{30AE9E8B-7679-C132-B95C-50B31FD1B156}"/>
              </a:ext>
            </a:extLst>
          </p:cNvPr>
          <p:cNvSpPr/>
          <p:nvPr/>
        </p:nvSpPr>
        <p:spPr>
          <a:xfrm>
            <a:off x="8883403" y="3307873"/>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8" name="Rectangle 97">
            <a:extLst>
              <a:ext uri="{FF2B5EF4-FFF2-40B4-BE49-F238E27FC236}">
                <a16:creationId xmlns:a16="http://schemas.microsoft.com/office/drawing/2014/main" id="{6E76B41D-3554-D067-D574-BC00A4AEF173}"/>
              </a:ext>
            </a:extLst>
          </p:cNvPr>
          <p:cNvSpPr/>
          <p:nvPr/>
        </p:nvSpPr>
        <p:spPr>
          <a:xfrm>
            <a:off x="8776962" y="3597475"/>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9" name="TextBox 98">
            <a:extLst>
              <a:ext uri="{FF2B5EF4-FFF2-40B4-BE49-F238E27FC236}">
                <a16:creationId xmlns:a16="http://schemas.microsoft.com/office/drawing/2014/main" id="{634EEC80-5EEF-DFF7-EF1D-4451C32516B5}"/>
              </a:ext>
            </a:extLst>
          </p:cNvPr>
          <p:cNvSpPr txBox="1"/>
          <p:nvPr/>
        </p:nvSpPr>
        <p:spPr>
          <a:xfrm>
            <a:off x="9439841" y="2248548"/>
            <a:ext cx="838691" cy="369332"/>
          </a:xfrm>
          <a:prstGeom prst="rect">
            <a:avLst/>
          </a:prstGeom>
          <a:noFill/>
        </p:spPr>
        <p:txBody>
          <a:bodyPr wrap="none" rtlCol="0">
            <a:spAutoFit/>
          </a:bodyPr>
          <a:lstStyle/>
          <a:p>
            <a:pPr algn="l"/>
            <a:r>
              <a:rPr lang="en-US" b="1">
                <a:solidFill>
                  <a:srgbClr val="272524"/>
                </a:solidFill>
              </a:rPr>
              <a:t>Cell C</a:t>
            </a:r>
          </a:p>
        </p:txBody>
      </p:sp>
      <p:sp>
        <p:nvSpPr>
          <p:cNvPr id="4" name="Rectangle 3">
            <a:extLst>
              <a:ext uri="{FF2B5EF4-FFF2-40B4-BE49-F238E27FC236}">
                <a16:creationId xmlns:a16="http://schemas.microsoft.com/office/drawing/2014/main" id="{7F4F14B1-CD81-8E8E-30D2-8FE9C31E6B30}"/>
              </a:ext>
            </a:extLst>
          </p:cNvPr>
          <p:cNvSpPr/>
          <p:nvPr/>
        </p:nvSpPr>
        <p:spPr>
          <a:xfrm>
            <a:off x="863768" y="4054575"/>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0" name="Rectangle 19">
            <a:extLst>
              <a:ext uri="{FF2B5EF4-FFF2-40B4-BE49-F238E27FC236}">
                <a16:creationId xmlns:a16="http://schemas.microsoft.com/office/drawing/2014/main" id="{8D07E55E-F2D1-3E3D-7E75-095E36A01B99}"/>
              </a:ext>
            </a:extLst>
          </p:cNvPr>
          <p:cNvSpPr/>
          <p:nvPr/>
        </p:nvSpPr>
        <p:spPr>
          <a:xfrm>
            <a:off x="1342116" y="4130310"/>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1" name="Rectangle 20">
            <a:extLst>
              <a:ext uri="{FF2B5EF4-FFF2-40B4-BE49-F238E27FC236}">
                <a16:creationId xmlns:a16="http://schemas.microsoft.com/office/drawing/2014/main" id="{E9224BAA-73B9-5985-308C-F5A80F72E328}"/>
              </a:ext>
            </a:extLst>
          </p:cNvPr>
          <p:cNvSpPr/>
          <p:nvPr/>
        </p:nvSpPr>
        <p:spPr>
          <a:xfrm>
            <a:off x="1240924" y="476792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1" name="Rectangle 30">
            <a:extLst>
              <a:ext uri="{FF2B5EF4-FFF2-40B4-BE49-F238E27FC236}">
                <a16:creationId xmlns:a16="http://schemas.microsoft.com/office/drawing/2014/main" id="{FCCB1A76-6BEE-F826-E61A-94D3D65C5661}"/>
              </a:ext>
            </a:extLst>
          </p:cNvPr>
          <p:cNvSpPr/>
          <p:nvPr/>
        </p:nvSpPr>
        <p:spPr>
          <a:xfrm>
            <a:off x="8668501" y="435800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3" name="Rectangle 32">
            <a:extLst>
              <a:ext uri="{FF2B5EF4-FFF2-40B4-BE49-F238E27FC236}">
                <a16:creationId xmlns:a16="http://schemas.microsoft.com/office/drawing/2014/main" id="{A197E8B3-11F8-417A-CD48-373B1711B52B}"/>
              </a:ext>
            </a:extLst>
          </p:cNvPr>
          <p:cNvSpPr/>
          <p:nvPr/>
        </p:nvSpPr>
        <p:spPr>
          <a:xfrm>
            <a:off x="8291050" y="455538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4" name="Rectangle 33">
            <a:extLst>
              <a:ext uri="{FF2B5EF4-FFF2-40B4-BE49-F238E27FC236}">
                <a16:creationId xmlns:a16="http://schemas.microsoft.com/office/drawing/2014/main" id="{A3800ADF-BD55-27F1-6CB3-AAC41D95E34F}"/>
              </a:ext>
            </a:extLst>
          </p:cNvPr>
          <p:cNvSpPr/>
          <p:nvPr/>
        </p:nvSpPr>
        <p:spPr>
          <a:xfrm>
            <a:off x="8600877" y="469749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5" name="Rectangle 34">
            <a:extLst>
              <a:ext uri="{FF2B5EF4-FFF2-40B4-BE49-F238E27FC236}">
                <a16:creationId xmlns:a16="http://schemas.microsoft.com/office/drawing/2014/main" id="{AEDB6966-1FE6-B3EC-ED6B-71953E1C9369}"/>
              </a:ext>
            </a:extLst>
          </p:cNvPr>
          <p:cNvSpPr/>
          <p:nvPr/>
        </p:nvSpPr>
        <p:spPr>
          <a:xfrm>
            <a:off x="8800141" y="452626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6" name="Rectangle 35">
            <a:extLst>
              <a:ext uri="{FF2B5EF4-FFF2-40B4-BE49-F238E27FC236}">
                <a16:creationId xmlns:a16="http://schemas.microsoft.com/office/drawing/2014/main" id="{973D32E9-32C7-BACF-6942-CA398EDBC8F7}"/>
              </a:ext>
            </a:extLst>
          </p:cNvPr>
          <p:cNvSpPr/>
          <p:nvPr/>
        </p:nvSpPr>
        <p:spPr>
          <a:xfrm>
            <a:off x="8693700" y="481586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7" name="TextBox 36">
            <a:extLst>
              <a:ext uri="{FF2B5EF4-FFF2-40B4-BE49-F238E27FC236}">
                <a16:creationId xmlns:a16="http://schemas.microsoft.com/office/drawing/2014/main" id="{E50E9711-FC07-FF32-CD1F-5977BDCFDB3C}"/>
              </a:ext>
            </a:extLst>
          </p:cNvPr>
          <p:cNvSpPr txBox="1"/>
          <p:nvPr/>
        </p:nvSpPr>
        <p:spPr>
          <a:xfrm>
            <a:off x="1091629" y="5333770"/>
            <a:ext cx="2762295" cy="646331"/>
          </a:xfrm>
          <a:prstGeom prst="rect">
            <a:avLst/>
          </a:prstGeom>
          <a:noFill/>
        </p:spPr>
        <p:txBody>
          <a:bodyPr wrap="none" rtlCol="0">
            <a:spAutoFit/>
          </a:bodyPr>
          <a:lstStyle/>
          <a:p>
            <a:r>
              <a:rPr lang="en-US">
                <a:solidFill>
                  <a:srgbClr val="272524"/>
                </a:solidFill>
              </a:rPr>
              <a:t>Background amplification</a:t>
            </a:r>
          </a:p>
          <a:p>
            <a:r>
              <a:rPr lang="en-US">
                <a:solidFill>
                  <a:srgbClr val="272524"/>
                </a:solidFill>
              </a:rPr>
              <a:t>of ambient RNA</a:t>
            </a:r>
          </a:p>
        </p:txBody>
      </p:sp>
      <p:sp>
        <p:nvSpPr>
          <p:cNvPr id="38" name="TextBox 37">
            <a:extLst>
              <a:ext uri="{FF2B5EF4-FFF2-40B4-BE49-F238E27FC236}">
                <a16:creationId xmlns:a16="http://schemas.microsoft.com/office/drawing/2014/main" id="{95C83249-5900-FF23-C938-28D82F3877ED}"/>
              </a:ext>
            </a:extLst>
          </p:cNvPr>
          <p:cNvSpPr txBox="1"/>
          <p:nvPr/>
        </p:nvSpPr>
        <p:spPr>
          <a:xfrm>
            <a:off x="4823584" y="5333770"/>
            <a:ext cx="2860720" cy="923330"/>
          </a:xfrm>
          <a:prstGeom prst="rect">
            <a:avLst/>
          </a:prstGeom>
          <a:noFill/>
        </p:spPr>
        <p:txBody>
          <a:bodyPr wrap="none" rtlCol="0">
            <a:spAutoFit/>
          </a:bodyPr>
          <a:lstStyle/>
          <a:p>
            <a:pPr algn="l"/>
            <a:r>
              <a:rPr lang="en-US">
                <a:solidFill>
                  <a:srgbClr val="272524"/>
                </a:solidFill>
              </a:rPr>
              <a:t>Lower quality library</a:t>
            </a:r>
            <a:br>
              <a:rPr lang="en-US">
                <a:solidFill>
                  <a:srgbClr val="272524"/>
                </a:solidFill>
              </a:rPr>
            </a:br>
            <a:r>
              <a:rPr lang="en-US">
                <a:solidFill>
                  <a:srgbClr val="272524"/>
                </a:solidFill>
              </a:rPr>
              <a:t>or lower capture efficiency</a:t>
            </a:r>
            <a:br>
              <a:rPr lang="en-US">
                <a:solidFill>
                  <a:srgbClr val="272524"/>
                </a:solidFill>
              </a:rPr>
            </a:br>
            <a:r>
              <a:rPr lang="en-US">
                <a:solidFill>
                  <a:srgbClr val="272524"/>
                </a:solidFill>
              </a:rPr>
              <a:t>leads to fewer molecules</a:t>
            </a:r>
          </a:p>
        </p:txBody>
      </p:sp>
      <p:sp>
        <p:nvSpPr>
          <p:cNvPr id="40" name="TextBox 39">
            <a:extLst>
              <a:ext uri="{FF2B5EF4-FFF2-40B4-BE49-F238E27FC236}">
                <a16:creationId xmlns:a16="http://schemas.microsoft.com/office/drawing/2014/main" id="{400B6E00-0BF0-1136-291A-9AF85009B251}"/>
              </a:ext>
            </a:extLst>
          </p:cNvPr>
          <p:cNvSpPr txBox="1"/>
          <p:nvPr/>
        </p:nvSpPr>
        <p:spPr>
          <a:xfrm>
            <a:off x="8653964" y="5333770"/>
            <a:ext cx="2351926" cy="923330"/>
          </a:xfrm>
          <a:prstGeom prst="rect">
            <a:avLst/>
          </a:prstGeom>
          <a:noFill/>
        </p:spPr>
        <p:txBody>
          <a:bodyPr wrap="none" rtlCol="0">
            <a:spAutoFit/>
          </a:bodyPr>
          <a:lstStyle/>
          <a:p>
            <a:pPr algn="l"/>
            <a:r>
              <a:rPr lang="en-US">
                <a:solidFill>
                  <a:srgbClr val="272524"/>
                </a:solidFill>
              </a:rPr>
              <a:t>Cell infected twice by</a:t>
            </a:r>
            <a:br>
              <a:rPr lang="en-US">
                <a:solidFill>
                  <a:srgbClr val="272524"/>
                </a:solidFill>
              </a:rPr>
            </a:br>
            <a:r>
              <a:rPr lang="en-US">
                <a:solidFill>
                  <a:srgbClr val="272524"/>
                </a:solidFill>
              </a:rPr>
              <a:t>accident so has two</a:t>
            </a:r>
          </a:p>
          <a:p>
            <a:pPr algn="l"/>
            <a:r>
              <a:rPr lang="en-US">
                <a:solidFill>
                  <a:srgbClr val="272524"/>
                </a:solidFill>
              </a:rPr>
              <a:t>perturbations</a:t>
            </a:r>
          </a:p>
        </p:txBody>
      </p:sp>
    </p:spTree>
    <p:extLst>
      <p:ext uri="{BB962C8B-B14F-4D97-AF65-F5344CB8AC3E}">
        <p14:creationId xmlns:p14="http://schemas.microsoft.com/office/powerpoint/2010/main" val="3103805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B5EF-9E22-D975-ECD1-FC7603E6738D}"/>
              </a:ext>
            </a:extLst>
          </p:cNvPr>
          <p:cNvSpPr>
            <a:spLocks noGrp="1"/>
          </p:cNvSpPr>
          <p:nvPr>
            <p:ph type="title"/>
          </p:nvPr>
        </p:nvSpPr>
        <p:spPr/>
        <p:txBody>
          <a:bodyPr/>
          <a:lstStyle/>
          <a:p>
            <a:r>
              <a:rPr lang="en-US"/>
              <a:t>How do we assign perturbation identities to cells?</a:t>
            </a:r>
          </a:p>
        </p:txBody>
      </p:sp>
      <p:sp>
        <p:nvSpPr>
          <p:cNvPr id="3" name="Content Placeholder 2">
            <a:extLst>
              <a:ext uri="{FF2B5EF4-FFF2-40B4-BE49-F238E27FC236}">
                <a16:creationId xmlns:a16="http://schemas.microsoft.com/office/drawing/2014/main" id="{0BFA15B6-C547-D067-E7C6-A0A63934385B}"/>
              </a:ext>
            </a:extLst>
          </p:cNvPr>
          <p:cNvSpPr>
            <a:spLocks noGrp="1"/>
          </p:cNvSpPr>
          <p:nvPr>
            <p:ph idx="1"/>
          </p:nvPr>
        </p:nvSpPr>
        <p:spPr>
          <a:xfrm>
            <a:off x="512064" y="1700784"/>
            <a:ext cx="11184422" cy="402072"/>
          </a:xfrm>
        </p:spPr>
        <p:txBody>
          <a:bodyPr/>
          <a:lstStyle/>
          <a:p>
            <a:r>
              <a:rPr lang="en-US"/>
              <a:t>In practice, results look like this:</a:t>
            </a:r>
          </a:p>
        </p:txBody>
      </p:sp>
      <p:sp>
        <p:nvSpPr>
          <p:cNvPr id="5" name="Slide Number Placeholder 4">
            <a:extLst>
              <a:ext uri="{FF2B5EF4-FFF2-40B4-BE49-F238E27FC236}">
                <a16:creationId xmlns:a16="http://schemas.microsoft.com/office/drawing/2014/main" id="{5071B701-4EE9-AB1F-10D1-8C3E6425E9D7}"/>
              </a:ext>
            </a:extLst>
          </p:cNvPr>
          <p:cNvSpPr>
            <a:spLocks noGrp="1"/>
          </p:cNvSpPr>
          <p:nvPr>
            <p:ph type="sldNum" sz="quarter" idx="12"/>
          </p:nvPr>
        </p:nvSpPr>
        <p:spPr/>
        <p:txBody>
          <a:bodyPr/>
          <a:lstStyle/>
          <a:p>
            <a:fld id="{392A82E4-46D4-47B9-B351-3B800C56E65D}" type="slidenum">
              <a:rPr lang="en-US" smtClean="0"/>
              <a:t>39</a:t>
            </a:fld>
            <a:endParaRPr lang="en-US"/>
          </a:p>
        </p:txBody>
      </p:sp>
      <p:grpSp>
        <p:nvGrpSpPr>
          <p:cNvPr id="18" name="Group 17">
            <a:extLst>
              <a:ext uri="{FF2B5EF4-FFF2-40B4-BE49-F238E27FC236}">
                <a16:creationId xmlns:a16="http://schemas.microsoft.com/office/drawing/2014/main" id="{2E95B987-F674-F326-F450-A19291E1A6CB}"/>
              </a:ext>
            </a:extLst>
          </p:cNvPr>
          <p:cNvGrpSpPr/>
          <p:nvPr/>
        </p:nvGrpSpPr>
        <p:grpSpPr>
          <a:xfrm>
            <a:off x="2641192" y="2921602"/>
            <a:ext cx="1321100" cy="825211"/>
            <a:chOff x="9158930" y="5791492"/>
            <a:chExt cx="1321100" cy="825211"/>
          </a:xfrm>
        </p:grpSpPr>
        <p:sp>
          <p:nvSpPr>
            <p:cNvPr id="6" name="Freeform: Shape 5">
              <a:extLst>
                <a:ext uri="{FF2B5EF4-FFF2-40B4-BE49-F238E27FC236}">
                  <a16:creationId xmlns:a16="http://schemas.microsoft.com/office/drawing/2014/main" id="{87E0C41C-ED4D-DB02-6A48-694FAE3248A9}"/>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D690110-6E08-812A-8C54-C4BBC267FB51}"/>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2C9F56D-C392-03C4-DA3B-58DB9B2E11A5}"/>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0E80030-4DF6-A994-F196-960F1925C4D7}"/>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1B64561-674C-C8FE-F832-47C33C61CB1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4E4914A-69EB-60EC-CA54-81FAB06E31A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40F976-E2D1-B463-3365-09AD95B1EF80}"/>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2665E0E-3167-B461-3FD7-DD87590FDA81}"/>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439413C-9703-D460-B50D-5EF798E06A2B}"/>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554C376-2E0F-E9A9-5316-DCDC542D0486}"/>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01F956-5A06-F3B5-984C-8B7B5BFB3790}"/>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FD8992C-1835-84B3-9F26-ABFB136A2F31}"/>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FA676E79-72C9-C5B3-7339-FCAF22395925}"/>
              </a:ext>
            </a:extLst>
          </p:cNvPr>
          <p:cNvSpPr/>
          <p:nvPr/>
        </p:nvSpPr>
        <p:spPr>
          <a:xfrm>
            <a:off x="1274491" y="285642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2" name="Rectangle 21">
            <a:extLst>
              <a:ext uri="{FF2B5EF4-FFF2-40B4-BE49-F238E27FC236}">
                <a16:creationId xmlns:a16="http://schemas.microsoft.com/office/drawing/2014/main" id="{91756E00-FB46-BBBA-1AB1-C5493E73D032}"/>
              </a:ext>
            </a:extLst>
          </p:cNvPr>
          <p:cNvSpPr/>
          <p:nvPr/>
        </p:nvSpPr>
        <p:spPr>
          <a:xfrm>
            <a:off x="1008395" y="3003039"/>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3" name="Rectangle 22">
            <a:extLst>
              <a:ext uri="{FF2B5EF4-FFF2-40B4-BE49-F238E27FC236}">
                <a16:creationId xmlns:a16="http://schemas.microsoft.com/office/drawing/2014/main" id="{DBC3BC25-C8E8-6C9E-D47F-9B6288E8F9D9}"/>
              </a:ext>
            </a:extLst>
          </p:cNvPr>
          <p:cNvSpPr/>
          <p:nvPr/>
        </p:nvSpPr>
        <p:spPr>
          <a:xfrm>
            <a:off x="1409740" y="313092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4" name="Rectangle 23">
            <a:extLst>
              <a:ext uri="{FF2B5EF4-FFF2-40B4-BE49-F238E27FC236}">
                <a16:creationId xmlns:a16="http://schemas.microsoft.com/office/drawing/2014/main" id="{CD3CD7E2-E279-D73F-B72D-634DD1DA194A}"/>
              </a:ext>
            </a:extLst>
          </p:cNvPr>
          <p:cNvSpPr/>
          <p:nvPr/>
        </p:nvSpPr>
        <p:spPr>
          <a:xfrm>
            <a:off x="865032" y="331247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5" name="Rectangle 24">
            <a:extLst>
              <a:ext uri="{FF2B5EF4-FFF2-40B4-BE49-F238E27FC236}">
                <a16:creationId xmlns:a16="http://schemas.microsoft.com/office/drawing/2014/main" id="{98AD1D4A-A9F9-39F1-A42C-E764797EAF58}"/>
              </a:ext>
            </a:extLst>
          </p:cNvPr>
          <p:cNvSpPr/>
          <p:nvPr/>
        </p:nvSpPr>
        <p:spPr>
          <a:xfrm>
            <a:off x="1008395" y="351376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6" name="Rectangle 25">
            <a:extLst>
              <a:ext uri="{FF2B5EF4-FFF2-40B4-BE49-F238E27FC236}">
                <a16:creationId xmlns:a16="http://schemas.microsoft.com/office/drawing/2014/main" id="{43197475-95ED-C489-8097-F818BE0CE873}"/>
              </a:ext>
            </a:extLst>
          </p:cNvPr>
          <p:cNvSpPr/>
          <p:nvPr/>
        </p:nvSpPr>
        <p:spPr>
          <a:xfrm>
            <a:off x="1342116" y="347041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7" name="Rectangle 26">
            <a:extLst>
              <a:ext uri="{FF2B5EF4-FFF2-40B4-BE49-F238E27FC236}">
                <a16:creationId xmlns:a16="http://schemas.microsoft.com/office/drawing/2014/main" id="{C5F63A35-0938-728D-BB43-C10059402529}"/>
              </a:ext>
            </a:extLst>
          </p:cNvPr>
          <p:cNvSpPr/>
          <p:nvPr/>
        </p:nvSpPr>
        <p:spPr>
          <a:xfrm>
            <a:off x="1541380" y="329918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8" name="Rectangle 27">
            <a:extLst>
              <a:ext uri="{FF2B5EF4-FFF2-40B4-BE49-F238E27FC236}">
                <a16:creationId xmlns:a16="http://schemas.microsoft.com/office/drawing/2014/main" id="{9653698F-8FE1-89E2-E2DD-3067616893FB}"/>
              </a:ext>
            </a:extLst>
          </p:cNvPr>
          <p:cNvSpPr/>
          <p:nvPr/>
        </p:nvSpPr>
        <p:spPr>
          <a:xfrm>
            <a:off x="1434939" y="358878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grpSp>
        <p:nvGrpSpPr>
          <p:cNvPr id="55" name="Group 54">
            <a:extLst>
              <a:ext uri="{FF2B5EF4-FFF2-40B4-BE49-F238E27FC236}">
                <a16:creationId xmlns:a16="http://schemas.microsoft.com/office/drawing/2014/main" id="{660CF7A8-C45A-9F53-B42A-DA04FC5894C8}"/>
              </a:ext>
            </a:extLst>
          </p:cNvPr>
          <p:cNvGrpSpPr/>
          <p:nvPr/>
        </p:nvGrpSpPr>
        <p:grpSpPr>
          <a:xfrm>
            <a:off x="6377973" y="2928066"/>
            <a:ext cx="1321100" cy="825211"/>
            <a:chOff x="9158930" y="5791492"/>
            <a:chExt cx="1321100" cy="825211"/>
          </a:xfrm>
        </p:grpSpPr>
        <p:sp>
          <p:nvSpPr>
            <p:cNvPr id="56" name="Freeform: Shape 55">
              <a:extLst>
                <a:ext uri="{FF2B5EF4-FFF2-40B4-BE49-F238E27FC236}">
                  <a16:creationId xmlns:a16="http://schemas.microsoft.com/office/drawing/2014/main" id="{B2D4CF60-70DA-385C-FCA0-D68056249FA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07D54305-957A-85D1-7725-D9CCC6E3C7D2}"/>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39A70015-B632-3C50-FFB1-404E95B711A9}"/>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E75F039C-1774-E54C-314F-C00DA8FB49B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7265FC56-F1EB-3128-075F-0AFEDBBC3F20}"/>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E3BF9B34-EF8F-89AC-EAD2-BA8619513AB1}"/>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00BEAECC-124B-8C1D-E6A6-9E9FEF0443C5}"/>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BFAAA908-C652-36E8-5653-1889B7D0C5EF}"/>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4CDBB06-4CC7-EA1E-06DB-36FA3C919BA8}"/>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CD8CFB18-BFA9-35B9-5488-025F550CE4DE}"/>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4C313C21-1130-5B74-2283-1C2BEBAA286E}"/>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0E0E4992-26B2-52A6-F6D5-0D79A1D5AD16}"/>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D524385D-CF86-21ED-12A1-05EC9BC9E1B2}"/>
              </a:ext>
            </a:extLst>
          </p:cNvPr>
          <p:cNvSpPr/>
          <p:nvPr/>
        </p:nvSpPr>
        <p:spPr>
          <a:xfrm>
            <a:off x="5011272" y="2862889"/>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69" name="Rectangle 68">
            <a:extLst>
              <a:ext uri="{FF2B5EF4-FFF2-40B4-BE49-F238E27FC236}">
                <a16:creationId xmlns:a16="http://schemas.microsoft.com/office/drawing/2014/main" id="{F3FE70FC-BA77-0694-A1A4-F7E9B229B044}"/>
              </a:ext>
            </a:extLst>
          </p:cNvPr>
          <p:cNvSpPr/>
          <p:nvPr/>
        </p:nvSpPr>
        <p:spPr>
          <a:xfrm>
            <a:off x="4745176" y="3009503"/>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0" name="Rectangle 69">
            <a:extLst>
              <a:ext uri="{FF2B5EF4-FFF2-40B4-BE49-F238E27FC236}">
                <a16:creationId xmlns:a16="http://schemas.microsoft.com/office/drawing/2014/main" id="{EB009402-1A46-5821-FAAB-7C56BBB83C05}"/>
              </a:ext>
            </a:extLst>
          </p:cNvPr>
          <p:cNvSpPr/>
          <p:nvPr/>
        </p:nvSpPr>
        <p:spPr>
          <a:xfrm>
            <a:off x="5146521" y="3137390"/>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76" name="TextBox 75">
            <a:extLst>
              <a:ext uri="{FF2B5EF4-FFF2-40B4-BE49-F238E27FC236}">
                <a16:creationId xmlns:a16="http://schemas.microsoft.com/office/drawing/2014/main" id="{9F7F8BB1-F5CC-9D4A-8489-C30152909844}"/>
              </a:ext>
            </a:extLst>
          </p:cNvPr>
          <p:cNvSpPr txBox="1"/>
          <p:nvPr/>
        </p:nvSpPr>
        <p:spPr>
          <a:xfrm>
            <a:off x="2057728" y="2248548"/>
            <a:ext cx="830099" cy="369332"/>
          </a:xfrm>
          <a:prstGeom prst="rect">
            <a:avLst/>
          </a:prstGeom>
          <a:noFill/>
        </p:spPr>
        <p:txBody>
          <a:bodyPr wrap="none" rtlCol="0">
            <a:spAutoFit/>
          </a:bodyPr>
          <a:lstStyle/>
          <a:p>
            <a:pPr algn="l"/>
            <a:r>
              <a:rPr lang="en-US" b="1">
                <a:solidFill>
                  <a:srgbClr val="272524"/>
                </a:solidFill>
              </a:rPr>
              <a:t>Cell A</a:t>
            </a:r>
          </a:p>
        </p:txBody>
      </p:sp>
      <p:sp>
        <p:nvSpPr>
          <p:cNvPr id="77" name="TextBox 76">
            <a:extLst>
              <a:ext uri="{FF2B5EF4-FFF2-40B4-BE49-F238E27FC236}">
                <a16:creationId xmlns:a16="http://schemas.microsoft.com/office/drawing/2014/main" id="{528107C1-3EE0-C5AF-79B6-D0B5282BC157}"/>
              </a:ext>
            </a:extLst>
          </p:cNvPr>
          <p:cNvSpPr txBox="1"/>
          <p:nvPr/>
        </p:nvSpPr>
        <p:spPr>
          <a:xfrm>
            <a:off x="5834599" y="2248548"/>
            <a:ext cx="838691" cy="369332"/>
          </a:xfrm>
          <a:prstGeom prst="rect">
            <a:avLst/>
          </a:prstGeom>
          <a:noFill/>
        </p:spPr>
        <p:txBody>
          <a:bodyPr wrap="none" rtlCol="0">
            <a:spAutoFit/>
          </a:bodyPr>
          <a:lstStyle/>
          <a:p>
            <a:pPr algn="l"/>
            <a:r>
              <a:rPr lang="en-US" b="1">
                <a:solidFill>
                  <a:srgbClr val="272524"/>
                </a:solidFill>
              </a:rPr>
              <a:t>Cell B</a:t>
            </a:r>
          </a:p>
        </p:txBody>
      </p:sp>
      <p:grpSp>
        <p:nvGrpSpPr>
          <p:cNvPr id="78" name="Group 77">
            <a:extLst>
              <a:ext uri="{FF2B5EF4-FFF2-40B4-BE49-F238E27FC236}">
                <a16:creationId xmlns:a16="http://schemas.microsoft.com/office/drawing/2014/main" id="{24C3649A-F733-B596-6CDC-8A96E4E6F6DE}"/>
              </a:ext>
            </a:extLst>
          </p:cNvPr>
          <p:cNvGrpSpPr/>
          <p:nvPr/>
        </p:nvGrpSpPr>
        <p:grpSpPr>
          <a:xfrm>
            <a:off x="9983215" y="2930293"/>
            <a:ext cx="1321100" cy="825211"/>
            <a:chOff x="9158930" y="5791492"/>
            <a:chExt cx="1321100" cy="825211"/>
          </a:xfrm>
        </p:grpSpPr>
        <p:sp>
          <p:nvSpPr>
            <p:cNvPr id="79" name="Freeform: Shape 78">
              <a:extLst>
                <a:ext uri="{FF2B5EF4-FFF2-40B4-BE49-F238E27FC236}">
                  <a16:creationId xmlns:a16="http://schemas.microsoft.com/office/drawing/2014/main" id="{D681A5E8-C29C-B6C7-9628-BDA392F9037E}"/>
                </a:ext>
              </a:extLst>
            </p:cNvPr>
            <p:cNvSpPr/>
            <p:nvPr/>
          </p:nvSpPr>
          <p:spPr>
            <a:xfrm>
              <a:off x="9445655"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E996D884-66A4-CBCC-377B-FE0BA7450A90}"/>
                </a:ext>
              </a:extLst>
            </p:cNvPr>
            <p:cNvSpPr/>
            <p:nvPr/>
          </p:nvSpPr>
          <p:spPr>
            <a:xfrm>
              <a:off x="9445655"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367FC2F2-E409-D3AE-5F82-A12052CE208A}"/>
                </a:ext>
              </a:extLst>
            </p:cNvPr>
            <p:cNvSpPr/>
            <p:nvPr/>
          </p:nvSpPr>
          <p:spPr>
            <a:xfrm>
              <a:off x="9445655"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88793705-9AFA-28F2-04EB-97736C36104B}"/>
                </a:ext>
              </a:extLst>
            </p:cNvPr>
            <p:cNvSpPr/>
            <p:nvPr/>
          </p:nvSpPr>
          <p:spPr>
            <a:xfrm>
              <a:off x="9445655"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A0362F77-4D3E-E973-0C13-9C4A9201FF6C}"/>
                </a:ext>
              </a:extLst>
            </p:cNvPr>
            <p:cNvSpPr/>
            <p:nvPr/>
          </p:nvSpPr>
          <p:spPr>
            <a:xfrm>
              <a:off x="9158930"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20646581-890B-13DD-4AB2-79ACFDF755C2}"/>
                </a:ext>
              </a:extLst>
            </p:cNvPr>
            <p:cNvSpPr/>
            <p:nvPr/>
          </p:nvSpPr>
          <p:spPr>
            <a:xfrm>
              <a:off x="9158930"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D104A567-E3DA-8FE6-FAC0-ACA9ED8A3462}"/>
                </a:ext>
              </a:extLst>
            </p:cNvPr>
            <p:cNvSpPr/>
            <p:nvPr/>
          </p:nvSpPr>
          <p:spPr>
            <a:xfrm>
              <a:off x="9158930"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02EBD30A-7EB9-C351-7D52-2EEDD920DB14}"/>
                </a:ext>
              </a:extLst>
            </p:cNvPr>
            <p:cNvSpPr/>
            <p:nvPr/>
          </p:nvSpPr>
          <p:spPr>
            <a:xfrm>
              <a:off x="9158930"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40E5F74B-84FD-1FF1-6B59-8301041A914E}"/>
                </a:ext>
              </a:extLst>
            </p:cNvPr>
            <p:cNvSpPr/>
            <p:nvPr/>
          </p:nvSpPr>
          <p:spPr>
            <a:xfrm>
              <a:off x="9775378" y="579149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9FC96C52-C530-95A4-AE3A-49F6BA7CEFC3}"/>
                </a:ext>
              </a:extLst>
            </p:cNvPr>
            <p:cNvSpPr/>
            <p:nvPr/>
          </p:nvSpPr>
          <p:spPr>
            <a:xfrm>
              <a:off x="9775378" y="601148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DE9C1D8A-F15D-3B14-10B8-39D2CD7D7BFC}"/>
                </a:ext>
              </a:extLst>
            </p:cNvPr>
            <p:cNvSpPr/>
            <p:nvPr/>
          </p:nvSpPr>
          <p:spPr>
            <a:xfrm>
              <a:off x="9775378" y="622503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4227CDB-0DE0-1A56-E1F5-FB31B4EA1D1D}"/>
                </a:ext>
              </a:extLst>
            </p:cNvPr>
            <p:cNvSpPr/>
            <p:nvPr/>
          </p:nvSpPr>
          <p:spPr>
            <a:xfrm>
              <a:off x="9775378" y="6421193"/>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D25431E1-4D02-98D5-5B6D-5F5ADBCEEBE0}"/>
              </a:ext>
            </a:extLst>
          </p:cNvPr>
          <p:cNvSpPr/>
          <p:nvPr/>
        </p:nvSpPr>
        <p:spPr>
          <a:xfrm>
            <a:off x="8616514" y="2865116"/>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2" name="Rectangle 91">
            <a:extLst>
              <a:ext uri="{FF2B5EF4-FFF2-40B4-BE49-F238E27FC236}">
                <a16:creationId xmlns:a16="http://schemas.microsoft.com/office/drawing/2014/main" id="{B1061E48-9562-306A-44EB-B01431B4466F}"/>
              </a:ext>
            </a:extLst>
          </p:cNvPr>
          <p:cNvSpPr/>
          <p:nvPr/>
        </p:nvSpPr>
        <p:spPr>
          <a:xfrm>
            <a:off x="8350418" y="3011730"/>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3" name="Rectangle 92">
            <a:extLst>
              <a:ext uri="{FF2B5EF4-FFF2-40B4-BE49-F238E27FC236}">
                <a16:creationId xmlns:a16="http://schemas.microsoft.com/office/drawing/2014/main" id="{54424BDE-8697-CBEA-3EC9-C56334BF6A58}"/>
              </a:ext>
            </a:extLst>
          </p:cNvPr>
          <p:cNvSpPr/>
          <p:nvPr/>
        </p:nvSpPr>
        <p:spPr>
          <a:xfrm>
            <a:off x="8751763" y="313961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4" name="Rectangle 93">
            <a:extLst>
              <a:ext uri="{FF2B5EF4-FFF2-40B4-BE49-F238E27FC236}">
                <a16:creationId xmlns:a16="http://schemas.microsoft.com/office/drawing/2014/main" id="{FA89D24C-A15B-0BD0-1DE5-69EAFB361C25}"/>
              </a:ext>
            </a:extLst>
          </p:cNvPr>
          <p:cNvSpPr/>
          <p:nvPr/>
        </p:nvSpPr>
        <p:spPr>
          <a:xfrm>
            <a:off x="8207055" y="3321163"/>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5" name="Rectangle 94">
            <a:extLst>
              <a:ext uri="{FF2B5EF4-FFF2-40B4-BE49-F238E27FC236}">
                <a16:creationId xmlns:a16="http://schemas.microsoft.com/office/drawing/2014/main" id="{98897FEF-7529-4910-3B9F-51A3221CAD73}"/>
              </a:ext>
            </a:extLst>
          </p:cNvPr>
          <p:cNvSpPr/>
          <p:nvPr/>
        </p:nvSpPr>
        <p:spPr>
          <a:xfrm>
            <a:off x="8350418" y="352245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6" name="Rectangle 95">
            <a:extLst>
              <a:ext uri="{FF2B5EF4-FFF2-40B4-BE49-F238E27FC236}">
                <a16:creationId xmlns:a16="http://schemas.microsoft.com/office/drawing/2014/main" id="{51A2FCC1-30E1-38A1-49A0-8C01F6AC22DA}"/>
              </a:ext>
            </a:extLst>
          </p:cNvPr>
          <p:cNvSpPr/>
          <p:nvPr/>
        </p:nvSpPr>
        <p:spPr>
          <a:xfrm>
            <a:off x="8684139" y="3479109"/>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7" name="Rectangle 96">
            <a:extLst>
              <a:ext uri="{FF2B5EF4-FFF2-40B4-BE49-F238E27FC236}">
                <a16:creationId xmlns:a16="http://schemas.microsoft.com/office/drawing/2014/main" id="{30AE9E8B-7679-C132-B95C-50B31FD1B156}"/>
              </a:ext>
            </a:extLst>
          </p:cNvPr>
          <p:cNvSpPr/>
          <p:nvPr/>
        </p:nvSpPr>
        <p:spPr>
          <a:xfrm>
            <a:off x="8883403" y="3307873"/>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8" name="Rectangle 97">
            <a:extLst>
              <a:ext uri="{FF2B5EF4-FFF2-40B4-BE49-F238E27FC236}">
                <a16:creationId xmlns:a16="http://schemas.microsoft.com/office/drawing/2014/main" id="{6E76B41D-3554-D067-D574-BC00A4AEF173}"/>
              </a:ext>
            </a:extLst>
          </p:cNvPr>
          <p:cNvSpPr/>
          <p:nvPr/>
        </p:nvSpPr>
        <p:spPr>
          <a:xfrm>
            <a:off x="8776962" y="3597475"/>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9" name="TextBox 98">
            <a:extLst>
              <a:ext uri="{FF2B5EF4-FFF2-40B4-BE49-F238E27FC236}">
                <a16:creationId xmlns:a16="http://schemas.microsoft.com/office/drawing/2014/main" id="{634EEC80-5EEF-DFF7-EF1D-4451C32516B5}"/>
              </a:ext>
            </a:extLst>
          </p:cNvPr>
          <p:cNvSpPr txBox="1"/>
          <p:nvPr/>
        </p:nvSpPr>
        <p:spPr>
          <a:xfrm>
            <a:off x="9439841" y="2248548"/>
            <a:ext cx="838691" cy="369332"/>
          </a:xfrm>
          <a:prstGeom prst="rect">
            <a:avLst/>
          </a:prstGeom>
          <a:noFill/>
        </p:spPr>
        <p:txBody>
          <a:bodyPr wrap="none" rtlCol="0">
            <a:spAutoFit/>
          </a:bodyPr>
          <a:lstStyle/>
          <a:p>
            <a:pPr algn="l"/>
            <a:r>
              <a:rPr lang="en-US" b="1">
                <a:solidFill>
                  <a:srgbClr val="272524"/>
                </a:solidFill>
              </a:rPr>
              <a:t>Cell C</a:t>
            </a:r>
          </a:p>
        </p:txBody>
      </p:sp>
      <p:sp>
        <p:nvSpPr>
          <p:cNvPr id="4" name="Rectangle 3">
            <a:extLst>
              <a:ext uri="{FF2B5EF4-FFF2-40B4-BE49-F238E27FC236}">
                <a16:creationId xmlns:a16="http://schemas.microsoft.com/office/drawing/2014/main" id="{7F4F14B1-CD81-8E8E-30D2-8FE9C31E6B30}"/>
              </a:ext>
            </a:extLst>
          </p:cNvPr>
          <p:cNvSpPr/>
          <p:nvPr/>
        </p:nvSpPr>
        <p:spPr>
          <a:xfrm>
            <a:off x="863768" y="4054575"/>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0" name="Rectangle 19">
            <a:extLst>
              <a:ext uri="{FF2B5EF4-FFF2-40B4-BE49-F238E27FC236}">
                <a16:creationId xmlns:a16="http://schemas.microsoft.com/office/drawing/2014/main" id="{8D07E55E-F2D1-3E3D-7E75-095E36A01B99}"/>
              </a:ext>
            </a:extLst>
          </p:cNvPr>
          <p:cNvSpPr/>
          <p:nvPr/>
        </p:nvSpPr>
        <p:spPr>
          <a:xfrm>
            <a:off x="1342116" y="4130310"/>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1" name="Rectangle 20">
            <a:extLst>
              <a:ext uri="{FF2B5EF4-FFF2-40B4-BE49-F238E27FC236}">
                <a16:creationId xmlns:a16="http://schemas.microsoft.com/office/drawing/2014/main" id="{E9224BAA-73B9-5985-308C-F5A80F72E328}"/>
              </a:ext>
            </a:extLst>
          </p:cNvPr>
          <p:cNvSpPr/>
          <p:nvPr/>
        </p:nvSpPr>
        <p:spPr>
          <a:xfrm>
            <a:off x="1240924" y="4767927"/>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1" name="Rectangle 30">
            <a:extLst>
              <a:ext uri="{FF2B5EF4-FFF2-40B4-BE49-F238E27FC236}">
                <a16:creationId xmlns:a16="http://schemas.microsoft.com/office/drawing/2014/main" id="{FCCB1A76-6BEE-F826-E61A-94D3D65C5661}"/>
              </a:ext>
            </a:extLst>
          </p:cNvPr>
          <p:cNvSpPr/>
          <p:nvPr/>
        </p:nvSpPr>
        <p:spPr>
          <a:xfrm>
            <a:off x="8668501" y="4358006"/>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3" name="Rectangle 32">
            <a:extLst>
              <a:ext uri="{FF2B5EF4-FFF2-40B4-BE49-F238E27FC236}">
                <a16:creationId xmlns:a16="http://schemas.microsoft.com/office/drawing/2014/main" id="{A197E8B3-11F8-417A-CD48-373B1711B52B}"/>
              </a:ext>
            </a:extLst>
          </p:cNvPr>
          <p:cNvSpPr/>
          <p:nvPr/>
        </p:nvSpPr>
        <p:spPr>
          <a:xfrm>
            <a:off x="8291050" y="455538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4" name="Rectangle 33">
            <a:extLst>
              <a:ext uri="{FF2B5EF4-FFF2-40B4-BE49-F238E27FC236}">
                <a16:creationId xmlns:a16="http://schemas.microsoft.com/office/drawing/2014/main" id="{A3800ADF-BD55-27F1-6CB3-AAC41D95E34F}"/>
              </a:ext>
            </a:extLst>
          </p:cNvPr>
          <p:cNvSpPr/>
          <p:nvPr/>
        </p:nvSpPr>
        <p:spPr>
          <a:xfrm>
            <a:off x="8600877" y="469749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5" name="Rectangle 34">
            <a:extLst>
              <a:ext uri="{FF2B5EF4-FFF2-40B4-BE49-F238E27FC236}">
                <a16:creationId xmlns:a16="http://schemas.microsoft.com/office/drawing/2014/main" id="{AEDB6966-1FE6-B3EC-ED6B-71953E1C9369}"/>
              </a:ext>
            </a:extLst>
          </p:cNvPr>
          <p:cNvSpPr/>
          <p:nvPr/>
        </p:nvSpPr>
        <p:spPr>
          <a:xfrm>
            <a:off x="8800141" y="4526262"/>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6" name="Rectangle 35">
            <a:extLst>
              <a:ext uri="{FF2B5EF4-FFF2-40B4-BE49-F238E27FC236}">
                <a16:creationId xmlns:a16="http://schemas.microsoft.com/office/drawing/2014/main" id="{973D32E9-32C7-BACF-6942-CA398EDBC8F7}"/>
              </a:ext>
            </a:extLst>
          </p:cNvPr>
          <p:cNvSpPr/>
          <p:nvPr/>
        </p:nvSpPr>
        <p:spPr>
          <a:xfrm>
            <a:off x="8693700" y="481586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7" name="TextBox 36">
            <a:extLst>
              <a:ext uri="{FF2B5EF4-FFF2-40B4-BE49-F238E27FC236}">
                <a16:creationId xmlns:a16="http://schemas.microsoft.com/office/drawing/2014/main" id="{E50E9711-FC07-FF32-CD1F-5977BDCFDB3C}"/>
              </a:ext>
            </a:extLst>
          </p:cNvPr>
          <p:cNvSpPr txBox="1"/>
          <p:nvPr/>
        </p:nvSpPr>
        <p:spPr>
          <a:xfrm>
            <a:off x="1091629" y="5333770"/>
            <a:ext cx="2762295" cy="646331"/>
          </a:xfrm>
          <a:prstGeom prst="rect">
            <a:avLst/>
          </a:prstGeom>
          <a:noFill/>
        </p:spPr>
        <p:txBody>
          <a:bodyPr wrap="none" rtlCol="0">
            <a:spAutoFit/>
          </a:bodyPr>
          <a:lstStyle/>
          <a:p>
            <a:r>
              <a:rPr lang="en-US">
                <a:solidFill>
                  <a:srgbClr val="272524"/>
                </a:solidFill>
              </a:rPr>
              <a:t>Background amplification</a:t>
            </a:r>
          </a:p>
          <a:p>
            <a:r>
              <a:rPr lang="en-US">
                <a:solidFill>
                  <a:srgbClr val="272524"/>
                </a:solidFill>
              </a:rPr>
              <a:t>of ambient RNA</a:t>
            </a:r>
          </a:p>
        </p:txBody>
      </p:sp>
      <p:sp>
        <p:nvSpPr>
          <p:cNvPr id="38" name="TextBox 37">
            <a:extLst>
              <a:ext uri="{FF2B5EF4-FFF2-40B4-BE49-F238E27FC236}">
                <a16:creationId xmlns:a16="http://schemas.microsoft.com/office/drawing/2014/main" id="{95C83249-5900-FF23-C938-28D82F3877ED}"/>
              </a:ext>
            </a:extLst>
          </p:cNvPr>
          <p:cNvSpPr txBox="1"/>
          <p:nvPr/>
        </p:nvSpPr>
        <p:spPr>
          <a:xfrm>
            <a:off x="4823584" y="5333770"/>
            <a:ext cx="2860720" cy="923330"/>
          </a:xfrm>
          <a:prstGeom prst="rect">
            <a:avLst/>
          </a:prstGeom>
          <a:noFill/>
        </p:spPr>
        <p:txBody>
          <a:bodyPr wrap="none" rtlCol="0">
            <a:spAutoFit/>
          </a:bodyPr>
          <a:lstStyle/>
          <a:p>
            <a:pPr algn="l"/>
            <a:r>
              <a:rPr lang="en-US">
                <a:solidFill>
                  <a:srgbClr val="272524"/>
                </a:solidFill>
              </a:rPr>
              <a:t>Lower quality library</a:t>
            </a:r>
            <a:br>
              <a:rPr lang="en-US">
                <a:solidFill>
                  <a:srgbClr val="272524"/>
                </a:solidFill>
              </a:rPr>
            </a:br>
            <a:r>
              <a:rPr lang="en-US">
                <a:solidFill>
                  <a:srgbClr val="272524"/>
                </a:solidFill>
              </a:rPr>
              <a:t>or lower capture efficiency</a:t>
            </a:r>
            <a:br>
              <a:rPr lang="en-US">
                <a:solidFill>
                  <a:srgbClr val="272524"/>
                </a:solidFill>
              </a:rPr>
            </a:br>
            <a:r>
              <a:rPr lang="en-US">
                <a:solidFill>
                  <a:srgbClr val="272524"/>
                </a:solidFill>
              </a:rPr>
              <a:t>leads to fewer molecules</a:t>
            </a:r>
          </a:p>
        </p:txBody>
      </p:sp>
      <p:sp>
        <p:nvSpPr>
          <p:cNvPr id="40" name="TextBox 39">
            <a:extLst>
              <a:ext uri="{FF2B5EF4-FFF2-40B4-BE49-F238E27FC236}">
                <a16:creationId xmlns:a16="http://schemas.microsoft.com/office/drawing/2014/main" id="{400B6E00-0BF0-1136-291A-9AF85009B251}"/>
              </a:ext>
            </a:extLst>
          </p:cNvPr>
          <p:cNvSpPr txBox="1"/>
          <p:nvPr/>
        </p:nvSpPr>
        <p:spPr>
          <a:xfrm>
            <a:off x="8653964" y="5333770"/>
            <a:ext cx="2351926" cy="923330"/>
          </a:xfrm>
          <a:prstGeom prst="rect">
            <a:avLst/>
          </a:prstGeom>
          <a:noFill/>
        </p:spPr>
        <p:txBody>
          <a:bodyPr wrap="none" rtlCol="0">
            <a:spAutoFit/>
          </a:bodyPr>
          <a:lstStyle/>
          <a:p>
            <a:pPr algn="l"/>
            <a:r>
              <a:rPr lang="en-US">
                <a:solidFill>
                  <a:srgbClr val="272524"/>
                </a:solidFill>
              </a:rPr>
              <a:t>Cell infected twice by</a:t>
            </a:r>
            <a:br>
              <a:rPr lang="en-US">
                <a:solidFill>
                  <a:srgbClr val="272524"/>
                </a:solidFill>
              </a:rPr>
            </a:br>
            <a:r>
              <a:rPr lang="en-US">
                <a:solidFill>
                  <a:srgbClr val="272524"/>
                </a:solidFill>
              </a:rPr>
              <a:t>accident so has two</a:t>
            </a:r>
          </a:p>
          <a:p>
            <a:pPr algn="l"/>
            <a:r>
              <a:rPr lang="en-US">
                <a:solidFill>
                  <a:srgbClr val="272524"/>
                </a:solidFill>
              </a:rPr>
              <a:t>perturbations</a:t>
            </a:r>
          </a:p>
        </p:txBody>
      </p:sp>
      <p:sp>
        <p:nvSpPr>
          <p:cNvPr id="29" name="Rectangle 28">
            <a:extLst>
              <a:ext uri="{FF2B5EF4-FFF2-40B4-BE49-F238E27FC236}">
                <a16:creationId xmlns:a16="http://schemas.microsoft.com/office/drawing/2014/main" id="{6C094A73-BAB8-940B-317F-5794C3729EA8}"/>
              </a:ext>
            </a:extLst>
          </p:cNvPr>
          <p:cNvSpPr/>
          <p:nvPr/>
        </p:nvSpPr>
        <p:spPr>
          <a:xfrm>
            <a:off x="737412" y="2763572"/>
            <a:ext cx="1777971" cy="1215268"/>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E0C6682-ED6B-3E6F-B4CC-6AC6E1D71DAA}"/>
              </a:ext>
            </a:extLst>
          </p:cNvPr>
          <p:cNvSpPr/>
          <p:nvPr/>
        </p:nvSpPr>
        <p:spPr>
          <a:xfrm>
            <a:off x="4501870" y="2763572"/>
            <a:ext cx="1777971" cy="794195"/>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A835B0B-66AF-FBBE-AA12-02C47A5D5457}"/>
              </a:ext>
            </a:extLst>
          </p:cNvPr>
          <p:cNvSpPr/>
          <p:nvPr/>
        </p:nvSpPr>
        <p:spPr>
          <a:xfrm>
            <a:off x="8040382" y="2763572"/>
            <a:ext cx="1777971" cy="1215268"/>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542404F-AA5D-D842-B3F1-5E8F940CB980}"/>
              </a:ext>
            </a:extLst>
          </p:cNvPr>
          <p:cNvSpPr/>
          <p:nvPr/>
        </p:nvSpPr>
        <p:spPr>
          <a:xfrm>
            <a:off x="8040382" y="4253341"/>
            <a:ext cx="1777971" cy="975460"/>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B8FD32-CA43-09EF-5863-0B97489E15B0}"/>
              </a:ext>
            </a:extLst>
          </p:cNvPr>
          <p:cNvSpPr/>
          <p:nvPr/>
        </p:nvSpPr>
        <p:spPr>
          <a:xfrm>
            <a:off x="761397" y="4018126"/>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9F1F5A-5FBC-3C69-6949-C2DF67FAE05D}"/>
              </a:ext>
            </a:extLst>
          </p:cNvPr>
          <p:cNvSpPr/>
          <p:nvPr/>
        </p:nvSpPr>
        <p:spPr>
          <a:xfrm>
            <a:off x="761397" y="4664459"/>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24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C821-4A1D-495E-9D36-28FF86998B9D}"/>
              </a:ext>
            </a:extLst>
          </p:cNvPr>
          <p:cNvSpPr>
            <a:spLocks noGrp="1"/>
          </p:cNvSpPr>
          <p:nvPr>
            <p:ph type="title"/>
          </p:nvPr>
        </p:nvSpPr>
        <p:spPr/>
        <p:txBody>
          <a:bodyPr>
            <a:noAutofit/>
          </a:bodyPr>
          <a:lstStyle/>
          <a:p>
            <a:r>
              <a:rPr lang="en-US" sz="3200"/>
              <a:t>Cas enzymes are programmable genome perturbation tools</a:t>
            </a:r>
          </a:p>
        </p:txBody>
      </p:sp>
      <p:pic>
        <p:nvPicPr>
          <p:cNvPr id="4" name="image1-small.jpg" descr="image1-small.jpg">
            <a:extLst>
              <a:ext uri="{FF2B5EF4-FFF2-40B4-BE49-F238E27FC236}">
                <a16:creationId xmlns:a16="http://schemas.microsoft.com/office/drawing/2014/main" id="{238F2855-A1AA-4B64-B3AF-EA0E9A5BEEEF}"/>
              </a:ext>
            </a:extLst>
          </p:cNvPr>
          <p:cNvPicPr>
            <a:picLocks noChangeAspect="1"/>
          </p:cNvPicPr>
          <p:nvPr/>
        </p:nvPicPr>
        <p:blipFill rotWithShape="1">
          <a:blip r:embed="rId2"/>
          <a:srcRect t="21349" b="5020"/>
          <a:stretch/>
        </p:blipFill>
        <p:spPr>
          <a:xfrm>
            <a:off x="1589909" y="1325488"/>
            <a:ext cx="9012181" cy="5532512"/>
          </a:xfrm>
          <a:prstGeom prst="rect">
            <a:avLst/>
          </a:prstGeom>
          <a:ln w="12700">
            <a:miter lim="400000"/>
          </a:ln>
        </p:spPr>
      </p:pic>
      <p:sp>
        <p:nvSpPr>
          <p:cNvPr id="5" name="Rectangle 4">
            <a:extLst>
              <a:ext uri="{FF2B5EF4-FFF2-40B4-BE49-F238E27FC236}">
                <a16:creationId xmlns:a16="http://schemas.microsoft.com/office/drawing/2014/main" id="{4328CAA4-B0AB-4A1E-95ED-EB3DA2960DD3}"/>
              </a:ext>
            </a:extLst>
          </p:cNvPr>
          <p:cNvSpPr/>
          <p:nvPr/>
        </p:nvSpPr>
        <p:spPr>
          <a:xfrm>
            <a:off x="4171950" y="3669030"/>
            <a:ext cx="6652260" cy="3097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AF2B0D-DF8B-4E78-9252-93E45639341A}"/>
              </a:ext>
            </a:extLst>
          </p:cNvPr>
          <p:cNvSpPr/>
          <p:nvPr/>
        </p:nvSpPr>
        <p:spPr>
          <a:xfrm>
            <a:off x="1929667" y="4411980"/>
            <a:ext cx="6420045" cy="49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221491-5328-4C6A-B16F-7EE2B755A1F3}"/>
              </a:ext>
            </a:extLst>
          </p:cNvPr>
          <p:cNvSpPr txBox="1"/>
          <p:nvPr/>
        </p:nvSpPr>
        <p:spPr>
          <a:xfrm>
            <a:off x="1627537" y="4564916"/>
            <a:ext cx="2829621" cy="338554"/>
          </a:xfrm>
          <a:prstGeom prst="rect">
            <a:avLst/>
          </a:prstGeom>
          <a:noFill/>
        </p:spPr>
        <p:txBody>
          <a:bodyPr wrap="none" rtlCol="0">
            <a:spAutoFit/>
          </a:bodyPr>
          <a:lstStyle/>
          <a:p>
            <a:r>
              <a:rPr lang="en-US" sz="1600" b="1">
                <a:solidFill>
                  <a:schemeClr val="tx1">
                    <a:lumMod val="85000"/>
                    <a:lumOff val="15000"/>
                  </a:schemeClr>
                </a:solidFill>
                <a:latin typeface="Arial" panose="020B0604020202020204" pitchFamily="34" charset="0"/>
                <a:cs typeface="Arial" panose="020B0604020202020204" pitchFamily="34" charset="0"/>
              </a:rPr>
              <a:t>Genome editing (</a:t>
            </a:r>
            <a:r>
              <a:rPr lang="en-US" sz="1600" b="1" err="1">
                <a:solidFill>
                  <a:schemeClr val="tx1">
                    <a:lumMod val="85000"/>
                    <a:lumOff val="15000"/>
                  </a:schemeClr>
                </a:solidFill>
                <a:latin typeface="Arial" panose="020B0604020202020204" pitchFamily="34" charset="0"/>
                <a:cs typeface="Arial" panose="020B0604020202020204" pitchFamily="34" charset="0"/>
              </a:rPr>
              <a:t>CRISPRn</a:t>
            </a:r>
            <a:r>
              <a:rPr lang="en-US" sz="1600" b="1">
                <a:solidFill>
                  <a:schemeClr val="tx1">
                    <a:lumMod val="85000"/>
                    <a:lumOff val="15000"/>
                  </a:schemeClr>
                </a:solidFill>
                <a:latin typeface="Arial" panose="020B0604020202020204" pitchFamily="34" charset="0"/>
                <a:cs typeface="Arial" panose="020B0604020202020204" pitchFamily="34" charset="0"/>
              </a:rPr>
              <a:t>)</a:t>
            </a:r>
            <a:endParaRPr lang="en-US" b="1">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578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7498-3B6B-AAED-EA8D-373D30F84F7D}"/>
              </a:ext>
            </a:extLst>
          </p:cNvPr>
          <p:cNvSpPr>
            <a:spLocks noGrp="1"/>
          </p:cNvSpPr>
          <p:nvPr>
            <p:ph type="title"/>
          </p:nvPr>
        </p:nvSpPr>
        <p:spPr/>
        <p:txBody>
          <a:bodyPr/>
          <a:lstStyle/>
          <a:p>
            <a:r>
              <a:rPr lang="en-US"/>
              <a:t>How do we assign perturbation identities to cells?</a:t>
            </a:r>
          </a:p>
        </p:txBody>
      </p:sp>
      <p:sp>
        <p:nvSpPr>
          <p:cNvPr id="3" name="Content Placeholder 2">
            <a:extLst>
              <a:ext uri="{FF2B5EF4-FFF2-40B4-BE49-F238E27FC236}">
                <a16:creationId xmlns:a16="http://schemas.microsoft.com/office/drawing/2014/main" id="{4CE24F30-CE43-3EFA-E7AA-B06C0DDDA6CC}"/>
              </a:ext>
            </a:extLst>
          </p:cNvPr>
          <p:cNvSpPr>
            <a:spLocks noGrp="1"/>
          </p:cNvSpPr>
          <p:nvPr>
            <p:ph idx="1"/>
          </p:nvPr>
        </p:nvSpPr>
        <p:spPr>
          <a:xfrm>
            <a:off x="512064" y="4499573"/>
            <a:ext cx="11184422" cy="1605951"/>
          </a:xfrm>
        </p:spPr>
        <p:txBody>
          <a:bodyPr/>
          <a:lstStyle/>
          <a:p>
            <a:pPr marL="285750" indent="-285750">
              <a:buFont typeface="Arial" panose="020B0604020202020204" pitchFamily="34" charset="0"/>
              <a:buChar char="•"/>
            </a:pPr>
            <a:r>
              <a:rPr lang="en-US"/>
              <a:t>With high-efficiency capture methods, distribution of sgRNAs captured in cells will be bimodal</a:t>
            </a:r>
          </a:p>
        </p:txBody>
      </p:sp>
      <p:sp>
        <p:nvSpPr>
          <p:cNvPr id="5" name="Slide Number Placeholder 4">
            <a:extLst>
              <a:ext uri="{FF2B5EF4-FFF2-40B4-BE49-F238E27FC236}">
                <a16:creationId xmlns:a16="http://schemas.microsoft.com/office/drawing/2014/main" id="{426344F6-B6A6-91A3-449F-842552E42D41}"/>
              </a:ext>
            </a:extLst>
          </p:cNvPr>
          <p:cNvSpPr>
            <a:spLocks noGrp="1"/>
          </p:cNvSpPr>
          <p:nvPr>
            <p:ph type="sldNum" sz="quarter" idx="12"/>
          </p:nvPr>
        </p:nvSpPr>
        <p:spPr/>
        <p:txBody>
          <a:bodyPr/>
          <a:lstStyle/>
          <a:p>
            <a:fld id="{392A82E4-46D4-47B9-B351-3B800C56E65D}" type="slidenum">
              <a:rPr lang="en-US" smtClean="0"/>
              <a:t>40</a:t>
            </a:fld>
            <a:endParaRPr lang="en-US"/>
          </a:p>
        </p:txBody>
      </p:sp>
      <p:grpSp>
        <p:nvGrpSpPr>
          <p:cNvPr id="19" name="Group 18">
            <a:extLst>
              <a:ext uri="{FF2B5EF4-FFF2-40B4-BE49-F238E27FC236}">
                <a16:creationId xmlns:a16="http://schemas.microsoft.com/office/drawing/2014/main" id="{33A73311-C804-1931-A1F1-2FC81DA8EF8C}"/>
              </a:ext>
            </a:extLst>
          </p:cNvPr>
          <p:cNvGrpSpPr/>
          <p:nvPr/>
        </p:nvGrpSpPr>
        <p:grpSpPr>
          <a:xfrm>
            <a:off x="3983525" y="1283076"/>
            <a:ext cx="4345663" cy="2238132"/>
            <a:chOff x="3983525" y="1700783"/>
            <a:chExt cx="4345663" cy="2238132"/>
          </a:xfrm>
        </p:grpSpPr>
        <p:grpSp>
          <p:nvGrpSpPr>
            <p:cNvPr id="13" name="Group 12">
              <a:extLst>
                <a:ext uri="{FF2B5EF4-FFF2-40B4-BE49-F238E27FC236}">
                  <a16:creationId xmlns:a16="http://schemas.microsoft.com/office/drawing/2014/main" id="{C7B9ABC8-1DEA-8684-B4D2-378CA861C9C0}"/>
                </a:ext>
              </a:extLst>
            </p:cNvPr>
            <p:cNvGrpSpPr/>
            <p:nvPr/>
          </p:nvGrpSpPr>
          <p:grpSpPr>
            <a:xfrm>
              <a:off x="3983525" y="1700783"/>
              <a:ext cx="4345663" cy="2225401"/>
              <a:chOff x="3675707" y="2109457"/>
              <a:chExt cx="4952245" cy="2766577"/>
            </a:xfrm>
          </p:grpSpPr>
          <p:cxnSp>
            <p:nvCxnSpPr>
              <p:cNvPr id="7" name="Straight Arrow Connector 6">
                <a:extLst>
                  <a:ext uri="{FF2B5EF4-FFF2-40B4-BE49-F238E27FC236}">
                    <a16:creationId xmlns:a16="http://schemas.microsoft.com/office/drawing/2014/main" id="{BBB0620C-1683-36C4-F7F2-F73DE090BB81}"/>
                  </a:ext>
                </a:extLst>
              </p:cNvPr>
              <p:cNvCxnSpPr>
                <a:cxnSpLocks/>
              </p:cNvCxnSpPr>
              <p:nvPr/>
            </p:nvCxnSpPr>
            <p:spPr>
              <a:xfrm flipV="1">
                <a:off x="3675707" y="2109457"/>
                <a:ext cx="0" cy="2766577"/>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67B2CC-CEAD-DB02-E602-ED152C12BBF1}"/>
                  </a:ext>
                </a:extLst>
              </p:cNvPr>
              <p:cNvCxnSpPr>
                <a:cxnSpLocks/>
              </p:cNvCxnSpPr>
              <p:nvPr/>
            </p:nvCxnSpPr>
            <p:spPr>
              <a:xfrm>
                <a:off x="3675707" y="4876034"/>
                <a:ext cx="4952245" cy="0"/>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230D2C11-E7AD-894A-9561-1CC19D7B6C51}"/>
                </a:ext>
              </a:extLst>
            </p:cNvPr>
            <p:cNvSpPr/>
            <p:nvPr/>
          </p:nvSpPr>
          <p:spPr>
            <a:xfrm>
              <a:off x="4010686" y="2172832"/>
              <a:ext cx="860080" cy="1738266"/>
            </a:xfrm>
            <a:custGeom>
              <a:avLst/>
              <a:gdLst>
                <a:gd name="connsiteX0" fmla="*/ 0 w 552262"/>
                <a:gd name="connsiteY0" fmla="*/ 0 h 1732936"/>
                <a:gd name="connsiteX1" fmla="*/ 63374 w 552262"/>
                <a:gd name="connsiteY1" fmla="*/ 534154 h 1732936"/>
                <a:gd name="connsiteX2" fmla="*/ 153909 w 552262"/>
                <a:gd name="connsiteY2" fmla="*/ 1023041 h 1732936"/>
                <a:gd name="connsiteX3" fmla="*/ 307818 w 552262"/>
                <a:gd name="connsiteY3" fmla="*/ 1385180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29212"/>
                <a:gd name="connsiteX1" fmla="*/ 63374 w 552262"/>
                <a:gd name="connsiteY1" fmla="*/ 534154 h 1729212"/>
                <a:gd name="connsiteX2" fmla="*/ 262550 w 552262"/>
                <a:gd name="connsiteY2" fmla="*/ 1421394 h 1729212"/>
                <a:gd name="connsiteX3" fmla="*/ 552262 w 552262"/>
                <a:gd name="connsiteY3" fmla="*/ 1729212 h 1729212"/>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60080"/>
                <a:gd name="connsiteY0" fmla="*/ 0 h 1738266"/>
                <a:gd name="connsiteX1" fmla="*/ 63374 w 860080"/>
                <a:gd name="connsiteY1" fmla="*/ 534154 h 1738266"/>
                <a:gd name="connsiteX2" fmla="*/ 262550 w 860080"/>
                <a:gd name="connsiteY2" fmla="*/ 1421394 h 1738266"/>
                <a:gd name="connsiteX3" fmla="*/ 860080 w 860080"/>
                <a:gd name="connsiteY3" fmla="*/ 1738266 h 1738266"/>
              </a:gdLst>
              <a:ahLst/>
              <a:cxnLst>
                <a:cxn ang="0">
                  <a:pos x="connsiteX0" y="connsiteY0"/>
                </a:cxn>
                <a:cxn ang="0">
                  <a:pos x="connsiteX1" y="connsiteY1"/>
                </a:cxn>
                <a:cxn ang="0">
                  <a:pos x="connsiteX2" y="connsiteY2"/>
                </a:cxn>
                <a:cxn ang="0">
                  <a:pos x="connsiteX3" y="connsiteY3"/>
                </a:cxn>
              </a:cxnLst>
              <a:rect l="l" t="t" r="r" b="b"/>
              <a:pathLst>
                <a:path w="860080" h="1738266">
                  <a:moveTo>
                    <a:pt x="0" y="0"/>
                  </a:moveTo>
                  <a:cubicBezTo>
                    <a:pt x="18861" y="181823"/>
                    <a:pt x="19616" y="297255"/>
                    <a:pt x="63374" y="534154"/>
                  </a:cubicBezTo>
                  <a:cubicBezTo>
                    <a:pt x="107132" y="771053"/>
                    <a:pt x="129766" y="1220709"/>
                    <a:pt x="262550" y="1421394"/>
                  </a:cubicBezTo>
                  <a:cubicBezTo>
                    <a:pt x="395334" y="1622079"/>
                    <a:pt x="419477" y="1628870"/>
                    <a:pt x="860080" y="17382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609F4CB-E025-BA7A-C8CF-FC0CF16ACB1F}"/>
                </a:ext>
              </a:extLst>
            </p:cNvPr>
            <p:cNvSpPr/>
            <p:nvPr/>
          </p:nvSpPr>
          <p:spPr>
            <a:xfrm>
              <a:off x="4834550" y="3314236"/>
              <a:ext cx="3268301" cy="624021"/>
            </a:xfrm>
            <a:custGeom>
              <a:avLst/>
              <a:gdLst>
                <a:gd name="connsiteX0" fmla="*/ 0 w 3268301"/>
                <a:gd name="connsiteY0" fmla="*/ 578754 h 624021"/>
                <a:gd name="connsiteX1" fmla="*/ 316872 w 3268301"/>
                <a:gd name="connsiteY1" fmla="*/ 587808 h 624021"/>
                <a:gd name="connsiteX2" fmla="*/ 651850 w 3268301"/>
                <a:gd name="connsiteY2" fmla="*/ 270936 h 624021"/>
                <a:gd name="connsiteX3" fmla="*/ 1222218 w 3268301"/>
                <a:gd name="connsiteY3" fmla="*/ 17439 h 624021"/>
                <a:gd name="connsiteX4" fmla="*/ 1810694 w 3268301"/>
                <a:gd name="connsiteY4" fmla="*/ 62707 h 624021"/>
                <a:gd name="connsiteX5" fmla="*/ 2082298 w 3268301"/>
                <a:gd name="connsiteY5" fmla="*/ 388631 h 624021"/>
                <a:gd name="connsiteX6" fmla="*/ 3268301 w 3268301"/>
                <a:gd name="connsiteY6" fmla="*/ 624021 h 6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301" h="624021">
                  <a:moveTo>
                    <a:pt x="0" y="578754"/>
                  </a:moveTo>
                  <a:cubicBezTo>
                    <a:pt x="104115" y="608932"/>
                    <a:pt x="208230" y="639111"/>
                    <a:pt x="316872" y="587808"/>
                  </a:cubicBezTo>
                  <a:cubicBezTo>
                    <a:pt x="425514" y="536505"/>
                    <a:pt x="500959" y="365998"/>
                    <a:pt x="651850" y="270936"/>
                  </a:cubicBezTo>
                  <a:cubicBezTo>
                    <a:pt x="802741" y="175874"/>
                    <a:pt x="1029077" y="52144"/>
                    <a:pt x="1222218" y="17439"/>
                  </a:cubicBezTo>
                  <a:cubicBezTo>
                    <a:pt x="1415359" y="-17266"/>
                    <a:pt x="1667347" y="842"/>
                    <a:pt x="1810694" y="62707"/>
                  </a:cubicBezTo>
                  <a:cubicBezTo>
                    <a:pt x="1954041" y="124572"/>
                    <a:pt x="1839364" y="295079"/>
                    <a:pt x="2082298" y="388631"/>
                  </a:cubicBezTo>
                  <a:cubicBezTo>
                    <a:pt x="2325233" y="482183"/>
                    <a:pt x="2796767" y="553102"/>
                    <a:pt x="3268301" y="62402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B7E08B-36C1-B8A0-2519-109EEFB5E3A2}"/>
                </a:ext>
              </a:extLst>
            </p:cNvPr>
            <p:cNvSpPr/>
            <p:nvPr/>
          </p:nvSpPr>
          <p:spPr>
            <a:xfrm>
              <a:off x="4870765" y="3556764"/>
              <a:ext cx="3250194" cy="382151"/>
            </a:xfrm>
            <a:custGeom>
              <a:avLst/>
              <a:gdLst>
                <a:gd name="connsiteX0" fmla="*/ 0 w 2906163"/>
                <a:gd name="connsiteY0" fmla="*/ 363260 h 365002"/>
                <a:gd name="connsiteX1" fmla="*/ 371192 w 2906163"/>
                <a:gd name="connsiteY1" fmla="*/ 336100 h 365002"/>
                <a:gd name="connsiteX2" fmla="*/ 878186 w 2906163"/>
                <a:gd name="connsiteY2" fmla="*/ 164084 h 365002"/>
                <a:gd name="connsiteX3" fmla="*/ 1321806 w 2906163"/>
                <a:gd name="connsiteY3" fmla="*/ 1121 h 365002"/>
                <a:gd name="connsiteX4" fmla="*/ 1883121 w 2906163"/>
                <a:gd name="connsiteY4" fmla="*/ 100710 h 365002"/>
                <a:gd name="connsiteX5" fmla="*/ 2353901 w 2906163"/>
                <a:gd name="connsiteY5" fmla="*/ 263672 h 365002"/>
                <a:gd name="connsiteX6" fmla="*/ 2625505 w 2906163"/>
                <a:gd name="connsiteY6" fmla="*/ 345153 h 365002"/>
                <a:gd name="connsiteX7" fmla="*/ 2906163 w 2906163"/>
                <a:gd name="connsiteY7" fmla="*/ 345153 h 365002"/>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883121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973655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3250194"/>
                <a:gd name="connsiteY0" fmla="*/ 354332 h 382288"/>
                <a:gd name="connsiteX1" fmla="*/ 371192 w 3250194"/>
                <a:gd name="connsiteY1" fmla="*/ 327172 h 382288"/>
                <a:gd name="connsiteX2" fmla="*/ 878186 w 3250194"/>
                <a:gd name="connsiteY2" fmla="*/ 155156 h 382288"/>
                <a:gd name="connsiteX3" fmla="*/ 1520983 w 3250194"/>
                <a:gd name="connsiteY3" fmla="*/ 1247 h 382288"/>
                <a:gd name="connsiteX4" fmla="*/ 1973655 w 3250194"/>
                <a:gd name="connsiteY4" fmla="*/ 91782 h 382288"/>
                <a:gd name="connsiteX5" fmla="*/ 2353901 w 3250194"/>
                <a:gd name="connsiteY5" fmla="*/ 254744 h 382288"/>
                <a:gd name="connsiteX6" fmla="*/ 2625505 w 3250194"/>
                <a:gd name="connsiteY6" fmla="*/ 336225 h 382288"/>
                <a:gd name="connsiteX7" fmla="*/ 3250194 w 3250194"/>
                <a:gd name="connsiteY7" fmla="*/ 381492 h 382288"/>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52666 w 3250194"/>
                <a:gd name="connsiteY6" fmla="*/ 327171 h 382151"/>
                <a:gd name="connsiteX7" fmla="*/ 3250194 w 3250194"/>
                <a:gd name="connsiteY7" fmla="*/ 381492 h 382151"/>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97933 w 3250194"/>
                <a:gd name="connsiteY6" fmla="*/ 327171 h 382151"/>
                <a:gd name="connsiteX7" fmla="*/ 3250194 w 3250194"/>
                <a:gd name="connsiteY7" fmla="*/ 381492 h 38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194" h="382151">
                  <a:moveTo>
                    <a:pt x="0" y="354332"/>
                  </a:moveTo>
                  <a:cubicBezTo>
                    <a:pt x="112414" y="357350"/>
                    <a:pt x="224828" y="360368"/>
                    <a:pt x="371192" y="327172"/>
                  </a:cubicBezTo>
                  <a:cubicBezTo>
                    <a:pt x="517556" y="293976"/>
                    <a:pt x="686554" y="209477"/>
                    <a:pt x="878186" y="155156"/>
                  </a:cubicBezTo>
                  <a:cubicBezTo>
                    <a:pt x="1069818" y="100835"/>
                    <a:pt x="1338405" y="11809"/>
                    <a:pt x="1520983" y="1247"/>
                  </a:cubicBezTo>
                  <a:cubicBezTo>
                    <a:pt x="1703561" y="-9315"/>
                    <a:pt x="1834835" y="49533"/>
                    <a:pt x="1973655" y="91782"/>
                  </a:cubicBezTo>
                  <a:cubicBezTo>
                    <a:pt x="2112475" y="134031"/>
                    <a:pt x="2233188" y="215512"/>
                    <a:pt x="2353901" y="254744"/>
                  </a:cubicBezTo>
                  <a:cubicBezTo>
                    <a:pt x="2474614" y="293976"/>
                    <a:pt x="2605889" y="313591"/>
                    <a:pt x="2697933" y="327171"/>
                  </a:cubicBezTo>
                  <a:cubicBezTo>
                    <a:pt x="2789977" y="340751"/>
                    <a:pt x="3155887" y="388282"/>
                    <a:pt x="3250194" y="38149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4FD9144-AF62-1D8D-1B51-A7DA9B51879C}"/>
              </a:ext>
            </a:extLst>
          </p:cNvPr>
          <p:cNvSpPr txBox="1"/>
          <p:nvPr/>
        </p:nvSpPr>
        <p:spPr>
          <a:xfrm>
            <a:off x="7385777" y="3566804"/>
            <a:ext cx="915635" cy="646331"/>
          </a:xfrm>
          <a:prstGeom prst="rect">
            <a:avLst/>
          </a:prstGeom>
          <a:noFill/>
        </p:spPr>
        <p:txBody>
          <a:bodyPr wrap="none" rtlCol="0">
            <a:spAutoFit/>
          </a:bodyPr>
          <a:lstStyle/>
          <a:p>
            <a:pPr algn="l"/>
            <a:r>
              <a:rPr lang="en-US">
                <a:solidFill>
                  <a:srgbClr val="272524"/>
                </a:solidFill>
              </a:rPr>
              <a:t>Counts</a:t>
            </a:r>
          </a:p>
          <a:p>
            <a:pPr algn="l"/>
            <a:r>
              <a:rPr lang="en-US">
                <a:solidFill>
                  <a:srgbClr val="272524"/>
                </a:solidFill>
              </a:rPr>
              <a:t>(UMIs)</a:t>
            </a:r>
          </a:p>
        </p:txBody>
      </p:sp>
      <p:sp>
        <p:nvSpPr>
          <p:cNvPr id="21" name="TextBox 20">
            <a:extLst>
              <a:ext uri="{FF2B5EF4-FFF2-40B4-BE49-F238E27FC236}">
                <a16:creationId xmlns:a16="http://schemas.microsoft.com/office/drawing/2014/main" id="{BB622998-59AE-F9E1-5EDA-75BF7AC50980}"/>
              </a:ext>
            </a:extLst>
          </p:cNvPr>
          <p:cNvSpPr txBox="1"/>
          <p:nvPr/>
        </p:nvSpPr>
        <p:spPr>
          <a:xfrm>
            <a:off x="2931472" y="1371601"/>
            <a:ext cx="954107" cy="369332"/>
          </a:xfrm>
          <a:prstGeom prst="rect">
            <a:avLst/>
          </a:prstGeom>
          <a:noFill/>
        </p:spPr>
        <p:txBody>
          <a:bodyPr wrap="none" rtlCol="0">
            <a:spAutoFit/>
          </a:bodyPr>
          <a:lstStyle/>
          <a:p>
            <a:pPr algn="l"/>
            <a:r>
              <a:rPr lang="en-US">
                <a:solidFill>
                  <a:srgbClr val="272524"/>
                </a:solidFill>
              </a:rPr>
              <a:t>Density</a:t>
            </a:r>
          </a:p>
        </p:txBody>
      </p:sp>
    </p:spTree>
    <p:extLst>
      <p:ext uri="{BB962C8B-B14F-4D97-AF65-F5344CB8AC3E}">
        <p14:creationId xmlns:p14="http://schemas.microsoft.com/office/powerpoint/2010/main" val="3191891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7498-3B6B-AAED-EA8D-373D30F84F7D}"/>
              </a:ext>
            </a:extLst>
          </p:cNvPr>
          <p:cNvSpPr>
            <a:spLocks noGrp="1"/>
          </p:cNvSpPr>
          <p:nvPr>
            <p:ph type="title"/>
          </p:nvPr>
        </p:nvSpPr>
        <p:spPr/>
        <p:txBody>
          <a:bodyPr/>
          <a:lstStyle/>
          <a:p>
            <a:r>
              <a:rPr lang="en-US"/>
              <a:t>How do we assign perturbation identities to cells?</a:t>
            </a:r>
          </a:p>
        </p:txBody>
      </p:sp>
      <p:sp>
        <p:nvSpPr>
          <p:cNvPr id="5" name="Slide Number Placeholder 4">
            <a:extLst>
              <a:ext uri="{FF2B5EF4-FFF2-40B4-BE49-F238E27FC236}">
                <a16:creationId xmlns:a16="http://schemas.microsoft.com/office/drawing/2014/main" id="{426344F6-B6A6-91A3-449F-842552E42D41}"/>
              </a:ext>
            </a:extLst>
          </p:cNvPr>
          <p:cNvSpPr>
            <a:spLocks noGrp="1"/>
          </p:cNvSpPr>
          <p:nvPr>
            <p:ph type="sldNum" sz="quarter" idx="12"/>
          </p:nvPr>
        </p:nvSpPr>
        <p:spPr/>
        <p:txBody>
          <a:bodyPr/>
          <a:lstStyle/>
          <a:p>
            <a:fld id="{392A82E4-46D4-47B9-B351-3B800C56E65D}" type="slidenum">
              <a:rPr lang="en-US" smtClean="0"/>
              <a:t>41</a:t>
            </a:fld>
            <a:endParaRPr lang="en-US"/>
          </a:p>
        </p:txBody>
      </p:sp>
      <p:grpSp>
        <p:nvGrpSpPr>
          <p:cNvPr id="19" name="Group 18">
            <a:extLst>
              <a:ext uri="{FF2B5EF4-FFF2-40B4-BE49-F238E27FC236}">
                <a16:creationId xmlns:a16="http://schemas.microsoft.com/office/drawing/2014/main" id="{33A73311-C804-1931-A1F1-2FC81DA8EF8C}"/>
              </a:ext>
            </a:extLst>
          </p:cNvPr>
          <p:cNvGrpSpPr/>
          <p:nvPr/>
        </p:nvGrpSpPr>
        <p:grpSpPr>
          <a:xfrm>
            <a:off x="3983525" y="1283076"/>
            <a:ext cx="4345663" cy="2238132"/>
            <a:chOff x="3983525" y="1700783"/>
            <a:chExt cx="4345663" cy="2238132"/>
          </a:xfrm>
        </p:grpSpPr>
        <p:grpSp>
          <p:nvGrpSpPr>
            <p:cNvPr id="13" name="Group 12">
              <a:extLst>
                <a:ext uri="{FF2B5EF4-FFF2-40B4-BE49-F238E27FC236}">
                  <a16:creationId xmlns:a16="http://schemas.microsoft.com/office/drawing/2014/main" id="{C7B9ABC8-1DEA-8684-B4D2-378CA861C9C0}"/>
                </a:ext>
              </a:extLst>
            </p:cNvPr>
            <p:cNvGrpSpPr/>
            <p:nvPr/>
          </p:nvGrpSpPr>
          <p:grpSpPr>
            <a:xfrm>
              <a:off x="3983525" y="1700783"/>
              <a:ext cx="4345663" cy="2225401"/>
              <a:chOff x="3675707" y="2109457"/>
              <a:chExt cx="4952245" cy="2766577"/>
            </a:xfrm>
          </p:grpSpPr>
          <p:cxnSp>
            <p:nvCxnSpPr>
              <p:cNvPr id="7" name="Straight Arrow Connector 6">
                <a:extLst>
                  <a:ext uri="{FF2B5EF4-FFF2-40B4-BE49-F238E27FC236}">
                    <a16:creationId xmlns:a16="http://schemas.microsoft.com/office/drawing/2014/main" id="{BBB0620C-1683-36C4-F7F2-F73DE090BB81}"/>
                  </a:ext>
                </a:extLst>
              </p:cNvPr>
              <p:cNvCxnSpPr>
                <a:cxnSpLocks/>
              </p:cNvCxnSpPr>
              <p:nvPr/>
            </p:nvCxnSpPr>
            <p:spPr>
              <a:xfrm flipV="1">
                <a:off x="3675707" y="2109457"/>
                <a:ext cx="0" cy="2766577"/>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67B2CC-CEAD-DB02-E602-ED152C12BBF1}"/>
                  </a:ext>
                </a:extLst>
              </p:cNvPr>
              <p:cNvCxnSpPr>
                <a:cxnSpLocks/>
              </p:cNvCxnSpPr>
              <p:nvPr/>
            </p:nvCxnSpPr>
            <p:spPr>
              <a:xfrm>
                <a:off x="3675707" y="4876034"/>
                <a:ext cx="4952245" cy="0"/>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230D2C11-E7AD-894A-9561-1CC19D7B6C51}"/>
                </a:ext>
              </a:extLst>
            </p:cNvPr>
            <p:cNvSpPr/>
            <p:nvPr/>
          </p:nvSpPr>
          <p:spPr>
            <a:xfrm>
              <a:off x="4010686" y="2172832"/>
              <a:ext cx="860080" cy="1738266"/>
            </a:xfrm>
            <a:custGeom>
              <a:avLst/>
              <a:gdLst>
                <a:gd name="connsiteX0" fmla="*/ 0 w 552262"/>
                <a:gd name="connsiteY0" fmla="*/ 0 h 1732936"/>
                <a:gd name="connsiteX1" fmla="*/ 63374 w 552262"/>
                <a:gd name="connsiteY1" fmla="*/ 534154 h 1732936"/>
                <a:gd name="connsiteX2" fmla="*/ 153909 w 552262"/>
                <a:gd name="connsiteY2" fmla="*/ 1023041 h 1732936"/>
                <a:gd name="connsiteX3" fmla="*/ 307818 w 552262"/>
                <a:gd name="connsiteY3" fmla="*/ 1385180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29212"/>
                <a:gd name="connsiteX1" fmla="*/ 63374 w 552262"/>
                <a:gd name="connsiteY1" fmla="*/ 534154 h 1729212"/>
                <a:gd name="connsiteX2" fmla="*/ 262550 w 552262"/>
                <a:gd name="connsiteY2" fmla="*/ 1421394 h 1729212"/>
                <a:gd name="connsiteX3" fmla="*/ 552262 w 552262"/>
                <a:gd name="connsiteY3" fmla="*/ 1729212 h 1729212"/>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60080"/>
                <a:gd name="connsiteY0" fmla="*/ 0 h 1738266"/>
                <a:gd name="connsiteX1" fmla="*/ 63374 w 860080"/>
                <a:gd name="connsiteY1" fmla="*/ 534154 h 1738266"/>
                <a:gd name="connsiteX2" fmla="*/ 262550 w 860080"/>
                <a:gd name="connsiteY2" fmla="*/ 1421394 h 1738266"/>
                <a:gd name="connsiteX3" fmla="*/ 860080 w 860080"/>
                <a:gd name="connsiteY3" fmla="*/ 1738266 h 1738266"/>
              </a:gdLst>
              <a:ahLst/>
              <a:cxnLst>
                <a:cxn ang="0">
                  <a:pos x="connsiteX0" y="connsiteY0"/>
                </a:cxn>
                <a:cxn ang="0">
                  <a:pos x="connsiteX1" y="connsiteY1"/>
                </a:cxn>
                <a:cxn ang="0">
                  <a:pos x="connsiteX2" y="connsiteY2"/>
                </a:cxn>
                <a:cxn ang="0">
                  <a:pos x="connsiteX3" y="connsiteY3"/>
                </a:cxn>
              </a:cxnLst>
              <a:rect l="l" t="t" r="r" b="b"/>
              <a:pathLst>
                <a:path w="860080" h="1738266">
                  <a:moveTo>
                    <a:pt x="0" y="0"/>
                  </a:moveTo>
                  <a:cubicBezTo>
                    <a:pt x="18861" y="181823"/>
                    <a:pt x="19616" y="297255"/>
                    <a:pt x="63374" y="534154"/>
                  </a:cubicBezTo>
                  <a:cubicBezTo>
                    <a:pt x="107132" y="771053"/>
                    <a:pt x="129766" y="1220709"/>
                    <a:pt x="262550" y="1421394"/>
                  </a:cubicBezTo>
                  <a:cubicBezTo>
                    <a:pt x="395334" y="1622079"/>
                    <a:pt x="419477" y="1628870"/>
                    <a:pt x="860080" y="17382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609F4CB-E025-BA7A-C8CF-FC0CF16ACB1F}"/>
                </a:ext>
              </a:extLst>
            </p:cNvPr>
            <p:cNvSpPr/>
            <p:nvPr/>
          </p:nvSpPr>
          <p:spPr>
            <a:xfrm>
              <a:off x="4834550" y="3314236"/>
              <a:ext cx="3268301" cy="624021"/>
            </a:xfrm>
            <a:custGeom>
              <a:avLst/>
              <a:gdLst>
                <a:gd name="connsiteX0" fmla="*/ 0 w 3268301"/>
                <a:gd name="connsiteY0" fmla="*/ 578754 h 624021"/>
                <a:gd name="connsiteX1" fmla="*/ 316872 w 3268301"/>
                <a:gd name="connsiteY1" fmla="*/ 587808 h 624021"/>
                <a:gd name="connsiteX2" fmla="*/ 651850 w 3268301"/>
                <a:gd name="connsiteY2" fmla="*/ 270936 h 624021"/>
                <a:gd name="connsiteX3" fmla="*/ 1222218 w 3268301"/>
                <a:gd name="connsiteY3" fmla="*/ 17439 h 624021"/>
                <a:gd name="connsiteX4" fmla="*/ 1810694 w 3268301"/>
                <a:gd name="connsiteY4" fmla="*/ 62707 h 624021"/>
                <a:gd name="connsiteX5" fmla="*/ 2082298 w 3268301"/>
                <a:gd name="connsiteY5" fmla="*/ 388631 h 624021"/>
                <a:gd name="connsiteX6" fmla="*/ 3268301 w 3268301"/>
                <a:gd name="connsiteY6" fmla="*/ 624021 h 6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301" h="624021">
                  <a:moveTo>
                    <a:pt x="0" y="578754"/>
                  </a:moveTo>
                  <a:cubicBezTo>
                    <a:pt x="104115" y="608932"/>
                    <a:pt x="208230" y="639111"/>
                    <a:pt x="316872" y="587808"/>
                  </a:cubicBezTo>
                  <a:cubicBezTo>
                    <a:pt x="425514" y="536505"/>
                    <a:pt x="500959" y="365998"/>
                    <a:pt x="651850" y="270936"/>
                  </a:cubicBezTo>
                  <a:cubicBezTo>
                    <a:pt x="802741" y="175874"/>
                    <a:pt x="1029077" y="52144"/>
                    <a:pt x="1222218" y="17439"/>
                  </a:cubicBezTo>
                  <a:cubicBezTo>
                    <a:pt x="1415359" y="-17266"/>
                    <a:pt x="1667347" y="842"/>
                    <a:pt x="1810694" y="62707"/>
                  </a:cubicBezTo>
                  <a:cubicBezTo>
                    <a:pt x="1954041" y="124572"/>
                    <a:pt x="1839364" y="295079"/>
                    <a:pt x="2082298" y="388631"/>
                  </a:cubicBezTo>
                  <a:cubicBezTo>
                    <a:pt x="2325233" y="482183"/>
                    <a:pt x="2796767" y="553102"/>
                    <a:pt x="3268301" y="62402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B7E08B-36C1-B8A0-2519-109EEFB5E3A2}"/>
                </a:ext>
              </a:extLst>
            </p:cNvPr>
            <p:cNvSpPr/>
            <p:nvPr/>
          </p:nvSpPr>
          <p:spPr>
            <a:xfrm>
              <a:off x="4870765" y="3556764"/>
              <a:ext cx="3250194" cy="382151"/>
            </a:xfrm>
            <a:custGeom>
              <a:avLst/>
              <a:gdLst>
                <a:gd name="connsiteX0" fmla="*/ 0 w 2906163"/>
                <a:gd name="connsiteY0" fmla="*/ 363260 h 365002"/>
                <a:gd name="connsiteX1" fmla="*/ 371192 w 2906163"/>
                <a:gd name="connsiteY1" fmla="*/ 336100 h 365002"/>
                <a:gd name="connsiteX2" fmla="*/ 878186 w 2906163"/>
                <a:gd name="connsiteY2" fmla="*/ 164084 h 365002"/>
                <a:gd name="connsiteX3" fmla="*/ 1321806 w 2906163"/>
                <a:gd name="connsiteY3" fmla="*/ 1121 h 365002"/>
                <a:gd name="connsiteX4" fmla="*/ 1883121 w 2906163"/>
                <a:gd name="connsiteY4" fmla="*/ 100710 h 365002"/>
                <a:gd name="connsiteX5" fmla="*/ 2353901 w 2906163"/>
                <a:gd name="connsiteY5" fmla="*/ 263672 h 365002"/>
                <a:gd name="connsiteX6" fmla="*/ 2625505 w 2906163"/>
                <a:gd name="connsiteY6" fmla="*/ 345153 h 365002"/>
                <a:gd name="connsiteX7" fmla="*/ 2906163 w 2906163"/>
                <a:gd name="connsiteY7" fmla="*/ 345153 h 365002"/>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883121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973655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3250194"/>
                <a:gd name="connsiteY0" fmla="*/ 354332 h 382288"/>
                <a:gd name="connsiteX1" fmla="*/ 371192 w 3250194"/>
                <a:gd name="connsiteY1" fmla="*/ 327172 h 382288"/>
                <a:gd name="connsiteX2" fmla="*/ 878186 w 3250194"/>
                <a:gd name="connsiteY2" fmla="*/ 155156 h 382288"/>
                <a:gd name="connsiteX3" fmla="*/ 1520983 w 3250194"/>
                <a:gd name="connsiteY3" fmla="*/ 1247 h 382288"/>
                <a:gd name="connsiteX4" fmla="*/ 1973655 w 3250194"/>
                <a:gd name="connsiteY4" fmla="*/ 91782 h 382288"/>
                <a:gd name="connsiteX5" fmla="*/ 2353901 w 3250194"/>
                <a:gd name="connsiteY5" fmla="*/ 254744 h 382288"/>
                <a:gd name="connsiteX6" fmla="*/ 2625505 w 3250194"/>
                <a:gd name="connsiteY6" fmla="*/ 336225 h 382288"/>
                <a:gd name="connsiteX7" fmla="*/ 3250194 w 3250194"/>
                <a:gd name="connsiteY7" fmla="*/ 381492 h 382288"/>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52666 w 3250194"/>
                <a:gd name="connsiteY6" fmla="*/ 327171 h 382151"/>
                <a:gd name="connsiteX7" fmla="*/ 3250194 w 3250194"/>
                <a:gd name="connsiteY7" fmla="*/ 381492 h 382151"/>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97933 w 3250194"/>
                <a:gd name="connsiteY6" fmla="*/ 327171 h 382151"/>
                <a:gd name="connsiteX7" fmla="*/ 3250194 w 3250194"/>
                <a:gd name="connsiteY7" fmla="*/ 381492 h 38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194" h="382151">
                  <a:moveTo>
                    <a:pt x="0" y="354332"/>
                  </a:moveTo>
                  <a:cubicBezTo>
                    <a:pt x="112414" y="357350"/>
                    <a:pt x="224828" y="360368"/>
                    <a:pt x="371192" y="327172"/>
                  </a:cubicBezTo>
                  <a:cubicBezTo>
                    <a:pt x="517556" y="293976"/>
                    <a:pt x="686554" y="209477"/>
                    <a:pt x="878186" y="155156"/>
                  </a:cubicBezTo>
                  <a:cubicBezTo>
                    <a:pt x="1069818" y="100835"/>
                    <a:pt x="1338405" y="11809"/>
                    <a:pt x="1520983" y="1247"/>
                  </a:cubicBezTo>
                  <a:cubicBezTo>
                    <a:pt x="1703561" y="-9315"/>
                    <a:pt x="1834835" y="49533"/>
                    <a:pt x="1973655" y="91782"/>
                  </a:cubicBezTo>
                  <a:cubicBezTo>
                    <a:pt x="2112475" y="134031"/>
                    <a:pt x="2233188" y="215512"/>
                    <a:pt x="2353901" y="254744"/>
                  </a:cubicBezTo>
                  <a:cubicBezTo>
                    <a:pt x="2474614" y="293976"/>
                    <a:pt x="2605889" y="313591"/>
                    <a:pt x="2697933" y="327171"/>
                  </a:cubicBezTo>
                  <a:cubicBezTo>
                    <a:pt x="2789977" y="340751"/>
                    <a:pt x="3155887" y="388282"/>
                    <a:pt x="3250194" y="38149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4FD9144-AF62-1D8D-1B51-A7DA9B51879C}"/>
              </a:ext>
            </a:extLst>
          </p:cNvPr>
          <p:cNvSpPr txBox="1"/>
          <p:nvPr/>
        </p:nvSpPr>
        <p:spPr>
          <a:xfrm>
            <a:off x="7385777" y="3566804"/>
            <a:ext cx="915635" cy="646331"/>
          </a:xfrm>
          <a:prstGeom prst="rect">
            <a:avLst/>
          </a:prstGeom>
          <a:noFill/>
        </p:spPr>
        <p:txBody>
          <a:bodyPr wrap="none" rtlCol="0">
            <a:spAutoFit/>
          </a:bodyPr>
          <a:lstStyle/>
          <a:p>
            <a:pPr algn="l"/>
            <a:r>
              <a:rPr lang="en-US">
                <a:solidFill>
                  <a:srgbClr val="272524"/>
                </a:solidFill>
              </a:rPr>
              <a:t>Counts</a:t>
            </a:r>
          </a:p>
          <a:p>
            <a:pPr algn="l"/>
            <a:r>
              <a:rPr lang="en-US">
                <a:solidFill>
                  <a:srgbClr val="272524"/>
                </a:solidFill>
              </a:rPr>
              <a:t>(UMIs)</a:t>
            </a:r>
          </a:p>
        </p:txBody>
      </p:sp>
      <p:sp>
        <p:nvSpPr>
          <p:cNvPr id="21" name="TextBox 20">
            <a:extLst>
              <a:ext uri="{FF2B5EF4-FFF2-40B4-BE49-F238E27FC236}">
                <a16:creationId xmlns:a16="http://schemas.microsoft.com/office/drawing/2014/main" id="{BB622998-59AE-F9E1-5EDA-75BF7AC50980}"/>
              </a:ext>
            </a:extLst>
          </p:cNvPr>
          <p:cNvSpPr txBox="1"/>
          <p:nvPr/>
        </p:nvSpPr>
        <p:spPr>
          <a:xfrm>
            <a:off x="2931472" y="1371601"/>
            <a:ext cx="954107" cy="369332"/>
          </a:xfrm>
          <a:prstGeom prst="rect">
            <a:avLst/>
          </a:prstGeom>
          <a:noFill/>
        </p:spPr>
        <p:txBody>
          <a:bodyPr wrap="none" rtlCol="0">
            <a:spAutoFit/>
          </a:bodyPr>
          <a:lstStyle/>
          <a:p>
            <a:pPr algn="l"/>
            <a:r>
              <a:rPr lang="en-US">
                <a:solidFill>
                  <a:srgbClr val="272524"/>
                </a:solidFill>
              </a:rPr>
              <a:t>Density</a:t>
            </a:r>
          </a:p>
        </p:txBody>
      </p:sp>
      <p:sp>
        <p:nvSpPr>
          <p:cNvPr id="23" name="Rectangle 22">
            <a:extLst>
              <a:ext uri="{FF2B5EF4-FFF2-40B4-BE49-F238E27FC236}">
                <a16:creationId xmlns:a16="http://schemas.microsoft.com/office/drawing/2014/main" id="{6DCFCFC5-101E-7491-480E-15DD04364528}"/>
              </a:ext>
            </a:extLst>
          </p:cNvPr>
          <p:cNvSpPr/>
          <p:nvPr/>
        </p:nvSpPr>
        <p:spPr>
          <a:xfrm>
            <a:off x="1135372" y="2103422"/>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4" name="Rectangle 23">
            <a:extLst>
              <a:ext uri="{FF2B5EF4-FFF2-40B4-BE49-F238E27FC236}">
                <a16:creationId xmlns:a16="http://schemas.microsoft.com/office/drawing/2014/main" id="{AE8F6580-076B-40EF-4A47-AD65A0F4B0AA}"/>
              </a:ext>
            </a:extLst>
          </p:cNvPr>
          <p:cNvSpPr/>
          <p:nvPr/>
        </p:nvSpPr>
        <p:spPr>
          <a:xfrm>
            <a:off x="1613720" y="2179157"/>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5" name="Rectangle 24">
            <a:extLst>
              <a:ext uri="{FF2B5EF4-FFF2-40B4-BE49-F238E27FC236}">
                <a16:creationId xmlns:a16="http://schemas.microsoft.com/office/drawing/2014/main" id="{3E3E8592-5811-1D13-F92A-68A9479A3CC7}"/>
              </a:ext>
            </a:extLst>
          </p:cNvPr>
          <p:cNvSpPr/>
          <p:nvPr/>
        </p:nvSpPr>
        <p:spPr>
          <a:xfrm>
            <a:off x="1512528" y="2816774"/>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6" name="Rectangle 25">
            <a:extLst>
              <a:ext uri="{FF2B5EF4-FFF2-40B4-BE49-F238E27FC236}">
                <a16:creationId xmlns:a16="http://schemas.microsoft.com/office/drawing/2014/main" id="{4325E677-859F-8DB4-6770-3D534727AB2F}"/>
              </a:ext>
            </a:extLst>
          </p:cNvPr>
          <p:cNvSpPr/>
          <p:nvPr/>
        </p:nvSpPr>
        <p:spPr>
          <a:xfrm>
            <a:off x="1033001" y="2066973"/>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7927EC-BDB6-8FD8-F41D-38BEEAF88AF4}"/>
              </a:ext>
            </a:extLst>
          </p:cNvPr>
          <p:cNvSpPr/>
          <p:nvPr/>
        </p:nvSpPr>
        <p:spPr>
          <a:xfrm>
            <a:off x="1033001" y="2713306"/>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D7D157-46C5-36DA-028F-4E7577A01B9F}"/>
              </a:ext>
            </a:extLst>
          </p:cNvPr>
          <p:cNvSpPr/>
          <p:nvPr/>
        </p:nvSpPr>
        <p:spPr>
          <a:xfrm>
            <a:off x="8408622" y="146445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9" name="Rectangle 28">
            <a:extLst>
              <a:ext uri="{FF2B5EF4-FFF2-40B4-BE49-F238E27FC236}">
                <a16:creationId xmlns:a16="http://schemas.microsoft.com/office/drawing/2014/main" id="{544518BC-9113-04B5-1D12-A2E376FB0DD1}"/>
              </a:ext>
            </a:extLst>
          </p:cNvPr>
          <p:cNvSpPr/>
          <p:nvPr/>
        </p:nvSpPr>
        <p:spPr>
          <a:xfrm>
            <a:off x="8142526" y="161106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0" name="Rectangle 29">
            <a:extLst>
              <a:ext uri="{FF2B5EF4-FFF2-40B4-BE49-F238E27FC236}">
                <a16:creationId xmlns:a16="http://schemas.microsoft.com/office/drawing/2014/main" id="{C8B1F47B-D486-BA4B-A6F8-72F18EE9D8B8}"/>
              </a:ext>
            </a:extLst>
          </p:cNvPr>
          <p:cNvSpPr/>
          <p:nvPr/>
        </p:nvSpPr>
        <p:spPr>
          <a:xfrm>
            <a:off x="8543871" y="173895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1" name="Rectangle 30">
            <a:extLst>
              <a:ext uri="{FF2B5EF4-FFF2-40B4-BE49-F238E27FC236}">
                <a16:creationId xmlns:a16="http://schemas.microsoft.com/office/drawing/2014/main" id="{668043E8-D35A-6484-CD51-3013ABF1C12F}"/>
              </a:ext>
            </a:extLst>
          </p:cNvPr>
          <p:cNvSpPr/>
          <p:nvPr/>
        </p:nvSpPr>
        <p:spPr>
          <a:xfrm>
            <a:off x="7999163" y="192050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2" name="Rectangle 31">
            <a:extLst>
              <a:ext uri="{FF2B5EF4-FFF2-40B4-BE49-F238E27FC236}">
                <a16:creationId xmlns:a16="http://schemas.microsoft.com/office/drawing/2014/main" id="{77DAAD7B-A65F-B52F-7FF9-0BF318070332}"/>
              </a:ext>
            </a:extLst>
          </p:cNvPr>
          <p:cNvSpPr/>
          <p:nvPr/>
        </p:nvSpPr>
        <p:spPr>
          <a:xfrm>
            <a:off x="8142526" y="212179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3" name="Rectangle 32">
            <a:extLst>
              <a:ext uri="{FF2B5EF4-FFF2-40B4-BE49-F238E27FC236}">
                <a16:creationId xmlns:a16="http://schemas.microsoft.com/office/drawing/2014/main" id="{D0E68AD0-A88C-5C0A-3532-004EBDC3E3CE}"/>
              </a:ext>
            </a:extLst>
          </p:cNvPr>
          <p:cNvSpPr/>
          <p:nvPr/>
        </p:nvSpPr>
        <p:spPr>
          <a:xfrm>
            <a:off x="8476247" y="207844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4" name="Rectangle 33">
            <a:extLst>
              <a:ext uri="{FF2B5EF4-FFF2-40B4-BE49-F238E27FC236}">
                <a16:creationId xmlns:a16="http://schemas.microsoft.com/office/drawing/2014/main" id="{256B10B1-0954-9E1B-7CE6-9BF104F94ABB}"/>
              </a:ext>
            </a:extLst>
          </p:cNvPr>
          <p:cNvSpPr/>
          <p:nvPr/>
        </p:nvSpPr>
        <p:spPr>
          <a:xfrm>
            <a:off x="8675511" y="190721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5" name="Rectangle 34">
            <a:extLst>
              <a:ext uri="{FF2B5EF4-FFF2-40B4-BE49-F238E27FC236}">
                <a16:creationId xmlns:a16="http://schemas.microsoft.com/office/drawing/2014/main" id="{EC380F66-8367-9502-79EE-C0E38D5BC6B4}"/>
              </a:ext>
            </a:extLst>
          </p:cNvPr>
          <p:cNvSpPr/>
          <p:nvPr/>
        </p:nvSpPr>
        <p:spPr>
          <a:xfrm>
            <a:off x="8569070" y="2196813"/>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6" name="Rectangle 35">
            <a:extLst>
              <a:ext uri="{FF2B5EF4-FFF2-40B4-BE49-F238E27FC236}">
                <a16:creationId xmlns:a16="http://schemas.microsoft.com/office/drawing/2014/main" id="{3DD48571-D24E-1388-8B00-AE6DD1929C6D}"/>
              </a:ext>
            </a:extLst>
          </p:cNvPr>
          <p:cNvSpPr/>
          <p:nvPr/>
        </p:nvSpPr>
        <p:spPr>
          <a:xfrm>
            <a:off x="7871543" y="1371601"/>
            <a:ext cx="1777971" cy="1215268"/>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D0004FA6-09A5-20CC-DD96-783A414E287D}"/>
              </a:ext>
            </a:extLst>
          </p:cNvPr>
          <p:cNvCxnSpPr>
            <a:cxnSpLocks/>
          </p:cNvCxnSpPr>
          <p:nvPr/>
        </p:nvCxnSpPr>
        <p:spPr>
          <a:xfrm>
            <a:off x="3017570" y="2586869"/>
            <a:ext cx="1288851" cy="76265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834ECC1-59B9-A0A8-2CB8-D2AE8CF6F208}"/>
              </a:ext>
            </a:extLst>
          </p:cNvPr>
          <p:cNvCxnSpPr>
            <a:cxnSpLocks/>
          </p:cNvCxnSpPr>
          <p:nvPr/>
        </p:nvCxnSpPr>
        <p:spPr>
          <a:xfrm flipH="1">
            <a:off x="6468700" y="2041983"/>
            <a:ext cx="1224212" cy="92621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F63F40D-4509-52A3-C6B6-93348B76E760}"/>
              </a:ext>
            </a:extLst>
          </p:cNvPr>
          <p:cNvSpPr txBox="1"/>
          <p:nvPr/>
        </p:nvSpPr>
        <p:spPr>
          <a:xfrm>
            <a:off x="902466" y="3370912"/>
            <a:ext cx="2762295" cy="646331"/>
          </a:xfrm>
          <a:prstGeom prst="rect">
            <a:avLst/>
          </a:prstGeom>
          <a:noFill/>
        </p:spPr>
        <p:txBody>
          <a:bodyPr wrap="none" rtlCol="0">
            <a:spAutoFit/>
          </a:bodyPr>
          <a:lstStyle/>
          <a:p>
            <a:r>
              <a:rPr lang="en-US">
                <a:solidFill>
                  <a:srgbClr val="272524"/>
                </a:solidFill>
              </a:rPr>
              <a:t>Background amplification</a:t>
            </a:r>
          </a:p>
          <a:p>
            <a:r>
              <a:rPr lang="en-US">
                <a:solidFill>
                  <a:srgbClr val="272524"/>
                </a:solidFill>
              </a:rPr>
              <a:t>of ambient RNA</a:t>
            </a:r>
          </a:p>
        </p:txBody>
      </p:sp>
      <p:sp>
        <p:nvSpPr>
          <p:cNvPr id="46" name="TextBox 45">
            <a:extLst>
              <a:ext uri="{FF2B5EF4-FFF2-40B4-BE49-F238E27FC236}">
                <a16:creationId xmlns:a16="http://schemas.microsoft.com/office/drawing/2014/main" id="{5B0E1CFA-A6F3-5D26-AAB6-A280850220E3}"/>
              </a:ext>
            </a:extLst>
          </p:cNvPr>
          <p:cNvSpPr txBox="1"/>
          <p:nvPr/>
        </p:nvSpPr>
        <p:spPr>
          <a:xfrm>
            <a:off x="9808187" y="1386290"/>
            <a:ext cx="1095172" cy="646331"/>
          </a:xfrm>
          <a:prstGeom prst="rect">
            <a:avLst/>
          </a:prstGeom>
          <a:noFill/>
        </p:spPr>
        <p:txBody>
          <a:bodyPr wrap="none" rtlCol="0">
            <a:spAutoFit/>
          </a:bodyPr>
          <a:lstStyle/>
          <a:p>
            <a:r>
              <a:rPr lang="en-US">
                <a:solidFill>
                  <a:srgbClr val="272524"/>
                </a:solidFill>
              </a:rPr>
              <a:t>True</a:t>
            </a:r>
          </a:p>
          <a:p>
            <a:r>
              <a:rPr lang="en-US">
                <a:solidFill>
                  <a:srgbClr val="272524"/>
                </a:solidFill>
              </a:rPr>
              <a:t>identities</a:t>
            </a:r>
          </a:p>
        </p:txBody>
      </p:sp>
      <p:sp>
        <p:nvSpPr>
          <p:cNvPr id="47" name="Content Placeholder 2">
            <a:extLst>
              <a:ext uri="{FF2B5EF4-FFF2-40B4-BE49-F238E27FC236}">
                <a16:creationId xmlns:a16="http://schemas.microsoft.com/office/drawing/2014/main" id="{47089A36-3F83-B627-F931-B38340E0BC54}"/>
              </a:ext>
            </a:extLst>
          </p:cNvPr>
          <p:cNvSpPr>
            <a:spLocks noGrp="1"/>
          </p:cNvSpPr>
          <p:nvPr>
            <p:ph idx="1"/>
          </p:nvPr>
        </p:nvSpPr>
        <p:spPr>
          <a:xfrm>
            <a:off x="512064" y="4499573"/>
            <a:ext cx="11184422" cy="1605951"/>
          </a:xfrm>
        </p:spPr>
        <p:txBody>
          <a:bodyPr/>
          <a:lstStyle/>
          <a:p>
            <a:pPr marL="285750" indent="-285750">
              <a:buFont typeface="Arial" panose="020B0604020202020204" pitchFamily="34" charset="0"/>
              <a:buChar char="•"/>
            </a:pPr>
            <a:r>
              <a:rPr lang="en-US"/>
              <a:t>With high-efficiency capture methods, distribution of sgRNAs captured in cells will be bimodal</a:t>
            </a:r>
          </a:p>
          <a:p>
            <a:pPr marL="514350" lvl="1" indent="-285750"/>
            <a:r>
              <a:rPr lang="en-US"/>
              <a:t>Lower mode is background amplification, upper mode is true identities</a:t>
            </a:r>
          </a:p>
          <a:p>
            <a:pPr marL="514350" lvl="1" indent="-285750"/>
            <a:endParaRPr lang="en-US"/>
          </a:p>
        </p:txBody>
      </p:sp>
    </p:spTree>
    <p:extLst>
      <p:ext uri="{BB962C8B-B14F-4D97-AF65-F5344CB8AC3E}">
        <p14:creationId xmlns:p14="http://schemas.microsoft.com/office/powerpoint/2010/main" val="4077176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7498-3B6B-AAED-EA8D-373D30F84F7D}"/>
              </a:ext>
            </a:extLst>
          </p:cNvPr>
          <p:cNvSpPr>
            <a:spLocks noGrp="1"/>
          </p:cNvSpPr>
          <p:nvPr>
            <p:ph type="title"/>
          </p:nvPr>
        </p:nvSpPr>
        <p:spPr/>
        <p:txBody>
          <a:bodyPr/>
          <a:lstStyle/>
          <a:p>
            <a:r>
              <a:rPr lang="en-US"/>
              <a:t>How do we assign perturbation identities to cells?</a:t>
            </a:r>
          </a:p>
        </p:txBody>
      </p:sp>
      <p:sp>
        <p:nvSpPr>
          <p:cNvPr id="5" name="Slide Number Placeholder 4">
            <a:extLst>
              <a:ext uri="{FF2B5EF4-FFF2-40B4-BE49-F238E27FC236}">
                <a16:creationId xmlns:a16="http://schemas.microsoft.com/office/drawing/2014/main" id="{426344F6-B6A6-91A3-449F-842552E42D41}"/>
              </a:ext>
            </a:extLst>
          </p:cNvPr>
          <p:cNvSpPr>
            <a:spLocks noGrp="1"/>
          </p:cNvSpPr>
          <p:nvPr>
            <p:ph type="sldNum" sz="quarter" idx="12"/>
          </p:nvPr>
        </p:nvSpPr>
        <p:spPr/>
        <p:txBody>
          <a:bodyPr/>
          <a:lstStyle/>
          <a:p>
            <a:fld id="{392A82E4-46D4-47B9-B351-3B800C56E65D}" type="slidenum">
              <a:rPr lang="en-US" smtClean="0"/>
              <a:t>42</a:t>
            </a:fld>
            <a:endParaRPr lang="en-US"/>
          </a:p>
        </p:txBody>
      </p:sp>
      <p:grpSp>
        <p:nvGrpSpPr>
          <p:cNvPr id="19" name="Group 18">
            <a:extLst>
              <a:ext uri="{FF2B5EF4-FFF2-40B4-BE49-F238E27FC236}">
                <a16:creationId xmlns:a16="http://schemas.microsoft.com/office/drawing/2014/main" id="{33A73311-C804-1931-A1F1-2FC81DA8EF8C}"/>
              </a:ext>
            </a:extLst>
          </p:cNvPr>
          <p:cNvGrpSpPr/>
          <p:nvPr/>
        </p:nvGrpSpPr>
        <p:grpSpPr>
          <a:xfrm>
            <a:off x="3983525" y="1283076"/>
            <a:ext cx="4345663" cy="2238132"/>
            <a:chOff x="3983525" y="1700783"/>
            <a:chExt cx="4345663" cy="2238132"/>
          </a:xfrm>
        </p:grpSpPr>
        <p:grpSp>
          <p:nvGrpSpPr>
            <p:cNvPr id="13" name="Group 12">
              <a:extLst>
                <a:ext uri="{FF2B5EF4-FFF2-40B4-BE49-F238E27FC236}">
                  <a16:creationId xmlns:a16="http://schemas.microsoft.com/office/drawing/2014/main" id="{C7B9ABC8-1DEA-8684-B4D2-378CA861C9C0}"/>
                </a:ext>
              </a:extLst>
            </p:cNvPr>
            <p:cNvGrpSpPr/>
            <p:nvPr/>
          </p:nvGrpSpPr>
          <p:grpSpPr>
            <a:xfrm>
              <a:off x="3983525" y="1700783"/>
              <a:ext cx="4345663" cy="2225401"/>
              <a:chOff x="3675707" y="2109457"/>
              <a:chExt cx="4952245" cy="2766577"/>
            </a:xfrm>
          </p:grpSpPr>
          <p:cxnSp>
            <p:nvCxnSpPr>
              <p:cNvPr id="7" name="Straight Arrow Connector 6">
                <a:extLst>
                  <a:ext uri="{FF2B5EF4-FFF2-40B4-BE49-F238E27FC236}">
                    <a16:creationId xmlns:a16="http://schemas.microsoft.com/office/drawing/2014/main" id="{BBB0620C-1683-36C4-F7F2-F73DE090BB81}"/>
                  </a:ext>
                </a:extLst>
              </p:cNvPr>
              <p:cNvCxnSpPr>
                <a:cxnSpLocks/>
              </p:cNvCxnSpPr>
              <p:nvPr/>
            </p:nvCxnSpPr>
            <p:spPr>
              <a:xfrm flipV="1">
                <a:off x="3675707" y="2109457"/>
                <a:ext cx="0" cy="2766577"/>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67B2CC-CEAD-DB02-E602-ED152C12BBF1}"/>
                  </a:ext>
                </a:extLst>
              </p:cNvPr>
              <p:cNvCxnSpPr>
                <a:cxnSpLocks/>
              </p:cNvCxnSpPr>
              <p:nvPr/>
            </p:nvCxnSpPr>
            <p:spPr>
              <a:xfrm>
                <a:off x="3675707" y="4876034"/>
                <a:ext cx="4952245" cy="0"/>
              </a:xfrm>
              <a:prstGeom prst="straightConnector1">
                <a:avLst/>
              </a:prstGeom>
              <a:ln w="57150">
                <a:solidFill>
                  <a:srgbClr val="272524"/>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230D2C11-E7AD-894A-9561-1CC19D7B6C51}"/>
                </a:ext>
              </a:extLst>
            </p:cNvPr>
            <p:cNvSpPr/>
            <p:nvPr/>
          </p:nvSpPr>
          <p:spPr>
            <a:xfrm>
              <a:off x="4010686" y="2172832"/>
              <a:ext cx="860080" cy="1738266"/>
            </a:xfrm>
            <a:custGeom>
              <a:avLst/>
              <a:gdLst>
                <a:gd name="connsiteX0" fmla="*/ 0 w 552262"/>
                <a:gd name="connsiteY0" fmla="*/ 0 h 1732936"/>
                <a:gd name="connsiteX1" fmla="*/ 63374 w 552262"/>
                <a:gd name="connsiteY1" fmla="*/ 534154 h 1732936"/>
                <a:gd name="connsiteX2" fmla="*/ 153909 w 552262"/>
                <a:gd name="connsiteY2" fmla="*/ 1023041 h 1732936"/>
                <a:gd name="connsiteX3" fmla="*/ 307818 w 552262"/>
                <a:gd name="connsiteY3" fmla="*/ 1385180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298765 w 552262"/>
                <a:gd name="connsiteY3" fmla="*/ 1475715 h 1732936"/>
                <a:gd name="connsiteX4" fmla="*/ 470780 w 552262"/>
                <a:gd name="connsiteY4" fmla="*/ 1683944 h 1732936"/>
                <a:gd name="connsiteX5" fmla="*/ 552262 w 552262"/>
                <a:gd name="connsiteY5" fmla="*/ 1729212 h 1732936"/>
                <a:gd name="connsiteX0" fmla="*/ 0 w 552262"/>
                <a:gd name="connsiteY0" fmla="*/ 0 h 1732936"/>
                <a:gd name="connsiteX1" fmla="*/ 63374 w 552262"/>
                <a:gd name="connsiteY1" fmla="*/ 534154 h 1732936"/>
                <a:gd name="connsiteX2" fmla="*/ 153909 w 552262"/>
                <a:gd name="connsiteY2" fmla="*/ 1023041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32936"/>
                <a:gd name="connsiteX1" fmla="*/ 63374 w 552262"/>
                <a:gd name="connsiteY1" fmla="*/ 534154 h 1732936"/>
                <a:gd name="connsiteX2" fmla="*/ 262550 w 552262"/>
                <a:gd name="connsiteY2" fmla="*/ 1421394 h 1732936"/>
                <a:gd name="connsiteX3" fmla="*/ 470780 w 552262"/>
                <a:gd name="connsiteY3" fmla="*/ 1683944 h 1732936"/>
                <a:gd name="connsiteX4" fmla="*/ 552262 w 552262"/>
                <a:gd name="connsiteY4" fmla="*/ 1729212 h 1732936"/>
                <a:gd name="connsiteX0" fmla="*/ 0 w 552262"/>
                <a:gd name="connsiteY0" fmla="*/ 0 h 1729212"/>
                <a:gd name="connsiteX1" fmla="*/ 63374 w 552262"/>
                <a:gd name="connsiteY1" fmla="*/ 534154 h 1729212"/>
                <a:gd name="connsiteX2" fmla="*/ 262550 w 552262"/>
                <a:gd name="connsiteY2" fmla="*/ 1421394 h 1729212"/>
                <a:gd name="connsiteX3" fmla="*/ 552262 w 552262"/>
                <a:gd name="connsiteY3" fmla="*/ 1729212 h 1729212"/>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05759"/>
                <a:gd name="connsiteY0" fmla="*/ 0 h 1792586"/>
                <a:gd name="connsiteX1" fmla="*/ 63374 w 805759"/>
                <a:gd name="connsiteY1" fmla="*/ 534154 h 1792586"/>
                <a:gd name="connsiteX2" fmla="*/ 262550 w 805759"/>
                <a:gd name="connsiteY2" fmla="*/ 1421394 h 1792586"/>
                <a:gd name="connsiteX3" fmla="*/ 805759 w 805759"/>
                <a:gd name="connsiteY3" fmla="*/ 1792586 h 1792586"/>
                <a:gd name="connsiteX0" fmla="*/ 0 w 860080"/>
                <a:gd name="connsiteY0" fmla="*/ 0 h 1738266"/>
                <a:gd name="connsiteX1" fmla="*/ 63374 w 860080"/>
                <a:gd name="connsiteY1" fmla="*/ 534154 h 1738266"/>
                <a:gd name="connsiteX2" fmla="*/ 262550 w 860080"/>
                <a:gd name="connsiteY2" fmla="*/ 1421394 h 1738266"/>
                <a:gd name="connsiteX3" fmla="*/ 860080 w 860080"/>
                <a:gd name="connsiteY3" fmla="*/ 1738266 h 1738266"/>
              </a:gdLst>
              <a:ahLst/>
              <a:cxnLst>
                <a:cxn ang="0">
                  <a:pos x="connsiteX0" y="connsiteY0"/>
                </a:cxn>
                <a:cxn ang="0">
                  <a:pos x="connsiteX1" y="connsiteY1"/>
                </a:cxn>
                <a:cxn ang="0">
                  <a:pos x="connsiteX2" y="connsiteY2"/>
                </a:cxn>
                <a:cxn ang="0">
                  <a:pos x="connsiteX3" y="connsiteY3"/>
                </a:cxn>
              </a:cxnLst>
              <a:rect l="l" t="t" r="r" b="b"/>
              <a:pathLst>
                <a:path w="860080" h="1738266">
                  <a:moveTo>
                    <a:pt x="0" y="0"/>
                  </a:moveTo>
                  <a:cubicBezTo>
                    <a:pt x="18861" y="181823"/>
                    <a:pt x="19616" y="297255"/>
                    <a:pt x="63374" y="534154"/>
                  </a:cubicBezTo>
                  <a:cubicBezTo>
                    <a:pt x="107132" y="771053"/>
                    <a:pt x="129766" y="1220709"/>
                    <a:pt x="262550" y="1421394"/>
                  </a:cubicBezTo>
                  <a:cubicBezTo>
                    <a:pt x="395334" y="1622079"/>
                    <a:pt x="419477" y="1628870"/>
                    <a:pt x="860080" y="17382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609F4CB-E025-BA7A-C8CF-FC0CF16ACB1F}"/>
                </a:ext>
              </a:extLst>
            </p:cNvPr>
            <p:cNvSpPr/>
            <p:nvPr/>
          </p:nvSpPr>
          <p:spPr>
            <a:xfrm>
              <a:off x="4834550" y="3314236"/>
              <a:ext cx="3268301" cy="624021"/>
            </a:xfrm>
            <a:custGeom>
              <a:avLst/>
              <a:gdLst>
                <a:gd name="connsiteX0" fmla="*/ 0 w 3268301"/>
                <a:gd name="connsiteY0" fmla="*/ 578754 h 624021"/>
                <a:gd name="connsiteX1" fmla="*/ 316872 w 3268301"/>
                <a:gd name="connsiteY1" fmla="*/ 587808 h 624021"/>
                <a:gd name="connsiteX2" fmla="*/ 651850 w 3268301"/>
                <a:gd name="connsiteY2" fmla="*/ 270936 h 624021"/>
                <a:gd name="connsiteX3" fmla="*/ 1222218 w 3268301"/>
                <a:gd name="connsiteY3" fmla="*/ 17439 h 624021"/>
                <a:gd name="connsiteX4" fmla="*/ 1810694 w 3268301"/>
                <a:gd name="connsiteY4" fmla="*/ 62707 h 624021"/>
                <a:gd name="connsiteX5" fmla="*/ 2082298 w 3268301"/>
                <a:gd name="connsiteY5" fmla="*/ 388631 h 624021"/>
                <a:gd name="connsiteX6" fmla="*/ 3268301 w 3268301"/>
                <a:gd name="connsiteY6" fmla="*/ 624021 h 62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301" h="624021">
                  <a:moveTo>
                    <a:pt x="0" y="578754"/>
                  </a:moveTo>
                  <a:cubicBezTo>
                    <a:pt x="104115" y="608932"/>
                    <a:pt x="208230" y="639111"/>
                    <a:pt x="316872" y="587808"/>
                  </a:cubicBezTo>
                  <a:cubicBezTo>
                    <a:pt x="425514" y="536505"/>
                    <a:pt x="500959" y="365998"/>
                    <a:pt x="651850" y="270936"/>
                  </a:cubicBezTo>
                  <a:cubicBezTo>
                    <a:pt x="802741" y="175874"/>
                    <a:pt x="1029077" y="52144"/>
                    <a:pt x="1222218" y="17439"/>
                  </a:cubicBezTo>
                  <a:cubicBezTo>
                    <a:pt x="1415359" y="-17266"/>
                    <a:pt x="1667347" y="842"/>
                    <a:pt x="1810694" y="62707"/>
                  </a:cubicBezTo>
                  <a:cubicBezTo>
                    <a:pt x="1954041" y="124572"/>
                    <a:pt x="1839364" y="295079"/>
                    <a:pt x="2082298" y="388631"/>
                  </a:cubicBezTo>
                  <a:cubicBezTo>
                    <a:pt x="2325233" y="482183"/>
                    <a:pt x="2796767" y="553102"/>
                    <a:pt x="3268301" y="624021"/>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B7E08B-36C1-B8A0-2519-109EEFB5E3A2}"/>
                </a:ext>
              </a:extLst>
            </p:cNvPr>
            <p:cNvSpPr/>
            <p:nvPr/>
          </p:nvSpPr>
          <p:spPr>
            <a:xfrm>
              <a:off x="4870765" y="3556764"/>
              <a:ext cx="3250194" cy="382151"/>
            </a:xfrm>
            <a:custGeom>
              <a:avLst/>
              <a:gdLst>
                <a:gd name="connsiteX0" fmla="*/ 0 w 2906163"/>
                <a:gd name="connsiteY0" fmla="*/ 363260 h 365002"/>
                <a:gd name="connsiteX1" fmla="*/ 371192 w 2906163"/>
                <a:gd name="connsiteY1" fmla="*/ 336100 h 365002"/>
                <a:gd name="connsiteX2" fmla="*/ 878186 w 2906163"/>
                <a:gd name="connsiteY2" fmla="*/ 164084 h 365002"/>
                <a:gd name="connsiteX3" fmla="*/ 1321806 w 2906163"/>
                <a:gd name="connsiteY3" fmla="*/ 1121 h 365002"/>
                <a:gd name="connsiteX4" fmla="*/ 1883121 w 2906163"/>
                <a:gd name="connsiteY4" fmla="*/ 100710 h 365002"/>
                <a:gd name="connsiteX5" fmla="*/ 2353901 w 2906163"/>
                <a:gd name="connsiteY5" fmla="*/ 263672 h 365002"/>
                <a:gd name="connsiteX6" fmla="*/ 2625505 w 2906163"/>
                <a:gd name="connsiteY6" fmla="*/ 345153 h 365002"/>
                <a:gd name="connsiteX7" fmla="*/ 2906163 w 2906163"/>
                <a:gd name="connsiteY7" fmla="*/ 345153 h 365002"/>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883121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2906163"/>
                <a:gd name="connsiteY0" fmla="*/ 354332 h 356074"/>
                <a:gd name="connsiteX1" fmla="*/ 371192 w 2906163"/>
                <a:gd name="connsiteY1" fmla="*/ 327172 h 356074"/>
                <a:gd name="connsiteX2" fmla="*/ 878186 w 2906163"/>
                <a:gd name="connsiteY2" fmla="*/ 155156 h 356074"/>
                <a:gd name="connsiteX3" fmla="*/ 1520983 w 2906163"/>
                <a:gd name="connsiteY3" fmla="*/ 1247 h 356074"/>
                <a:gd name="connsiteX4" fmla="*/ 1973655 w 2906163"/>
                <a:gd name="connsiteY4" fmla="*/ 91782 h 356074"/>
                <a:gd name="connsiteX5" fmla="*/ 2353901 w 2906163"/>
                <a:gd name="connsiteY5" fmla="*/ 254744 h 356074"/>
                <a:gd name="connsiteX6" fmla="*/ 2625505 w 2906163"/>
                <a:gd name="connsiteY6" fmla="*/ 336225 h 356074"/>
                <a:gd name="connsiteX7" fmla="*/ 2906163 w 2906163"/>
                <a:gd name="connsiteY7" fmla="*/ 336225 h 356074"/>
                <a:gd name="connsiteX0" fmla="*/ 0 w 3250194"/>
                <a:gd name="connsiteY0" fmla="*/ 354332 h 382288"/>
                <a:gd name="connsiteX1" fmla="*/ 371192 w 3250194"/>
                <a:gd name="connsiteY1" fmla="*/ 327172 h 382288"/>
                <a:gd name="connsiteX2" fmla="*/ 878186 w 3250194"/>
                <a:gd name="connsiteY2" fmla="*/ 155156 h 382288"/>
                <a:gd name="connsiteX3" fmla="*/ 1520983 w 3250194"/>
                <a:gd name="connsiteY3" fmla="*/ 1247 h 382288"/>
                <a:gd name="connsiteX4" fmla="*/ 1973655 w 3250194"/>
                <a:gd name="connsiteY4" fmla="*/ 91782 h 382288"/>
                <a:gd name="connsiteX5" fmla="*/ 2353901 w 3250194"/>
                <a:gd name="connsiteY5" fmla="*/ 254744 h 382288"/>
                <a:gd name="connsiteX6" fmla="*/ 2625505 w 3250194"/>
                <a:gd name="connsiteY6" fmla="*/ 336225 h 382288"/>
                <a:gd name="connsiteX7" fmla="*/ 3250194 w 3250194"/>
                <a:gd name="connsiteY7" fmla="*/ 381492 h 382288"/>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52666 w 3250194"/>
                <a:gd name="connsiteY6" fmla="*/ 327171 h 382151"/>
                <a:gd name="connsiteX7" fmla="*/ 3250194 w 3250194"/>
                <a:gd name="connsiteY7" fmla="*/ 381492 h 382151"/>
                <a:gd name="connsiteX0" fmla="*/ 0 w 3250194"/>
                <a:gd name="connsiteY0" fmla="*/ 354332 h 382151"/>
                <a:gd name="connsiteX1" fmla="*/ 371192 w 3250194"/>
                <a:gd name="connsiteY1" fmla="*/ 327172 h 382151"/>
                <a:gd name="connsiteX2" fmla="*/ 878186 w 3250194"/>
                <a:gd name="connsiteY2" fmla="*/ 155156 h 382151"/>
                <a:gd name="connsiteX3" fmla="*/ 1520983 w 3250194"/>
                <a:gd name="connsiteY3" fmla="*/ 1247 h 382151"/>
                <a:gd name="connsiteX4" fmla="*/ 1973655 w 3250194"/>
                <a:gd name="connsiteY4" fmla="*/ 91782 h 382151"/>
                <a:gd name="connsiteX5" fmla="*/ 2353901 w 3250194"/>
                <a:gd name="connsiteY5" fmla="*/ 254744 h 382151"/>
                <a:gd name="connsiteX6" fmla="*/ 2697933 w 3250194"/>
                <a:gd name="connsiteY6" fmla="*/ 327171 h 382151"/>
                <a:gd name="connsiteX7" fmla="*/ 3250194 w 3250194"/>
                <a:gd name="connsiteY7" fmla="*/ 381492 h 38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0194" h="382151">
                  <a:moveTo>
                    <a:pt x="0" y="354332"/>
                  </a:moveTo>
                  <a:cubicBezTo>
                    <a:pt x="112414" y="357350"/>
                    <a:pt x="224828" y="360368"/>
                    <a:pt x="371192" y="327172"/>
                  </a:cubicBezTo>
                  <a:cubicBezTo>
                    <a:pt x="517556" y="293976"/>
                    <a:pt x="686554" y="209477"/>
                    <a:pt x="878186" y="155156"/>
                  </a:cubicBezTo>
                  <a:cubicBezTo>
                    <a:pt x="1069818" y="100835"/>
                    <a:pt x="1338405" y="11809"/>
                    <a:pt x="1520983" y="1247"/>
                  </a:cubicBezTo>
                  <a:cubicBezTo>
                    <a:pt x="1703561" y="-9315"/>
                    <a:pt x="1834835" y="49533"/>
                    <a:pt x="1973655" y="91782"/>
                  </a:cubicBezTo>
                  <a:cubicBezTo>
                    <a:pt x="2112475" y="134031"/>
                    <a:pt x="2233188" y="215512"/>
                    <a:pt x="2353901" y="254744"/>
                  </a:cubicBezTo>
                  <a:cubicBezTo>
                    <a:pt x="2474614" y="293976"/>
                    <a:pt x="2605889" y="313591"/>
                    <a:pt x="2697933" y="327171"/>
                  </a:cubicBezTo>
                  <a:cubicBezTo>
                    <a:pt x="2789977" y="340751"/>
                    <a:pt x="3155887" y="388282"/>
                    <a:pt x="3250194" y="381492"/>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44FD9144-AF62-1D8D-1B51-A7DA9B51879C}"/>
              </a:ext>
            </a:extLst>
          </p:cNvPr>
          <p:cNvSpPr txBox="1"/>
          <p:nvPr/>
        </p:nvSpPr>
        <p:spPr>
          <a:xfrm>
            <a:off x="7385777" y="3566804"/>
            <a:ext cx="915635" cy="646331"/>
          </a:xfrm>
          <a:prstGeom prst="rect">
            <a:avLst/>
          </a:prstGeom>
          <a:noFill/>
        </p:spPr>
        <p:txBody>
          <a:bodyPr wrap="none" rtlCol="0">
            <a:spAutoFit/>
          </a:bodyPr>
          <a:lstStyle/>
          <a:p>
            <a:pPr algn="l"/>
            <a:r>
              <a:rPr lang="en-US">
                <a:solidFill>
                  <a:srgbClr val="272524"/>
                </a:solidFill>
              </a:rPr>
              <a:t>Counts</a:t>
            </a:r>
          </a:p>
          <a:p>
            <a:pPr algn="l"/>
            <a:r>
              <a:rPr lang="en-US">
                <a:solidFill>
                  <a:srgbClr val="272524"/>
                </a:solidFill>
              </a:rPr>
              <a:t>(UMIs)</a:t>
            </a:r>
          </a:p>
        </p:txBody>
      </p:sp>
      <p:sp>
        <p:nvSpPr>
          <p:cNvPr id="21" name="TextBox 20">
            <a:extLst>
              <a:ext uri="{FF2B5EF4-FFF2-40B4-BE49-F238E27FC236}">
                <a16:creationId xmlns:a16="http://schemas.microsoft.com/office/drawing/2014/main" id="{BB622998-59AE-F9E1-5EDA-75BF7AC50980}"/>
              </a:ext>
            </a:extLst>
          </p:cNvPr>
          <p:cNvSpPr txBox="1"/>
          <p:nvPr/>
        </p:nvSpPr>
        <p:spPr>
          <a:xfrm>
            <a:off x="2931472" y="1371601"/>
            <a:ext cx="954107" cy="369332"/>
          </a:xfrm>
          <a:prstGeom prst="rect">
            <a:avLst/>
          </a:prstGeom>
          <a:noFill/>
        </p:spPr>
        <p:txBody>
          <a:bodyPr wrap="none" rtlCol="0">
            <a:spAutoFit/>
          </a:bodyPr>
          <a:lstStyle/>
          <a:p>
            <a:pPr algn="l"/>
            <a:r>
              <a:rPr lang="en-US">
                <a:solidFill>
                  <a:srgbClr val="272524"/>
                </a:solidFill>
              </a:rPr>
              <a:t>Density</a:t>
            </a:r>
          </a:p>
        </p:txBody>
      </p:sp>
      <p:sp>
        <p:nvSpPr>
          <p:cNvPr id="47" name="Content Placeholder 2">
            <a:extLst>
              <a:ext uri="{FF2B5EF4-FFF2-40B4-BE49-F238E27FC236}">
                <a16:creationId xmlns:a16="http://schemas.microsoft.com/office/drawing/2014/main" id="{47089A36-3F83-B627-F931-B38340E0BC54}"/>
              </a:ext>
            </a:extLst>
          </p:cNvPr>
          <p:cNvSpPr>
            <a:spLocks noGrp="1"/>
          </p:cNvSpPr>
          <p:nvPr>
            <p:ph idx="1"/>
          </p:nvPr>
        </p:nvSpPr>
        <p:spPr>
          <a:xfrm>
            <a:off x="512064" y="4499573"/>
            <a:ext cx="11184422" cy="1756372"/>
          </a:xfrm>
        </p:spPr>
        <p:txBody>
          <a:bodyPr/>
          <a:lstStyle/>
          <a:p>
            <a:pPr marL="285750" indent="-285750">
              <a:buFont typeface="Arial" panose="020B0604020202020204" pitchFamily="34" charset="0"/>
              <a:buChar char="•"/>
            </a:pPr>
            <a:r>
              <a:rPr lang="en-US" dirty="0"/>
              <a:t>With high-efficiency capture methods, distribution of sgRNAs captured in cells will be bimodal</a:t>
            </a:r>
          </a:p>
          <a:p>
            <a:pPr marL="514350" lvl="1" indent="-285750"/>
            <a:r>
              <a:rPr lang="en-US" dirty="0"/>
              <a:t>Lower mode is background amplification, upper mode is true identities</a:t>
            </a:r>
          </a:p>
          <a:p>
            <a:pPr marL="514350" lvl="1" indent="-285750"/>
            <a:r>
              <a:rPr lang="en-US" dirty="0"/>
              <a:t>Many methods for identifying the threshold that separates (e.g., fit Poisson-Gaussian mixture model)</a:t>
            </a:r>
          </a:p>
          <a:p>
            <a:pPr marL="285750" indent="-285750">
              <a:buFont typeface="Arial" panose="020B0604020202020204" pitchFamily="34" charset="0"/>
              <a:buChar char="•"/>
            </a:pPr>
            <a:r>
              <a:rPr lang="en-US" dirty="0"/>
              <a:t>Different datasets/capture methods seem to behave better with different approaches. The </a:t>
            </a:r>
            <a:r>
              <a:rPr lang="en-US" dirty="0" err="1"/>
              <a:t>crispat</a:t>
            </a:r>
            <a:r>
              <a:rPr lang="en-US" dirty="0"/>
              <a:t> Python package implements many distinct methods.</a:t>
            </a:r>
          </a:p>
          <a:p>
            <a:pPr marL="285750" indent="-285750"/>
            <a:endParaRPr lang="en-US" dirty="0"/>
          </a:p>
        </p:txBody>
      </p:sp>
      <p:cxnSp>
        <p:nvCxnSpPr>
          <p:cNvPr id="4" name="Straight Connector 3">
            <a:extLst>
              <a:ext uri="{FF2B5EF4-FFF2-40B4-BE49-F238E27FC236}">
                <a16:creationId xmlns:a16="http://schemas.microsoft.com/office/drawing/2014/main" id="{88F0559A-0A48-C745-8CD3-8DEBC2400466}"/>
              </a:ext>
            </a:extLst>
          </p:cNvPr>
          <p:cNvCxnSpPr/>
          <p:nvPr/>
        </p:nvCxnSpPr>
        <p:spPr>
          <a:xfrm flipV="1">
            <a:off x="4834550" y="1371601"/>
            <a:ext cx="0" cy="2136876"/>
          </a:xfrm>
          <a:prstGeom prst="line">
            <a:avLst/>
          </a:prstGeom>
          <a:ln w="571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6172A04-C9A0-A121-1FAC-88A230665F74}"/>
              </a:ext>
            </a:extLst>
          </p:cNvPr>
          <p:cNvSpPr/>
          <p:nvPr/>
        </p:nvSpPr>
        <p:spPr>
          <a:xfrm>
            <a:off x="8408622" y="1464454"/>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8" name="Rectangle 7">
            <a:extLst>
              <a:ext uri="{FF2B5EF4-FFF2-40B4-BE49-F238E27FC236}">
                <a16:creationId xmlns:a16="http://schemas.microsoft.com/office/drawing/2014/main" id="{D3C4D4DE-6194-99ED-12F1-3D27E622FB95}"/>
              </a:ext>
            </a:extLst>
          </p:cNvPr>
          <p:cNvSpPr/>
          <p:nvPr/>
        </p:nvSpPr>
        <p:spPr>
          <a:xfrm>
            <a:off x="8142526" y="1611068"/>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9" name="Rectangle 8">
            <a:extLst>
              <a:ext uri="{FF2B5EF4-FFF2-40B4-BE49-F238E27FC236}">
                <a16:creationId xmlns:a16="http://schemas.microsoft.com/office/drawing/2014/main" id="{7EF6F5ED-2053-0B01-7319-02D0845C3175}"/>
              </a:ext>
            </a:extLst>
          </p:cNvPr>
          <p:cNvSpPr/>
          <p:nvPr/>
        </p:nvSpPr>
        <p:spPr>
          <a:xfrm>
            <a:off x="8543871" y="173895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11" name="Rectangle 10">
            <a:extLst>
              <a:ext uri="{FF2B5EF4-FFF2-40B4-BE49-F238E27FC236}">
                <a16:creationId xmlns:a16="http://schemas.microsoft.com/office/drawing/2014/main" id="{83506E92-3AF8-9C2E-A0A1-ADC7E44022CD}"/>
              </a:ext>
            </a:extLst>
          </p:cNvPr>
          <p:cNvSpPr/>
          <p:nvPr/>
        </p:nvSpPr>
        <p:spPr>
          <a:xfrm>
            <a:off x="7999163" y="192050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12" name="Rectangle 11">
            <a:extLst>
              <a:ext uri="{FF2B5EF4-FFF2-40B4-BE49-F238E27FC236}">
                <a16:creationId xmlns:a16="http://schemas.microsoft.com/office/drawing/2014/main" id="{061793A5-8D03-5ABE-E35C-0A1A8542CB64}"/>
              </a:ext>
            </a:extLst>
          </p:cNvPr>
          <p:cNvSpPr/>
          <p:nvPr/>
        </p:nvSpPr>
        <p:spPr>
          <a:xfrm>
            <a:off x="8142526" y="2121795"/>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14" name="Rectangle 13">
            <a:extLst>
              <a:ext uri="{FF2B5EF4-FFF2-40B4-BE49-F238E27FC236}">
                <a16:creationId xmlns:a16="http://schemas.microsoft.com/office/drawing/2014/main" id="{FE43D4E4-B291-5E13-529E-E820EEBD2C0E}"/>
              </a:ext>
            </a:extLst>
          </p:cNvPr>
          <p:cNvSpPr/>
          <p:nvPr/>
        </p:nvSpPr>
        <p:spPr>
          <a:xfrm>
            <a:off x="8476247" y="2078447"/>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15" name="Rectangle 14">
            <a:extLst>
              <a:ext uri="{FF2B5EF4-FFF2-40B4-BE49-F238E27FC236}">
                <a16:creationId xmlns:a16="http://schemas.microsoft.com/office/drawing/2014/main" id="{279FACCE-B849-687B-A88C-5289AED66F8F}"/>
              </a:ext>
            </a:extLst>
          </p:cNvPr>
          <p:cNvSpPr/>
          <p:nvPr/>
        </p:nvSpPr>
        <p:spPr>
          <a:xfrm>
            <a:off x="8675511" y="1907211"/>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22" name="Rectangle 21">
            <a:extLst>
              <a:ext uri="{FF2B5EF4-FFF2-40B4-BE49-F238E27FC236}">
                <a16:creationId xmlns:a16="http://schemas.microsoft.com/office/drawing/2014/main" id="{B6794998-BA89-6415-5B3A-4153C71DD19C}"/>
              </a:ext>
            </a:extLst>
          </p:cNvPr>
          <p:cNvSpPr/>
          <p:nvPr/>
        </p:nvSpPr>
        <p:spPr>
          <a:xfrm>
            <a:off x="8569070" y="2196813"/>
            <a:ext cx="818918" cy="276395"/>
          </a:xfrm>
          <a:prstGeom prst="rect">
            <a:avLst/>
          </a:prstGeom>
          <a:solidFill>
            <a:srgbClr val="BD8AEF"/>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37" name="Rectangle 36">
            <a:extLst>
              <a:ext uri="{FF2B5EF4-FFF2-40B4-BE49-F238E27FC236}">
                <a16:creationId xmlns:a16="http://schemas.microsoft.com/office/drawing/2014/main" id="{09D27DE7-1F8D-10EC-183B-654EDDC8EF67}"/>
              </a:ext>
            </a:extLst>
          </p:cNvPr>
          <p:cNvSpPr/>
          <p:nvPr/>
        </p:nvSpPr>
        <p:spPr>
          <a:xfrm>
            <a:off x="7871543" y="1371601"/>
            <a:ext cx="1777971" cy="1215268"/>
          </a:xfrm>
          <a:prstGeom prst="rect">
            <a:avLst/>
          </a:prstGeom>
          <a:noFill/>
          <a:ln w="57150">
            <a:solidFill>
              <a:srgbClr val="3082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857A6F65-FBE1-2B17-311B-8CB59220A328}"/>
              </a:ext>
            </a:extLst>
          </p:cNvPr>
          <p:cNvCxnSpPr>
            <a:cxnSpLocks/>
          </p:cNvCxnSpPr>
          <p:nvPr/>
        </p:nvCxnSpPr>
        <p:spPr>
          <a:xfrm flipH="1">
            <a:off x="6468700" y="2041983"/>
            <a:ext cx="1224212" cy="92621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B50E44E-4B94-07E2-5151-536FE24657C9}"/>
              </a:ext>
            </a:extLst>
          </p:cNvPr>
          <p:cNvSpPr txBox="1"/>
          <p:nvPr/>
        </p:nvSpPr>
        <p:spPr>
          <a:xfrm>
            <a:off x="9808187" y="1386290"/>
            <a:ext cx="1095172" cy="646331"/>
          </a:xfrm>
          <a:prstGeom prst="rect">
            <a:avLst/>
          </a:prstGeom>
          <a:noFill/>
        </p:spPr>
        <p:txBody>
          <a:bodyPr wrap="none" rtlCol="0">
            <a:spAutoFit/>
          </a:bodyPr>
          <a:lstStyle/>
          <a:p>
            <a:r>
              <a:rPr lang="en-US">
                <a:solidFill>
                  <a:srgbClr val="272524"/>
                </a:solidFill>
              </a:rPr>
              <a:t>True</a:t>
            </a:r>
          </a:p>
          <a:p>
            <a:r>
              <a:rPr lang="en-US">
                <a:solidFill>
                  <a:srgbClr val="272524"/>
                </a:solidFill>
              </a:rPr>
              <a:t>identities</a:t>
            </a:r>
          </a:p>
        </p:txBody>
      </p:sp>
      <p:sp>
        <p:nvSpPr>
          <p:cNvPr id="41" name="Rectangle 40">
            <a:extLst>
              <a:ext uri="{FF2B5EF4-FFF2-40B4-BE49-F238E27FC236}">
                <a16:creationId xmlns:a16="http://schemas.microsoft.com/office/drawing/2014/main" id="{9135B26E-26E4-0423-B543-9E63344A3651}"/>
              </a:ext>
            </a:extLst>
          </p:cNvPr>
          <p:cNvSpPr/>
          <p:nvPr/>
        </p:nvSpPr>
        <p:spPr>
          <a:xfrm>
            <a:off x="1135372" y="2103422"/>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43" name="Rectangle 42">
            <a:extLst>
              <a:ext uri="{FF2B5EF4-FFF2-40B4-BE49-F238E27FC236}">
                <a16:creationId xmlns:a16="http://schemas.microsoft.com/office/drawing/2014/main" id="{BAF70BB5-7AF1-251F-9E41-73DB4B54A66C}"/>
              </a:ext>
            </a:extLst>
          </p:cNvPr>
          <p:cNvSpPr/>
          <p:nvPr/>
        </p:nvSpPr>
        <p:spPr>
          <a:xfrm>
            <a:off x="1613720" y="2179157"/>
            <a:ext cx="818918" cy="276395"/>
          </a:xfrm>
          <a:prstGeom prst="rect">
            <a:avLst/>
          </a:prstGeom>
          <a:solidFill>
            <a:srgbClr val="FFC000"/>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44" name="Rectangle 43">
            <a:extLst>
              <a:ext uri="{FF2B5EF4-FFF2-40B4-BE49-F238E27FC236}">
                <a16:creationId xmlns:a16="http://schemas.microsoft.com/office/drawing/2014/main" id="{EA245795-A98B-C966-700F-32991E53CB72}"/>
              </a:ext>
            </a:extLst>
          </p:cNvPr>
          <p:cNvSpPr/>
          <p:nvPr/>
        </p:nvSpPr>
        <p:spPr>
          <a:xfrm>
            <a:off x="1512528" y="2816774"/>
            <a:ext cx="818918" cy="276395"/>
          </a:xfrm>
          <a:prstGeom prst="rect">
            <a:avLst/>
          </a:prstGeom>
          <a:solidFill>
            <a:srgbClr val="308229"/>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solidFill>
                  <a:schemeClr val="bg1"/>
                </a:solidFill>
                <a:latin typeface="Arial" panose="020B0604020202020204" pitchFamily="34" charset="0"/>
                <a:cs typeface="Arial" panose="020B0604020202020204" pitchFamily="34" charset="0"/>
              </a:rPr>
              <a:t>sgRNA</a:t>
            </a:r>
          </a:p>
        </p:txBody>
      </p:sp>
      <p:sp>
        <p:nvSpPr>
          <p:cNvPr id="48" name="Rectangle 47">
            <a:extLst>
              <a:ext uri="{FF2B5EF4-FFF2-40B4-BE49-F238E27FC236}">
                <a16:creationId xmlns:a16="http://schemas.microsoft.com/office/drawing/2014/main" id="{103BF02E-94E9-3449-4123-BBB86B418CFA}"/>
              </a:ext>
            </a:extLst>
          </p:cNvPr>
          <p:cNvSpPr/>
          <p:nvPr/>
        </p:nvSpPr>
        <p:spPr>
          <a:xfrm>
            <a:off x="1033001" y="2066973"/>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42A818-DB95-982C-517C-2C3E5D89F75C}"/>
              </a:ext>
            </a:extLst>
          </p:cNvPr>
          <p:cNvSpPr/>
          <p:nvPr/>
        </p:nvSpPr>
        <p:spPr>
          <a:xfrm>
            <a:off x="1033001" y="2713306"/>
            <a:ext cx="1777971" cy="478459"/>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a:extLst>
              <a:ext uri="{FF2B5EF4-FFF2-40B4-BE49-F238E27FC236}">
                <a16:creationId xmlns:a16="http://schemas.microsoft.com/office/drawing/2014/main" id="{3EFC3CB2-FE5D-BBD1-70F9-3F73426FDEBD}"/>
              </a:ext>
            </a:extLst>
          </p:cNvPr>
          <p:cNvCxnSpPr>
            <a:cxnSpLocks/>
          </p:cNvCxnSpPr>
          <p:nvPr/>
        </p:nvCxnSpPr>
        <p:spPr>
          <a:xfrm>
            <a:off x="3017570" y="2586869"/>
            <a:ext cx="1288851" cy="76265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F153A04-6116-5100-C472-1ADDCD826441}"/>
              </a:ext>
            </a:extLst>
          </p:cNvPr>
          <p:cNvSpPr txBox="1"/>
          <p:nvPr/>
        </p:nvSpPr>
        <p:spPr>
          <a:xfrm>
            <a:off x="902466" y="3370912"/>
            <a:ext cx="2762295" cy="646331"/>
          </a:xfrm>
          <a:prstGeom prst="rect">
            <a:avLst/>
          </a:prstGeom>
          <a:noFill/>
        </p:spPr>
        <p:txBody>
          <a:bodyPr wrap="none" rtlCol="0">
            <a:spAutoFit/>
          </a:bodyPr>
          <a:lstStyle/>
          <a:p>
            <a:r>
              <a:rPr lang="en-US">
                <a:solidFill>
                  <a:srgbClr val="272524"/>
                </a:solidFill>
              </a:rPr>
              <a:t>Background amplification</a:t>
            </a:r>
          </a:p>
          <a:p>
            <a:r>
              <a:rPr lang="en-US">
                <a:solidFill>
                  <a:srgbClr val="272524"/>
                </a:solidFill>
              </a:rPr>
              <a:t>of ambient RNA</a:t>
            </a:r>
          </a:p>
        </p:txBody>
      </p:sp>
      <p:sp>
        <p:nvSpPr>
          <p:cNvPr id="60" name="TextBox 59">
            <a:extLst>
              <a:ext uri="{FF2B5EF4-FFF2-40B4-BE49-F238E27FC236}">
                <a16:creationId xmlns:a16="http://schemas.microsoft.com/office/drawing/2014/main" id="{DA05155E-A4F4-4036-7588-31844FED48F5}"/>
              </a:ext>
            </a:extLst>
          </p:cNvPr>
          <p:cNvSpPr txBox="1"/>
          <p:nvPr/>
        </p:nvSpPr>
        <p:spPr>
          <a:xfrm>
            <a:off x="129191" y="6378130"/>
            <a:ext cx="6097508" cy="369332"/>
          </a:xfrm>
          <a:prstGeom prst="rect">
            <a:avLst/>
          </a:prstGeom>
          <a:noFill/>
        </p:spPr>
        <p:txBody>
          <a:bodyPr wrap="square">
            <a:spAutoFit/>
          </a:bodyPr>
          <a:lstStyle/>
          <a:p>
            <a:r>
              <a:rPr lang="en-US" b="0" i="0" strike="noStrike">
                <a:solidFill>
                  <a:schemeClr val="tx2"/>
                </a:solidFill>
                <a:effectLst/>
                <a:latin typeface="Helvetica" panose="020B0604020202020204" pitchFamily="34" charset="0"/>
                <a:cs typeface="Helvetica" panose="020B0604020202020204" pitchFamily="34" charset="0"/>
              </a:rPr>
              <a:t>crispat: </a:t>
            </a:r>
            <a:r>
              <a:rPr lang="en-US" b="0" i="0" strike="noStrike">
                <a:solidFill>
                  <a:schemeClr val="tx2"/>
                </a:solidFill>
                <a:effectLst/>
                <a:latin typeface="Helvetica" panose="020B0604020202020204" pitchFamily="34" charset="0"/>
                <a:cs typeface="Helvetica" panose="020B0604020202020204" pitchFamily="34" charset="0"/>
                <a:hlinkClick r:id="rId2">
                  <a:extLst>
                    <a:ext uri="{A12FA001-AC4F-418D-AE19-62706E023703}">
                      <ahyp:hlinkClr xmlns:ahyp="http://schemas.microsoft.com/office/drawing/2018/hyperlinkcolor" val="tx"/>
                    </a:ext>
                  </a:extLst>
                </a:hlinkClick>
              </a:rPr>
              <a:t>https://doi.org/10.1093/bioinformatics/btae535</a:t>
            </a:r>
            <a:endParaRPr lang="en-US">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67256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4A8C8-9149-9E7C-34C7-5B91200CCE8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500D6A-00F3-1E3D-7AE9-787F75ABF515}"/>
              </a:ext>
            </a:extLst>
          </p:cNvPr>
          <p:cNvSpPr>
            <a:spLocks noGrp="1"/>
          </p:cNvSpPr>
          <p:nvPr>
            <p:ph type="sldNum" sz="quarter" idx="11"/>
          </p:nvPr>
        </p:nvSpPr>
        <p:spPr/>
        <p:txBody>
          <a:bodyPr/>
          <a:lstStyle/>
          <a:p>
            <a:fld id="{392A82E4-46D4-47B9-B351-3B800C56E65D}" type="slidenum">
              <a:rPr lang="en-US" smtClean="0"/>
              <a:t>43</a:t>
            </a:fld>
            <a:endParaRPr lang="en-US"/>
          </a:p>
        </p:txBody>
      </p:sp>
      <p:sp>
        <p:nvSpPr>
          <p:cNvPr id="6" name="Title 5">
            <a:extLst>
              <a:ext uri="{FF2B5EF4-FFF2-40B4-BE49-F238E27FC236}">
                <a16:creationId xmlns:a16="http://schemas.microsoft.com/office/drawing/2014/main" id="{548F9D70-EC2D-EC2B-1AB1-660FDED2119E}"/>
              </a:ext>
            </a:extLst>
          </p:cNvPr>
          <p:cNvSpPr>
            <a:spLocks noGrp="1"/>
          </p:cNvSpPr>
          <p:nvPr>
            <p:ph type="title"/>
          </p:nvPr>
        </p:nvSpPr>
        <p:spPr/>
        <p:txBody>
          <a:bodyPr/>
          <a:lstStyle/>
          <a:p>
            <a:r>
              <a:rPr lang="en-US" sz="2800" dirty="0"/>
              <a:t>Exploratory analysis of single-cell data and Perturb-seq</a:t>
            </a:r>
          </a:p>
        </p:txBody>
      </p:sp>
    </p:spTree>
    <p:extLst>
      <p:ext uri="{BB962C8B-B14F-4D97-AF65-F5344CB8AC3E}">
        <p14:creationId xmlns:p14="http://schemas.microsoft.com/office/powerpoint/2010/main" val="3558700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B505E-7938-DFE1-D7DB-2AFC53A3810B}"/>
              </a:ext>
            </a:extLst>
          </p:cNvPr>
          <p:cNvSpPr>
            <a:spLocks noGrp="1"/>
          </p:cNvSpPr>
          <p:nvPr>
            <p:ph type="sldNum" sz="quarter" idx="11"/>
          </p:nvPr>
        </p:nvSpPr>
        <p:spPr/>
        <p:txBody>
          <a:bodyPr/>
          <a:lstStyle/>
          <a:p>
            <a:fld id="{523A240F-EAFE-E84F-B44C-6D7A08E0E409}" type="slidenum">
              <a:rPr lang="en-US" smtClean="0"/>
              <a:t>44</a:t>
            </a:fld>
            <a:endParaRPr lang="en-US"/>
          </a:p>
        </p:txBody>
      </p:sp>
      <p:sp>
        <p:nvSpPr>
          <p:cNvPr id="5" name="Title 4">
            <a:extLst>
              <a:ext uri="{FF2B5EF4-FFF2-40B4-BE49-F238E27FC236}">
                <a16:creationId xmlns:a16="http://schemas.microsoft.com/office/drawing/2014/main" id="{B492FF3F-F046-C193-2230-5723038AD439}"/>
              </a:ext>
            </a:extLst>
          </p:cNvPr>
          <p:cNvSpPr>
            <a:spLocks noGrp="1"/>
          </p:cNvSpPr>
          <p:nvPr>
            <p:ph type="title"/>
          </p:nvPr>
        </p:nvSpPr>
        <p:spPr/>
        <p:txBody>
          <a:bodyPr/>
          <a:lstStyle/>
          <a:p>
            <a:r>
              <a:rPr lang="en-US" dirty="0"/>
              <a:t>The outcome of a Perturb-seq experiment</a:t>
            </a:r>
          </a:p>
        </p:txBody>
      </p:sp>
      <p:pic>
        <p:nvPicPr>
          <p:cNvPr id="14" name="Picture 13">
            <a:extLst>
              <a:ext uri="{FF2B5EF4-FFF2-40B4-BE49-F238E27FC236}">
                <a16:creationId xmlns:a16="http://schemas.microsoft.com/office/drawing/2014/main" id="{3D5F2B48-E719-9903-0CE4-2DE114266008}"/>
              </a:ext>
            </a:extLst>
          </p:cNvPr>
          <p:cNvPicPr>
            <a:picLocks noChangeAspect="1"/>
          </p:cNvPicPr>
          <p:nvPr/>
        </p:nvPicPr>
        <p:blipFill>
          <a:blip r:embed="rId2"/>
          <a:stretch>
            <a:fillRect/>
          </a:stretch>
        </p:blipFill>
        <p:spPr>
          <a:xfrm>
            <a:off x="550223" y="1014838"/>
            <a:ext cx="3366189" cy="5608515"/>
          </a:xfrm>
          <a:prstGeom prst="rect">
            <a:avLst/>
          </a:prstGeom>
        </p:spPr>
      </p:pic>
      <p:sp>
        <p:nvSpPr>
          <p:cNvPr id="15" name="TextBox 14">
            <a:extLst>
              <a:ext uri="{FF2B5EF4-FFF2-40B4-BE49-F238E27FC236}">
                <a16:creationId xmlns:a16="http://schemas.microsoft.com/office/drawing/2014/main" id="{EEF560C5-8734-43E0-F09C-55E801BA08D5}"/>
              </a:ext>
            </a:extLst>
          </p:cNvPr>
          <p:cNvSpPr txBox="1"/>
          <p:nvPr/>
        </p:nvSpPr>
        <p:spPr>
          <a:xfrm>
            <a:off x="4269912" y="1013553"/>
            <a:ext cx="2820255" cy="2031325"/>
          </a:xfrm>
          <a:prstGeom prst="rect">
            <a:avLst/>
          </a:prstGeom>
          <a:noFill/>
        </p:spPr>
        <p:txBody>
          <a:bodyPr wrap="square" rtlCol="0">
            <a:spAutoFit/>
          </a:bodyPr>
          <a:lstStyle/>
          <a:p>
            <a:pPr algn="l"/>
            <a:r>
              <a:rPr lang="en-US" b="1" dirty="0">
                <a:solidFill>
                  <a:srgbClr val="272524"/>
                </a:solidFill>
              </a:rPr>
              <a:t>Control cells</a:t>
            </a:r>
          </a:p>
          <a:p>
            <a:pPr marL="285750" indent="-285750" algn="l">
              <a:buFont typeface="Arial" panose="020B0604020202020204" pitchFamily="34" charset="0"/>
              <a:buChar char="•"/>
            </a:pPr>
            <a:r>
              <a:rPr lang="en-US" dirty="0">
                <a:solidFill>
                  <a:srgbClr val="272524"/>
                </a:solidFill>
              </a:rPr>
              <a:t>non-targeting guides</a:t>
            </a:r>
          </a:p>
          <a:p>
            <a:pPr marL="285750" indent="-285750" algn="l">
              <a:buFont typeface="Arial" panose="020B0604020202020204" pitchFamily="34" charset="0"/>
              <a:buChar char="•"/>
            </a:pPr>
            <a:r>
              <a:rPr lang="en-US" dirty="0">
                <a:solidFill>
                  <a:srgbClr val="272524"/>
                </a:solidFill>
              </a:rPr>
              <a:t>overrepresented on purpose</a:t>
            </a:r>
          </a:p>
          <a:p>
            <a:pPr marL="285750" indent="-285750" algn="l">
              <a:buFont typeface="Arial" panose="020B0604020202020204" pitchFamily="34" charset="0"/>
              <a:buChar char="•"/>
            </a:pPr>
            <a:r>
              <a:rPr lang="en-US" dirty="0">
                <a:solidFill>
                  <a:srgbClr val="272524"/>
                </a:solidFill>
              </a:rPr>
              <a:t>reference “wildtype” population</a:t>
            </a:r>
          </a:p>
          <a:p>
            <a:pPr algn="l"/>
            <a:endParaRPr lang="en-US" dirty="0">
              <a:solidFill>
                <a:srgbClr val="272524"/>
              </a:solidFill>
            </a:endParaRPr>
          </a:p>
        </p:txBody>
      </p:sp>
      <p:sp>
        <p:nvSpPr>
          <p:cNvPr id="16" name="TextBox 15">
            <a:extLst>
              <a:ext uri="{FF2B5EF4-FFF2-40B4-BE49-F238E27FC236}">
                <a16:creationId xmlns:a16="http://schemas.microsoft.com/office/drawing/2014/main" id="{783EAAA6-1545-67DF-320A-65948E6EF1B7}"/>
              </a:ext>
            </a:extLst>
          </p:cNvPr>
          <p:cNvSpPr txBox="1"/>
          <p:nvPr/>
        </p:nvSpPr>
        <p:spPr>
          <a:xfrm>
            <a:off x="4269912" y="4787343"/>
            <a:ext cx="2820255" cy="923330"/>
          </a:xfrm>
          <a:prstGeom prst="rect">
            <a:avLst/>
          </a:prstGeom>
          <a:noFill/>
        </p:spPr>
        <p:txBody>
          <a:bodyPr wrap="square" rtlCol="0">
            <a:spAutoFit/>
          </a:bodyPr>
          <a:lstStyle/>
          <a:p>
            <a:pPr algn="l"/>
            <a:r>
              <a:rPr lang="en-US" b="1" dirty="0">
                <a:solidFill>
                  <a:srgbClr val="272524"/>
                </a:solidFill>
              </a:rPr>
              <a:t>Perturbed cells</a:t>
            </a:r>
          </a:p>
          <a:p>
            <a:pPr marL="285750" indent="-285750" algn="l">
              <a:buFont typeface="Arial" panose="020B0604020202020204" pitchFamily="34" charset="0"/>
              <a:buChar char="•"/>
            </a:pPr>
            <a:r>
              <a:rPr lang="en-US" dirty="0">
                <a:solidFill>
                  <a:srgbClr val="272524"/>
                </a:solidFill>
              </a:rPr>
              <a:t>contain guides that possibly have effects</a:t>
            </a:r>
          </a:p>
        </p:txBody>
      </p:sp>
    </p:spTree>
    <p:extLst>
      <p:ext uri="{BB962C8B-B14F-4D97-AF65-F5344CB8AC3E}">
        <p14:creationId xmlns:p14="http://schemas.microsoft.com/office/powerpoint/2010/main" val="924102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B025C-2CBA-CB2D-0FB3-8F46CE21D6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7C235-608E-4602-EFBC-6C826041EE93}"/>
              </a:ext>
            </a:extLst>
          </p:cNvPr>
          <p:cNvSpPr>
            <a:spLocks noGrp="1"/>
          </p:cNvSpPr>
          <p:nvPr>
            <p:ph type="sldNum" sz="quarter" idx="11"/>
          </p:nvPr>
        </p:nvSpPr>
        <p:spPr/>
        <p:txBody>
          <a:bodyPr/>
          <a:lstStyle/>
          <a:p>
            <a:fld id="{523A240F-EAFE-E84F-B44C-6D7A08E0E409}" type="slidenum">
              <a:rPr lang="en-US" smtClean="0"/>
              <a:t>45</a:t>
            </a:fld>
            <a:endParaRPr lang="en-US"/>
          </a:p>
        </p:txBody>
      </p:sp>
      <p:sp>
        <p:nvSpPr>
          <p:cNvPr id="5" name="Title 4">
            <a:extLst>
              <a:ext uri="{FF2B5EF4-FFF2-40B4-BE49-F238E27FC236}">
                <a16:creationId xmlns:a16="http://schemas.microsoft.com/office/drawing/2014/main" id="{27DCC2AE-3DB7-9444-38DB-4892D1D757F5}"/>
              </a:ext>
            </a:extLst>
          </p:cNvPr>
          <p:cNvSpPr>
            <a:spLocks noGrp="1"/>
          </p:cNvSpPr>
          <p:nvPr>
            <p:ph type="title"/>
          </p:nvPr>
        </p:nvSpPr>
        <p:spPr/>
        <p:txBody>
          <a:bodyPr/>
          <a:lstStyle/>
          <a:p>
            <a:r>
              <a:rPr lang="en-US" dirty="0"/>
              <a:t>The outcome of a Perturb-seq experiment</a:t>
            </a:r>
          </a:p>
        </p:txBody>
      </p:sp>
      <p:pic>
        <p:nvPicPr>
          <p:cNvPr id="14" name="Picture 13">
            <a:extLst>
              <a:ext uri="{FF2B5EF4-FFF2-40B4-BE49-F238E27FC236}">
                <a16:creationId xmlns:a16="http://schemas.microsoft.com/office/drawing/2014/main" id="{8B3090CA-90EA-2009-B42A-A22F6A0C97F3}"/>
              </a:ext>
            </a:extLst>
          </p:cNvPr>
          <p:cNvPicPr>
            <a:picLocks noChangeAspect="1"/>
          </p:cNvPicPr>
          <p:nvPr/>
        </p:nvPicPr>
        <p:blipFill>
          <a:blip r:embed="rId2"/>
          <a:stretch>
            <a:fillRect/>
          </a:stretch>
        </p:blipFill>
        <p:spPr>
          <a:xfrm>
            <a:off x="550223" y="1014838"/>
            <a:ext cx="3366189" cy="5608515"/>
          </a:xfrm>
          <a:prstGeom prst="rect">
            <a:avLst/>
          </a:prstGeom>
        </p:spPr>
      </p:pic>
      <p:sp>
        <p:nvSpPr>
          <p:cNvPr id="15" name="TextBox 14">
            <a:extLst>
              <a:ext uri="{FF2B5EF4-FFF2-40B4-BE49-F238E27FC236}">
                <a16:creationId xmlns:a16="http://schemas.microsoft.com/office/drawing/2014/main" id="{5F8A4ED3-978B-5C54-A0AB-329DD115C5BB}"/>
              </a:ext>
            </a:extLst>
          </p:cNvPr>
          <p:cNvSpPr txBox="1"/>
          <p:nvPr/>
        </p:nvSpPr>
        <p:spPr>
          <a:xfrm>
            <a:off x="4269912" y="1013553"/>
            <a:ext cx="2820255" cy="2031325"/>
          </a:xfrm>
          <a:prstGeom prst="rect">
            <a:avLst/>
          </a:prstGeom>
          <a:noFill/>
        </p:spPr>
        <p:txBody>
          <a:bodyPr wrap="square" rtlCol="0">
            <a:spAutoFit/>
          </a:bodyPr>
          <a:lstStyle/>
          <a:p>
            <a:pPr algn="l"/>
            <a:r>
              <a:rPr lang="en-US" b="1" dirty="0">
                <a:solidFill>
                  <a:srgbClr val="272524"/>
                </a:solidFill>
              </a:rPr>
              <a:t>Control cells</a:t>
            </a:r>
          </a:p>
          <a:p>
            <a:pPr marL="285750" indent="-285750" algn="l">
              <a:buFont typeface="Arial" panose="020B0604020202020204" pitchFamily="34" charset="0"/>
              <a:buChar char="•"/>
            </a:pPr>
            <a:r>
              <a:rPr lang="en-US" dirty="0">
                <a:solidFill>
                  <a:srgbClr val="272524"/>
                </a:solidFill>
              </a:rPr>
              <a:t>non-targeting guides</a:t>
            </a:r>
          </a:p>
          <a:p>
            <a:pPr marL="285750" indent="-285750" algn="l">
              <a:buFont typeface="Arial" panose="020B0604020202020204" pitchFamily="34" charset="0"/>
              <a:buChar char="•"/>
            </a:pPr>
            <a:r>
              <a:rPr lang="en-US" dirty="0">
                <a:solidFill>
                  <a:srgbClr val="272524"/>
                </a:solidFill>
              </a:rPr>
              <a:t>overrepresented on purpose</a:t>
            </a:r>
          </a:p>
          <a:p>
            <a:pPr marL="285750" indent="-285750" algn="l">
              <a:buFont typeface="Arial" panose="020B0604020202020204" pitchFamily="34" charset="0"/>
              <a:buChar char="•"/>
            </a:pPr>
            <a:r>
              <a:rPr lang="en-US" dirty="0">
                <a:solidFill>
                  <a:srgbClr val="272524"/>
                </a:solidFill>
              </a:rPr>
              <a:t>reference “wildtype” population</a:t>
            </a:r>
          </a:p>
          <a:p>
            <a:pPr algn="l"/>
            <a:endParaRPr lang="en-US" dirty="0">
              <a:solidFill>
                <a:srgbClr val="272524"/>
              </a:solidFill>
            </a:endParaRPr>
          </a:p>
        </p:txBody>
      </p:sp>
      <p:grpSp>
        <p:nvGrpSpPr>
          <p:cNvPr id="7" name="Group 6">
            <a:extLst>
              <a:ext uri="{FF2B5EF4-FFF2-40B4-BE49-F238E27FC236}">
                <a16:creationId xmlns:a16="http://schemas.microsoft.com/office/drawing/2014/main" id="{8490B536-521D-8018-4306-5287144BD95E}"/>
              </a:ext>
            </a:extLst>
          </p:cNvPr>
          <p:cNvGrpSpPr/>
          <p:nvPr/>
        </p:nvGrpSpPr>
        <p:grpSpPr>
          <a:xfrm>
            <a:off x="7600087" y="656635"/>
            <a:ext cx="4273149" cy="1985112"/>
            <a:chOff x="2979260" y="1724676"/>
            <a:chExt cx="9900432" cy="4599292"/>
          </a:xfrm>
        </p:grpSpPr>
        <p:pic>
          <p:nvPicPr>
            <p:cNvPr id="3" name="Picture 2">
              <a:extLst>
                <a:ext uri="{FF2B5EF4-FFF2-40B4-BE49-F238E27FC236}">
                  <a16:creationId xmlns:a16="http://schemas.microsoft.com/office/drawing/2014/main" id="{7CE9709F-2E60-D364-0FD1-782744B0F796}"/>
                </a:ext>
              </a:extLst>
            </p:cNvPr>
            <p:cNvPicPr>
              <a:picLocks noChangeAspect="1"/>
            </p:cNvPicPr>
            <p:nvPr/>
          </p:nvPicPr>
          <p:blipFill>
            <a:blip r:embed="rId3"/>
            <a:srcRect b="14791"/>
            <a:stretch/>
          </p:blipFill>
          <p:spPr>
            <a:xfrm>
              <a:off x="5173845" y="2366453"/>
              <a:ext cx="7705847" cy="3957515"/>
            </a:xfrm>
            <a:prstGeom prst="rect">
              <a:avLst/>
            </a:prstGeom>
          </p:spPr>
        </p:pic>
        <p:sp>
          <p:nvSpPr>
            <p:cNvPr id="4" name="TextBox 3">
              <a:extLst>
                <a:ext uri="{FF2B5EF4-FFF2-40B4-BE49-F238E27FC236}">
                  <a16:creationId xmlns:a16="http://schemas.microsoft.com/office/drawing/2014/main" id="{1E93D62E-AC5D-D9A1-9FFA-AFDF1B73D081}"/>
                </a:ext>
              </a:extLst>
            </p:cNvPr>
            <p:cNvSpPr txBox="1"/>
            <p:nvPr/>
          </p:nvSpPr>
          <p:spPr>
            <a:xfrm>
              <a:off x="2979260" y="3767573"/>
              <a:ext cx="1813171" cy="1497480"/>
            </a:xfrm>
            <a:prstGeom prst="rect">
              <a:avLst/>
            </a:prstGeom>
            <a:noFill/>
          </p:spPr>
          <p:txBody>
            <a:bodyPr wrap="none" rtlCol="0">
              <a:spAutoFit/>
            </a:bodyPr>
            <a:lstStyle/>
            <a:p>
              <a:r>
                <a:rPr lang="en-US" sz="1200" b="1" dirty="0"/>
                <a:t>Cell</a:t>
              </a:r>
            </a:p>
            <a:p>
              <a:r>
                <a:rPr lang="en-US" sz="1200" b="1" dirty="0"/>
                <a:t>barcode</a:t>
              </a:r>
            </a:p>
            <a:p>
              <a:r>
                <a:rPr lang="en-US" sz="1200" b="1" dirty="0"/>
                <a:t>(1000s)</a:t>
              </a:r>
            </a:p>
          </p:txBody>
        </p:sp>
        <p:sp>
          <p:nvSpPr>
            <p:cNvPr id="6" name="TextBox 5">
              <a:extLst>
                <a:ext uri="{FF2B5EF4-FFF2-40B4-BE49-F238E27FC236}">
                  <a16:creationId xmlns:a16="http://schemas.microsoft.com/office/drawing/2014/main" id="{10E42720-965D-EA33-8134-1087958B932D}"/>
                </a:ext>
              </a:extLst>
            </p:cNvPr>
            <p:cNvSpPr txBox="1"/>
            <p:nvPr/>
          </p:nvSpPr>
          <p:spPr>
            <a:xfrm>
              <a:off x="7197103" y="1724676"/>
              <a:ext cx="2949649" cy="641777"/>
            </a:xfrm>
            <a:prstGeom prst="rect">
              <a:avLst/>
            </a:prstGeom>
            <a:noFill/>
          </p:spPr>
          <p:txBody>
            <a:bodyPr wrap="none" rtlCol="0">
              <a:spAutoFit/>
            </a:bodyPr>
            <a:lstStyle/>
            <a:p>
              <a:r>
                <a:rPr lang="en-US" sz="1200" b="1" dirty="0"/>
                <a:t>Gene (~36,000)</a:t>
              </a:r>
            </a:p>
          </p:txBody>
        </p:sp>
      </p:grpSp>
      <p:pic>
        <p:nvPicPr>
          <p:cNvPr id="9" name="Picture 8">
            <a:extLst>
              <a:ext uri="{FF2B5EF4-FFF2-40B4-BE49-F238E27FC236}">
                <a16:creationId xmlns:a16="http://schemas.microsoft.com/office/drawing/2014/main" id="{57DA8B3C-BDD7-287B-7E75-6F14731A79C5}"/>
              </a:ext>
            </a:extLst>
          </p:cNvPr>
          <p:cNvPicPr>
            <a:picLocks noChangeAspect="1"/>
          </p:cNvPicPr>
          <p:nvPr/>
        </p:nvPicPr>
        <p:blipFill>
          <a:blip r:embed="rId3">
            <a:duotone>
              <a:prstClr val="black"/>
              <a:srgbClr val="FF8834">
                <a:tint val="45000"/>
                <a:satMod val="400000"/>
              </a:srgbClr>
            </a:duotone>
          </a:blip>
          <a:srcRect b="14791"/>
          <a:stretch/>
        </p:blipFill>
        <p:spPr>
          <a:xfrm>
            <a:off x="9056933" y="3300636"/>
            <a:ext cx="2354683" cy="1209302"/>
          </a:xfrm>
          <a:prstGeom prst="rect">
            <a:avLst/>
          </a:prstGeom>
        </p:spPr>
      </p:pic>
      <p:sp>
        <p:nvSpPr>
          <p:cNvPr id="10" name="TextBox 9">
            <a:extLst>
              <a:ext uri="{FF2B5EF4-FFF2-40B4-BE49-F238E27FC236}">
                <a16:creationId xmlns:a16="http://schemas.microsoft.com/office/drawing/2014/main" id="{04005AEB-CF28-0310-BD59-42F6C7A28E6C}"/>
              </a:ext>
            </a:extLst>
          </p:cNvPr>
          <p:cNvSpPr txBox="1"/>
          <p:nvPr/>
        </p:nvSpPr>
        <p:spPr>
          <a:xfrm>
            <a:off x="8053399" y="3311096"/>
            <a:ext cx="660732" cy="457587"/>
          </a:xfrm>
          <a:prstGeom prst="rect">
            <a:avLst/>
          </a:prstGeom>
          <a:noFill/>
        </p:spPr>
        <p:txBody>
          <a:bodyPr wrap="none" rtlCol="0">
            <a:spAutoFit/>
          </a:bodyPr>
          <a:lstStyle/>
          <a:p>
            <a:r>
              <a:rPr lang="en-US" sz="1200" b="1" dirty="0"/>
              <a:t>Cell</a:t>
            </a:r>
          </a:p>
          <a:p>
            <a:r>
              <a:rPr lang="en-US" sz="1200" b="1" dirty="0"/>
              <a:t>barcode</a:t>
            </a:r>
          </a:p>
          <a:p>
            <a:r>
              <a:rPr lang="en-US" sz="1200" b="1" dirty="0"/>
              <a:t>(10s-100s)</a:t>
            </a:r>
          </a:p>
        </p:txBody>
      </p:sp>
      <p:sp>
        <p:nvSpPr>
          <p:cNvPr id="11" name="TextBox 10">
            <a:extLst>
              <a:ext uri="{FF2B5EF4-FFF2-40B4-BE49-F238E27FC236}">
                <a16:creationId xmlns:a16="http://schemas.microsoft.com/office/drawing/2014/main" id="{10427385-AF4E-D52E-2E9C-35327B2AC277}"/>
              </a:ext>
            </a:extLst>
          </p:cNvPr>
          <p:cNvSpPr txBox="1"/>
          <p:nvPr/>
        </p:nvSpPr>
        <p:spPr>
          <a:xfrm>
            <a:off x="9675182" y="2959719"/>
            <a:ext cx="901327" cy="196109"/>
          </a:xfrm>
          <a:prstGeom prst="rect">
            <a:avLst/>
          </a:prstGeom>
          <a:noFill/>
        </p:spPr>
        <p:txBody>
          <a:bodyPr wrap="none" rtlCol="0">
            <a:spAutoFit/>
          </a:bodyPr>
          <a:lstStyle/>
          <a:p>
            <a:r>
              <a:rPr lang="en-US" sz="1200" b="1" dirty="0"/>
              <a:t>Gene (~36,000)</a:t>
            </a:r>
          </a:p>
        </p:txBody>
      </p:sp>
      <p:pic>
        <p:nvPicPr>
          <p:cNvPr id="12" name="Picture 11">
            <a:extLst>
              <a:ext uri="{FF2B5EF4-FFF2-40B4-BE49-F238E27FC236}">
                <a16:creationId xmlns:a16="http://schemas.microsoft.com/office/drawing/2014/main" id="{D29B9C41-DF90-E495-9AA5-1224E2CB1A8F}"/>
              </a:ext>
            </a:extLst>
          </p:cNvPr>
          <p:cNvPicPr>
            <a:picLocks noChangeAspect="1"/>
          </p:cNvPicPr>
          <p:nvPr/>
        </p:nvPicPr>
        <p:blipFill>
          <a:blip r:embed="rId3">
            <a:duotone>
              <a:prstClr val="black"/>
              <a:srgbClr val="7030A0">
                <a:tint val="45000"/>
                <a:satMod val="400000"/>
              </a:srgbClr>
            </a:duotone>
          </a:blip>
          <a:srcRect b="14791"/>
          <a:stretch/>
        </p:blipFill>
        <p:spPr>
          <a:xfrm>
            <a:off x="8162915" y="4248196"/>
            <a:ext cx="2354683" cy="1209302"/>
          </a:xfrm>
          <a:prstGeom prst="rect">
            <a:avLst/>
          </a:prstGeom>
        </p:spPr>
      </p:pic>
      <p:pic>
        <p:nvPicPr>
          <p:cNvPr id="13" name="Picture 12">
            <a:extLst>
              <a:ext uri="{FF2B5EF4-FFF2-40B4-BE49-F238E27FC236}">
                <a16:creationId xmlns:a16="http://schemas.microsoft.com/office/drawing/2014/main" id="{F8374D04-6F06-C1A0-AA26-4F0027AA01D0}"/>
              </a:ext>
            </a:extLst>
          </p:cNvPr>
          <p:cNvPicPr>
            <a:picLocks noChangeAspect="1"/>
          </p:cNvPicPr>
          <p:nvPr/>
        </p:nvPicPr>
        <p:blipFill>
          <a:blip r:embed="rId3">
            <a:duotone>
              <a:prstClr val="black"/>
              <a:schemeClr val="accent1">
                <a:tint val="45000"/>
                <a:satMod val="400000"/>
              </a:schemeClr>
            </a:duotone>
          </a:blip>
          <a:srcRect b="14791"/>
          <a:stretch/>
        </p:blipFill>
        <p:spPr>
          <a:xfrm>
            <a:off x="9453455" y="5132419"/>
            <a:ext cx="2354683" cy="1209302"/>
          </a:xfrm>
          <a:prstGeom prst="rect">
            <a:avLst/>
          </a:prstGeom>
        </p:spPr>
      </p:pic>
      <p:sp>
        <p:nvSpPr>
          <p:cNvPr id="17" name="TextBox 16">
            <a:extLst>
              <a:ext uri="{FF2B5EF4-FFF2-40B4-BE49-F238E27FC236}">
                <a16:creationId xmlns:a16="http://schemas.microsoft.com/office/drawing/2014/main" id="{97F26AB8-829A-FB8A-48E6-522DCF19CC03}"/>
              </a:ext>
            </a:extLst>
          </p:cNvPr>
          <p:cNvSpPr txBox="1"/>
          <p:nvPr/>
        </p:nvSpPr>
        <p:spPr>
          <a:xfrm>
            <a:off x="4269912" y="4787343"/>
            <a:ext cx="2820255" cy="923330"/>
          </a:xfrm>
          <a:prstGeom prst="rect">
            <a:avLst/>
          </a:prstGeom>
          <a:noFill/>
        </p:spPr>
        <p:txBody>
          <a:bodyPr wrap="square" rtlCol="0">
            <a:spAutoFit/>
          </a:bodyPr>
          <a:lstStyle/>
          <a:p>
            <a:pPr algn="l"/>
            <a:r>
              <a:rPr lang="en-US" b="1" dirty="0">
                <a:solidFill>
                  <a:srgbClr val="272524"/>
                </a:solidFill>
              </a:rPr>
              <a:t>Perturbed cells</a:t>
            </a:r>
          </a:p>
          <a:p>
            <a:pPr marL="285750" indent="-285750" algn="l">
              <a:buFont typeface="Arial" panose="020B0604020202020204" pitchFamily="34" charset="0"/>
              <a:buChar char="•"/>
            </a:pPr>
            <a:r>
              <a:rPr lang="en-US" dirty="0">
                <a:solidFill>
                  <a:srgbClr val="272524"/>
                </a:solidFill>
              </a:rPr>
              <a:t>contain guides that possibly have effects</a:t>
            </a:r>
          </a:p>
        </p:txBody>
      </p:sp>
      <p:sp>
        <p:nvSpPr>
          <p:cNvPr id="20" name="Arrow: Right 19">
            <a:extLst>
              <a:ext uri="{FF2B5EF4-FFF2-40B4-BE49-F238E27FC236}">
                <a16:creationId xmlns:a16="http://schemas.microsoft.com/office/drawing/2014/main" id="{BC6AD5A2-ADAE-2067-08B7-9B58BA7FCD53}"/>
              </a:ext>
            </a:extLst>
          </p:cNvPr>
          <p:cNvSpPr/>
          <p:nvPr/>
        </p:nvSpPr>
        <p:spPr>
          <a:xfrm>
            <a:off x="4379542" y="3291772"/>
            <a:ext cx="2820255" cy="9144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78D124-5446-E25E-4B1E-D659F3D904E1}"/>
              </a:ext>
            </a:extLst>
          </p:cNvPr>
          <p:cNvSpPr txBox="1"/>
          <p:nvPr/>
        </p:nvSpPr>
        <p:spPr>
          <a:xfrm>
            <a:off x="4915379" y="3546778"/>
            <a:ext cx="1467068" cy="369332"/>
          </a:xfrm>
          <a:prstGeom prst="rect">
            <a:avLst/>
          </a:prstGeom>
          <a:noFill/>
        </p:spPr>
        <p:txBody>
          <a:bodyPr wrap="none" rtlCol="0">
            <a:spAutoFit/>
          </a:bodyPr>
          <a:lstStyle/>
          <a:p>
            <a:pPr algn="l"/>
            <a:r>
              <a:rPr lang="en-US" b="1" dirty="0">
                <a:solidFill>
                  <a:schemeClr val="bg1"/>
                </a:solidFill>
              </a:rPr>
              <a:t>sequencing</a:t>
            </a:r>
          </a:p>
        </p:txBody>
      </p:sp>
      <p:sp>
        <p:nvSpPr>
          <p:cNvPr id="22" name="TextBox 21">
            <a:extLst>
              <a:ext uri="{FF2B5EF4-FFF2-40B4-BE49-F238E27FC236}">
                <a16:creationId xmlns:a16="http://schemas.microsoft.com/office/drawing/2014/main" id="{3F89C350-D572-9622-5962-4BAA1116C816}"/>
              </a:ext>
            </a:extLst>
          </p:cNvPr>
          <p:cNvSpPr txBox="1"/>
          <p:nvPr/>
        </p:nvSpPr>
        <p:spPr>
          <a:xfrm>
            <a:off x="8879170" y="264285"/>
            <a:ext cx="2800767" cy="369332"/>
          </a:xfrm>
          <a:prstGeom prst="rect">
            <a:avLst/>
          </a:prstGeom>
          <a:noFill/>
        </p:spPr>
        <p:txBody>
          <a:bodyPr wrap="none" rtlCol="0">
            <a:spAutoFit/>
          </a:bodyPr>
          <a:lstStyle/>
          <a:p>
            <a:pPr algn="l"/>
            <a:r>
              <a:rPr lang="en-US" b="1" dirty="0">
                <a:solidFill>
                  <a:schemeClr val="tx2"/>
                </a:solidFill>
              </a:rPr>
              <a:t>Gene expression matrix</a:t>
            </a:r>
          </a:p>
        </p:txBody>
      </p:sp>
    </p:spTree>
    <p:extLst>
      <p:ext uri="{BB962C8B-B14F-4D97-AF65-F5344CB8AC3E}">
        <p14:creationId xmlns:p14="http://schemas.microsoft.com/office/powerpoint/2010/main" val="3235632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57BC4-BC54-2E85-29F0-77C0F1A6854B}"/>
              </a:ext>
            </a:extLst>
          </p:cNvPr>
          <p:cNvSpPr>
            <a:spLocks noGrp="1"/>
          </p:cNvSpPr>
          <p:nvPr>
            <p:ph type="sldNum" sz="quarter" idx="11"/>
          </p:nvPr>
        </p:nvSpPr>
        <p:spPr/>
        <p:txBody>
          <a:bodyPr/>
          <a:lstStyle/>
          <a:p>
            <a:fld id="{523A240F-EAFE-E84F-B44C-6D7A08E0E409}" type="slidenum">
              <a:rPr lang="en-US" smtClean="0"/>
              <a:t>46</a:t>
            </a:fld>
            <a:endParaRPr lang="en-US"/>
          </a:p>
        </p:txBody>
      </p:sp>
      <p:sp>
        <p:nvSpPr>
          <p:cNvPr id="5" name="Title 4">
            <a:extLst>
              <a:ext uri="{FF2B5EF4-FFF2-40B4-BE49-F238E27FC236}">
                <a16:creationId xmlns:a16="http://schemas.microsoft.com/office/drawing/2014/main" id="{2AAB0D1D-2A5E-3954-7F6B-762BA296E7BF}"/>
              </a:ext>
            </a:extLst>
          </p:cNvPr>
          <p:cNvSpPr>
            <a:spLocks noGrp="1"/>
          </p:cNvSpPr>
          <p:nvPr>
            <p:ph type="title"/>
          </p:nvPr>
        </p:nvSpPr>
        <p:spPr/>
        <p:txBody>
          <a:bodyPr/>
          <a:lstStyle/>
          <a:p>
            <a:r>
              <a:rPr lang="en-US" dirty="0"/>
              <a:t>Two ways of looking at the data</a:t>
            </a:r>
          </a:p>
        </p:txBody>
      </p:sp>
      <p:pic>
        <p:nvPicPr>
          <p:cNvPr id="8" name="Picture 7">
            <a:extLst>
              <a:ext uri="{FF2B5EF4-FFF2-40B4-BE49-F238E27FC236}">
                <a16:creationId xmlns:a16="http://schemas.microsoft.com/office/drawing/2014/main" id="{9C8C98D3-B334-00C4-2809-5AA5FCC53849}"/>
              </a:ext>
            </a:extLst>
          </p:cNvPr>
          <p:cNvPicPr>
            <a:picLocks noChangeAspect="1"/>
          </p:cNvPicPr>
          <p:nvPr/>
        </p:nvPicPr>
        <p:blipFill>
          <a:blip r:embed="rId2"/>
          <a:srcRect b="14791"/>
          <a:stretch/>
        </p:blipFill>
        <p:spPr>
          <a:xfrm>
            <a:off x="1206459" y="1579305"/>
            <a:ext cx="3325939" cy="1708113"/>
          </a:xfrm>
          <a:prstGeom prst="rect">
            <a:avLst/>
          </a:prstGeom>
        </p:spPr>
      </p:pic>
      <p:pic>
        <p:nvPicPr>
          <p:cNvPr id="11" name="Picture 10">
            <a:extLst>
              <a:ext uri="{FF2B5EF4-FFF2-40B4-BE49-F238E27FC236}">
                <a16:creationId xmlns:a16="http://schemas.microsoft.com/office/drawing/2014/main" id="{34FB6EE3-F9E3-E6DE-840F-0F69B0F38C30}"/>
              </a:ext>
            </a:extLst>
          </p:cNvPr>
          <p:cNvPicPr>
            <a:picLocks noChangeAspect="1"/>
          </p:cNvPicPr>
          <p:nvPr/>
        </p:nvPicPr>
        <p:blipFill>
          <a:blip r:embed="rId2">
            <a:duotone>
              <a:prstClr val="black"/>
              <a:srgbClr val="FF8834">
                <a:tint val="45000"/>
                <a:satMod val="400000"/>
              </a:srgbClr>
            </a:duotone>
          </a:blip>
          <a:srcRect t="14655" b="14791"/>
          <a:stretch/>
        </p:blipFill>
        <p:spPr>
          <a:xfrm>
            <a:off x="1206459" y="2976541"/>
            <a:ext cx="3325939" cy="1414338"/>
          </a:xfrm>
          <a:prstGeom prst="rect">
            <a:avLst/>
          </a:prstGeom>
        </p:spPr>
      </p:pic>
      <p:pic>
        <p:nvPicPr>
          <p:cNvPr id="12" name="Picture 11">
            <a:extLst>
              <a:ext uri="{FF2B5EF4-FFF2-40B4-BE49-F238E27FC236}">
                <a16:creationId xmlns:a16="http://schemas.microsoft.com/office/drawing/2014/main" id="{A3EEBC2A-135A-B01D-BBBB-2A060AB39ACB}"/>
              </a:ext>
            </a:extLst>
          </p:cNvPr>
          <p:cNvPicPr>
            <a:picLocks noChangeAspect="1"/>
          </p:cNvPicPr>
          <p:nvPr/>
        </p:nvPicPr>
        <p:blipFill>
          <a:blip r:embed="rId2">
            <a:duotone>
              <a:prstClr val="black"/>
              <a:srgbClr val="7030A0">
                <a:tint val="45000"/>
                <a:satMod val="400000"/>
              </a:srgbClr>
            </a:duotone>
          </a:blip>
          <a:srcRect t="14176" b="14790"/>
          <a:stretch/>
        </p:blipFill>
        <p:spPr>
          <a:xfrm>
            <a:off x="1206459" y="4070403"/>
            <a:ext cx="3325939" cy="1423937"/>
          </a:xfrm>
          <a:prstGeom prst="rect">
            <a:avLst/>
          </a:prstGeom>
        </p:spPr>
      </p:pic>
      <p:pic>
        <p:nvPicPr>
          <p:cNvPr id="13" name="Picture 12">
            <a:extLst>
              <a:ext uri="{FF2B5EF4-FFF2-40B4-BE49-F238E27FC236}">
                <a16:creationId xmlns:a16="http://schemas.microsoft.com/office/drawing/2014/main" id="{FF187110-51A8-41CB-35B0-73F951C133D4}"/>
              </a:ext>
            </a:extLst>
          </p:cNvPr>
          <p:cNvPicPr>
            <a:picLocks noChangeAspect="1"/>
          </p:cNvPicPr>
          <p:nvPr/>
        </p:nvPicPr>
        <p:blipFill>
          <a:blip r:embed="rId2">
            <a:duotone>
              <a:prstClr val="black"/>
              <a:schemeClr val="accent1">
                <a:tint val="45000"/>
                <a:satMod val="400000"/>
              </a:schemeClr>
            </a:duotone>
          </a:blip>
          <a:srcRect t="15987" b="32268"/>
          <a:stretch/>
        </p:blipFill>
        <p:spPr>
          <a:xfrm>
            <a:off x="1206459" y="5340878"/>
            <a:ext cx="3325939" cy="1037252"/>
          </a:xfrm>
          <a:prstGeom prst="rect">
            <a:avLst/>
          </a:prstGeom>
        </p:spPr>
      </p:pic>
      <p:sp>
        <p:nvSpPr>
          <p:cNvPr id="14" name="TextBox 13">
            <a:extLst>
              <a:ext uri="{FF2B5EF4-FFF2-40B4-BE49-F238E27FC236}">
                <a16:creationId xmlns:a16="http://schemas.microsoft.com/office/drawing/2014/main" id="{897CEEEB-693F-D9E6-5F4E-1693DA57E72B}"/>
              </a:ext>
            </a:extLst>
          </p:cNvPr>
          <p:cNvSpPr txBox="1"/>
          <p:nvPr/>
        </p:nvSpPr>
        <p:spPr>
          <a:xfrm>
            <a:off x="1610109" y="1166860"/>
            <a:ext cx="2518638" cy="369332"/>
          </a:xfrm>
          <a:prstGeom prst="rect">
            <a:avLst/>
          </a:prstGeom>
          <a:noFill/>
        </p:spPr>
        <p:txBody>
          <a:bodyPr wrap="none" rtlCol="0">
            <a:spAutoFit/>
          </a:bodyPr>
          <a:lstStyle/>
          <a:p>
            <a:pPr algn="l"/>
            <a:r>
              <a:rPr lang="en-US" b="1" dirty="0">
                <a:solidFill>
                  <a:srgbClr val="272524"/>
                </a:solidFill>
              </a:rPr>
              <a:t>Single-cell resolution</a:t>
            </a:r>
          </a:p>
        </p:txBody>
      </p:sp>
      <p:pic>
        <p:nvPicPr>
          <p:cNvPr id="15" name="Picture 6">
            <a:extLst>
              <a:ext uri="{FF2B5EF4-FFF2-40B4-BE49-F238E27FC236}">
                <a16:creationId xmlns:a16="http://schemas.microsoft.com/office/drawing/2014/main" id="{E79DB99F-7080-A379-9B4D-D03E97566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007" y="2431172"/>
            <a:ext cx="3190875" cy="250507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3386291E-DDB7-75CE-08F0-3F910E38590C}"/>
              </a:ext>
            </a:extLst>
          </p:cNvPr>
          <p:cNvCxnSpPr>
            <a:cxnSpLocks/>
          </p:cNvCxnSpPr>
          <p:nvPr/>
        </p:nvCxnSpPr>
        <p:spPr>
          <a:xfrm>
            <a:off x="4532398" y="1579305"/>
            <a:ext cx="2304238" cy="1292082"/>
          </a:xfrm>
          <a:prstGeom prst="line">
            <a:avLst/>
          </a:prstGeom>
          <a:ln w="76200">
            <a:solidFill>
              <a:srgbClr val="B5B2AD"/>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8B0843-4D9D-BA2C-AC8F-2DC6134AC934}"/>
              </a:ext>
            </a:extLst>
          </p:cNvPr>
          <p:cNvCxnSpPr>
            <a:cxnSpLocks/>
          </p:cNvCxnSpPr>
          <p:nvPr/>
        </p:nvCxnSpPr>
        <p:spPr>
          <a:xfrm flipV="1">
            <a:off x="4532398" y="4684654"/>
            <a:ext cx="2304238" cy="1648829"/>
          </a:xfrm>
          <a:prstGeom prst="line">
            <a:avLst/>
          </a:prstGeom>
          <a:ln w="76200">
            <a:solidFill>
              <a:srgbClr val="B5B2AD"/>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90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39A8C2D8-E8F6-42AF-A173-A32528D3D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498" y="3806825"/>
            <a:ext cx="31908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A674EA3-FFB2-4AE5-B1B5-A9242D110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672" y="3806825"/>
            <a:ext cx="3190875" cy="25050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13A071-AB09-4DF1-A664-1E28344DE76F}"/>
              </a:ext>
            </a:extLst>
          </p:cNvPr>
          <p:cNvSpPr>
            <a:spLocks noGrp="1"/>
          </p:cNvSpPr>
          <p:nvPr>
            <p:ph type="title"/>
          </p:nvPr>
        </p:nvSpPr>
        <p:spPr/>
        <p:txBody>
          <a:bodyPr>
            <a:normAutofit/>
          </a:bodyPr>
          <a:lstStyle/>
          <a:p>
            <a:r>
              <a:rPr lang="en-US" sz="3200" dirty="0"/>
              <a:t>Two simple approaches for exploring heterogeneity</a:t>
            </a:r>
          </a:p>
        </p:txBody>
      </p:sp>
      <p:sp>
        <p:nvSpPr>
          <p:cNvPr id="3" name="Content Placeholder 2">
            <a:extLst>
              <a:ext uri="{FF2B5EF4-FFF2-40B4-BE49-F238E27FC236}">
                <a16:creationId xmlns:a16="http://schemas.microsoft.com/office/drawing/2014/main" id="{7F5930FF-F8F7-463D-BA25-3B85C179CF24}"/>
              </a:ext>
            </a:extLst>
          </p:cNvPr>
          <p:cNvSpPr>
            <a:spLocks noGrp="1"/>
          </p:cNvSpPr>
          <p:nvPr>
            <p:ph idx="1"/>
          </p:nvPr>
        </p:nvSpPr>
        <p:spPr>
          <a:xfrm>
            <a:off x="512063" y="1825625"/>
            <a:ext cx="10841736" cy="4351338"/>
          </a:xfrm>
        </p:spPr>
        <p:txBody>
          <a:bodyPr>
            <a:normAutofit/>
          </a:bodyPr>
          <a:lstStyle/>
          <a:p>
            <a:pPr marL="514350" indent="-514350">
              <a:buFont typeface="+mj-lt"/>
              <a:buAutoNum type="arabicPeriod"/>
            </a:pPr>
            <a:r>
              <a:rPr lang="en-US" sz="2000" b="1" dirty="0"/>
              <a:t>Clustering</a:t>
            </a:r>
          </a:p>
          <a:p>
            <a:pPr lvl="1"/>
            <a:r>
              <a:rPr lang="en-US" dirty="0"/>
              <a:t>Transcriptome is a high-dimensional, relatively unbiased, measure of phenotype</a:t>
            </a:r>
            <a:endParaRPr lang="en-US" dirty="0">
              <a:sym typeface="Wingdings" panose="05000000000000000000" pitchFamily="2" charset="2"/>
            </a:endParaRPr>
          </a:p>
          <a:p>
            <a:pPr lvl="1"/>
            <a:r>
              <a:rPr lang="en-US" dirty="0">
                <a:sym typeface="Wingdings" panose="05000000000000000000" pitchFamily="2" charset="2"/>
              </a:rPr>
              <a:t>Can assess whether cells are “close” to each other or not: e.g., using correlation coefficient as metric, cells with more correlated transcriptomes are “closer” to each other</a:t>
            </a:r>
            <a:endParaRPr lang="en-US" dirty="0"/>
          </a:p>
          <a:p>
            <a:pPr lvl="1"/>
            <a:r>
              <a:rPr lang="en-US" dirty="0">
                <a:sym typeface="Wingdings" panose="05000000000000000000" pitchFamily="2" charset="2"/>
              </a:rPr>
              <a:t>Clustering algorithms use these relative comparisons to group related cells and genes</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marL="457200" lvl="1" indent="0">
              <a:buNone/>
            </a:pPr>
            <a:endParaRPr lang="en-US" dirty="0">
              <a:sym typeface="Wingdings" panose="05000000000000000000" pitchFamily="2" charset="2"/>
            </a:endParaRPr>
          </a:p>
        </p:txBody>
      </p:sp>
      <p:cxnSp>
        <p:nvCxnSpPr>
          <p:cNvPr id="6" name="Straight Arrow Connector 5">
            <a:extLst>
              <a:ext uri="{FF2B5EF4-FFF2-40B4-BE49-F238E27FC236}">
                <a16:creationId xmlns:a16="http://schemas.microsoft.com/office/drawing/2014/main" id="{B222553E-0C89-4479-95CA-A4B97A31CF08}"/>
              </a:ext>
            </a:extLst>
          </p:cNvPr>
          <p:cNvCxnSpPr/>
          <p:nvPr/>
        </p:nvCxnSpPr>
        <p:spPr>
          <a:xfrm>
            <a:off x="5274644" y="5203742"/>
            <a:ext cx="63526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85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F6D9864-ABF4-4F11-8E72-7623F4B6F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651" y="3799904"/>
            <a:ext cx="3400425" cy="2714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242664-F054-4ED1-A36C-E1B2D096C070}"/>
              </a:ext>
            </a:extLst>
          </p:cNvPr>
          <p:cNvSpPr>
            <a:spLocks noGrp="1"/>
          </p:cNvSpPr>
          <p:nvPr>
            <p:ph type="title"/>
          </p:nvPr>
        </p:nvSpPr>
        <p:spPr/>
        <p:txBody>
          <a:bodyPr>
            <a:normAutofit/>
          </a:bodyPr>
          <a:lstStyle/>
          <a:p>
            <a:r>
              <a:rPr lang="en-US" sz="3200" dirty="0"/>
              <a:t>Two simple approaches for exploring heterogeneity</a:t>
            </a:r>
          </a:p>
        </p:txBody>
      </p:sp>
      <p:sp>
        <p:nvSpPr>
          <p:cNvPr id="3" name="Content Placeholder 2">
            <a:extLst>
              <a:ext uri="{FF2B5EF4-FFF2-40B4-BE49-F238E27FC236}">
                <a16:creationId xmlns:a16="http://schemas.microsoft.com/office/drawing/2014/main" id="{7AC2CB5D-66BF-4682-B752-6A296022A764}"/>
              </a:ext>
            </a:extLst>
          </p:cNvPr>
          <p:cNvSpPr>
            <a:spLocks noGrp="1"/>
          </p:cNvSpPr>
          <p:nvPr>
            <p:ph idx="1"/>
          </p:nvPr>
        </p:nvSpPr>
        <p:spPr/>
        <p:txBody>
          <a:bodyPr/>
          <a:lstStyle/>
          <a:p>
            <a:pPr marL="514350" indent="-514350">
              <a:buFont typeface="+mj-lt"/>
              <a:buAutoNum type="arabicPeriod" startAt="2"/>
            </a:pPr>
            <a:r>
              <a:rPr lang="en-US" sz="2000" b="1" dirty="0"/>
              <a:t>Dimensionality reduction</a:t>
            </a:r>
          </a:p>
          <a:p>
            <a:pPr lvl="1"/>
            <a:r>
              <a:rPr lang="en-US" dirty="0"/>
              <a:t>Genes with related functions are co-expressed </a:t>
            </a:r>
            <a:r>
              <a:rPr lang="en-US" dirty="0">
                <a:sym typeface="Wingdings" panose="05000000000000000000" pitchFamily="2" charset="2"/>
              </a:rPr>
              <a:t> a higher level of organization among genes</a:t>
            </a:r>
          </a:p>
          <a:p>
            <a:pPr lvl="1"/>
            <a:r>
              <a:rPr lang="en-US" dirty="0"/>
              <a:t>Techniques like principal components analysis (PCA) can identify such patterns in high-dimensional data</a:t>
            </a:r>
          </a:p>
          <a:p>
            <a:pPr lvl="1"/>
            <a:r>
              <a:rPr lang="en-US" dirty="0"/>
              <a:t>Early principal components capture most of the variation in the data </a:t>
            </a:r>
            <a:r>
              <a:rPr lang="en-US" dirty="0">
                <a:sym typeface="Wingdings" panose="05000000000000000000" pitchFamily="2" charset="2"/>
              </a:rPr>
              <a:t> a more compact representation of </a:t>
            </a:r>
            <a:r>
              <a:rPr lang="en-US" i="1" dirty="0">
                <a:sym typeface="Wingdings" panose="05000000000000000000" pitchFamily="2" charset="2"/>
              </a:rPr>
              <a:t>most</a:t>
            </a:r>
            <a:r>
              <a:rPr lang="en-US" dirty="0">
                <a:sym typeface="Wingdings" panose="05000000000000000000" pitchFamily="2" charset="2"/>
              </a:rPr>
              <a:t> of what is going on</a:t>
            </a:r>
            <a:r>
              <a:rPr lang="en-US" dirty="0"/>
              <a:t> (1000s genes </a:t>
            </a:r>
            <a:r>
              <a:rPr lang="en-US" dirty="0">
                <a:sym typeface="Wingdings" panose="05000000000000000000" pitchFamily="2" charset="2"/>
              </a:rPr>
              <a:t> 10s PCs)</a:t>
            </a:r>
          </a:p>
          <a:p>
            <a:pPr lvl="1"/>
            <a:r>
              <a:rPr lang="en-US" dirty="0">
                <a:sym typeface="Wingdings" panose="05000000000000000000" pitchFamily="2" charset="2"/>
              </a:rPr>
              <a:t>Also naturally smooths out noise because PCs are weighted averages of many genes</a:t>
            </a:r>
            <a:endParaRPr lang="en-US" dirty="0"/>
          </a:p>
          <a:p>
            <a:endParaRPr lang="en-US" dirty="0"/>
          </a:p>
        </p:txBody>
      </p:sp>
      <p:pic>
        <p:nvPicPr>
          <p:cNvPr id="4" name="Picture 6">
            <a:extLst>
              <a:ext uri="{FF2B5EF4-FFF2-40B4-BE49-F238E27FC236}">
                <a16:creationId xmlns:a16="http://schemas.microsoft.com/office/drawing/2014/main" id="{22C57612-F743-4510-95AD-DAA10F577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8" y="4009454"/>
            <a:ext cx="3190875" cy="2505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441C4305-8333-4D37-95D3-AA16C7273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658" y="4009454"/>
            <a:ext cx="3190875" cy="2505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1916496-D9EB-436E-907D-3683785798FD}"/>
              </a:ext>
            </a:extLst>
          </p:cNvPr>
          <p:cNvCxnSpPr/>
          <p:nvPr/>
        </p:nvCxnSpPr>
        <p:spPr>
          <a:xfrm>
            <a:off x="3407342" y="5406371"/>
            <a:ext cx="63526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4FF9E6D-AEA8-4352-AE6F-5AE186EBE259}"/>
              </a:ext>
            </a:extLst>
          </p:cNvPr>
          <p:cNvCxnSpPr/>
          <p:nvPr/>
        </p:nvCxnSpPr>
        <p:spPr>
          <a:xfrm>
            <a:off x="7603958" y="5406371"/>
            <a:ext cx="63526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E16600D-956A-62E0-2244-187A3E30C154}"/>
              </a:ext>
            </a:extLst>
          </p:cNvPr>
          <p:cNvSpPr txBox="1"/>
          <p:nvPr/>
        </p:nvSpPr>
        <p:spPr>
          <a:xfrm>
            <a:off x="6264749" y="6180966"/>
            <a:ext cx="891591" cy="338554"/>
          </a:xfrm>
          <a:prstGeom prst="rect">
            <a:avLst/>
          </a:prstGeom>
          <a:noFill/>
        </p:spPr>
        <p:txBody>
          <a:bodyPr wrap="none" rtlCol="0">
            <a:spAutoFit/>
          </a:bodyPr>
          <a:lstStyle/>
          <a:p>
            <a:r>
              <a:rPr lang="en-US" sz="1600" b="1" dirty="0"/>
              <a:t>(1000s)</a:t>
            </a:r>
          </a:p>
        </p:txBody>
      </p:sp>
      <p:sp>
        <p:nvSpPr>
          <p:cNvPr id="9" name="TextBox 8">
            <a:extLst>
              <a:ext uri="{FF2B5EF4-FFF2-40B4-BE49-F238E27FC236}">
                <a16:creationId xmlns:a16="http://schemas.microsoft.com/office/drawing/2014/main" id="{AE147484-554B-0F5F-9143-4E472BD33284}"/>
              </a:ext>
            </a:extLst>
          </p:cNvPr>
          <p:cNvSpPr txBox="1"/>
          <p:nvPr/>
        </p:nvSpPr>
        <p:spPr>
          <a:xfrm>
            <a:off x="11300409" y="6180966"/>
            <a:ext cx="663964" cy="338554"/>
          </a:xfrm>
          <a:prstGeom prst="rect">
            <a:avLst/>
          </a:prstGeom>
          <a:noFill/>
        </p:spPr>
        <p:txBody>
          <a:bodyPr wrap="none" rtlCol="0">
            <a:spAutoFit/>
          </a:bodyPr>
          <a:lstStyle/>
          <a:p>
            <a:r>
              <a:rPr lang="en-US" sz="1600" b="1" dirty="0"/>
              <a:t>(10s)</a:t>
            </a:r>
          </a:p>
        </p:txBody>
      </p:sp>
    </p:spTree>
    <p:extLst>
      <p:ext uri="{BB962C8B-B14F-4D97-AF65-F5344CB8AC3E}">
        <p14:creationId xmlns:p14="http://schemas.microsoft.com/office/powerpoint/2010/main" val="1554604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694E-04CE-467C-A915-829DEAD89BB3}"/>
              </a:ext>
            </a:extLst>
          </p:cNvPr>
          <p:cNvSpPr>
            <a:spLocks noGrp="1"/>
          </p:cNvSpPr>
          <p:nvPr>
            <p:ph type="title"/>
          </p:nvPr>
        </p:nvSpPr>
        <p:spPr/>
        <p:txBody>
          <a:bodyPr>
            <a:normAutofit/>
          </a:bodyPr>
          <a:lstStyle/>
          <a:p>
            <a:r>
              <a:rPr lang="en-US" sz="3200" dirty="0"/>
              <a:t>Two simple approaches for exploring heterogeneity</a:t>
            </a:r>
          </a:p>
        </p:txBody>
      </p:sp>
      <p:pic>
        <p:nvPicPr>
          <p:cNvPr id="4098" name="Picture 2">
            <a:extLst>
              <a:ext uri="{FF2B5EF4-FFF2-40B4-BE49-F238E27FC236}">
                <a16:creationId xmlns:a16="http://schemas.microsoft.com/office/drawing/2014/main" id="{C5B641EB-DCD5-4D0C-8A26-8DA01BA941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20"/>
          <a:stretch/>
        </p:blipFill>
        <p:spPr bwMode="auto">
          <a:xfrm>
            <a:off x="5964036" y="1825625"/>
            <a:ext cx="6132961" cy="41687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B736F4-BCF4-4A03-8C2A-27B62E5B5A37}"/>
              </a:ext>
            </a:extLst>
          </p:cNvPr>
          <p:cNvSpPr>
            <a:spLocks noGrp="1"/>
          </p:cNvSpPr>
          <p:nvPr>
            <p:ph idx="1"/>
          </p:nvPr>
        </p:nvSpPr>
        <p:spPr>
          <a:xfrm>
            <a:off x="512064" y="1825625"/>
            <a:ext cx="5367444" cy="4351338"/>
          </a:xfrm>
        </p:spPr>
        <p:txBody>
          <a:bodyPr/>
          <a:lstStyle/>
          <a:p>
            <a:pPr marL="514350" indent="-514350">
              <a:buFont typeface="+mj-lt"/>
              <a:buAutoNum type="arabicPeriod" startAt="2"/>
            </a:pPr>
            <a:r>
              <a:rPr lang="en-US" sz="2000" b="1" dirty="0"/>
              <a:t>Dimensionality reduction</a:t>
            </a:r>
          </a:p>
          <a:p>
            <a:pPr lvl="1"/>
            <a:r>
              <a:rPr lang="en-US" dirty="0"/>
              <a:t>The ubiquitous </a:t>
            </a:r>
            <a:r>
              <a:rPr lang="en-US" dirty="0" err="1"/>
              <a:t>tSNE</a:t>
            </a:r>
            <a:r>
              <a:rPr lang="en-US" dirty="0"/>
              <a:t> or UMAP plots are forms of nonlinear dimensionality reduction meant to visualize high-dimensional data sets</a:t>
            </a:r>
          </a:p>
          <a:p>
            <a:pPr lvl="1"/>
            <a:r>
              <a:rPr lang="en-US" dirty="0"/>
              <a:t>Broadly speaking, these embeddings ensure that cells that are similar in high dimensions (e.g., correlated transcriptomes) remain close in the 2D visualization</a:t>
            </a:r>
          </a:p>
          <a:p>
            <a:pPr lvl="1"/>
            <a:r>
              <a:rPr lang="en-US" dirty="0"/>
              <a:t>They </a:t>
            </a:r>
            <a:r>
              <a:rPr lang="en-US" b="1" dirty="0"/>
              <a:t>do not</a:t>
            </a:r>
            <a:r>
              <a:rPr lang="en-US" dirty="0"/>
              <a:t>, in general, preserve larger-scale structure. Comparisons “across clusters” are unreliable (because the algorithm must distort the data to fit it into 2D visualization).</a:t>
            </a:r>
          </a:p>
        </p:txBody>
      </p:sp>
      <p:sp>
        <p:nvSpPr>
          <p:cNvPr id="6" name="TextBox 5">
            <a:extLst>
              <a:ext uri="{FF2B5EF4-FFF2-40B4-BE49-F238E27FC236}">
                <a16:creationId xmlns:a16="http://schemas.microsoft.com/office/drawing/2014/main" id="{23382920-E7F8-4F9C-AD72-5329D8F14CB8}"/>
              </a:ext>
            </a:extLst>
          </p:cNvPr>
          <p:cNvSpPr txBox="1"/>
          <p:nvPr/>
        </p:nvSpPr>
        <p:spPr>
          <a:xfrm>
            <a:off x="6600712" y="6492875"/>
            <a:ext cx="6097978" cy="307777"/>
          </a:xfrm>
          <a:prstGeom prst="rect">
            <a:avLst/>
          </a:prstGeom>
          <a:noFill/>
        </p:spPr>
        <p:txBody>
          <a:bodyPr wrap="square">
            <a:spAutoFit/>
          </a:bodyPr>
          <a:lstStyle/>
          <a:p>
            <a:r>
              <a:rPr lang="en-US" sz="1400" dirty="0"/>
              <a:t>https://towardsdatascience.com/how-exactly-umap-works-13e3040e1668</a:t>
            </a:r>
          </a:p>
        </p:txBody>
      </p:sp>
    </p:spTree>
    <p:extLst>
      <p:ext uri="{BB962C8B-B14F-4D97-AF65-F5344CB8AC3E}">
        <p14:creationId xmlns:p14="http://schemas.microsoft.com/office/powerpoint/2010/main" val="3408563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C821-4A1D-495E-9D36-28FF86998B9D}"/>
              </a:ext>
            </a:extLst>
          </p:cNvPr>
          <p:cNvSpPr>
            <a:spLocks noGrp="1"/>
          </p:cNvSpPr>
          <p:nvPr>
            <p:ph type="title"/>
          </p:nvPr>
        </p:nvSpPr>
        <p:spPr/>
        <p:txBody>
          <a:bodyPr>
            <a:noAutofit/>
          </a:bodyPr>
          <a:lstStyle/>
          <a:p>
            <a:r>
              <a:rPr lang="en-US" sz="3200"/>
              <a:t>Cas enzymes are programmable genome perturbation tools</a:t>
            </a:r>
          </a:p>
        </p:txBody>
      </p:sp>
      <p:pic>
        <p:nvPicPr>
          <p:cNvPr id="4" name="image1-small.jpg" descr="image1-small.jpg">
            <a:extLst>
              <a:ext uri="{FF2B5EF4-FFF2-40B4-BE49-F238E27FC236}">
                <a16:creationId xmlns:a16="http://schemas.microsoft.com/office/drawing/2014/main" id="{238F2855-A1AA-4B64-B3AF-EA0E9A5BEEEF}"/>
              </a:ext>
            </a:extLst>
          </p:cNvPr>
          <p:cNvPicPr>
            <a:picLocks noChangeAspect="1"/>
          </p:cNvPicPr>
          <p:nvPr/>
        </p:nvPicPr>
        <p:blipFill rotWithShape="1">
          <a:blip r:embed="rId2"/>
          <a:srcRect t="21349" b="5020"/>
          <a:stretch/>
        </p:blipFill>
        <p:spPr>
          <a:xfrm>
            <a:off x="1589909" y="1325488"/>
            <a:ext cx="9012181" cy="5532512"/>
          </a:xfrm>
          <a:prstGeom prst="rect">
            <a:avLst/>
          </a:prstGeom>
          <a:ln w="12700">
            <a:miter lim="400000"/>
          </a:ln>
        </p:spPr>
      </p:pic>
      <p:sp>
        <p:nvSpPr>
          <p:cNvPr id="5" name="Rectangle 4">
            <a:extLst>
              <a:ext uri="{FF2B5EF4-FFF2-40B4-BE49-F238E27FC236}">
                <a16:creationId xmlns:a16="http://schemas.microsoft.com/office/drawing/2014/main" id="{4328CAA4-B0AB-4A1E-95ED-EB3DA2960DD3}"/>
              </a:ext>
            </a:extLst>
          </p:cNvPr>
          <p:cNvSpPr/>
          <p:nvPr/>
        </p:nvSpPr>
        <p:spPr>
          <a:xfrm>
            <a:off x="4183380" y="4503420"/>
            <a:ext cx="1912620" cy="226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F1E354-605E-4FD7-88E0-F68E05AC5389}"/>
              </a:ext>
            </a:extLst>
          </p:cNvPr>
          <p:cNvSpPr/>
          <p:nvPr/>
        </p:nvSpPr>
        <p:spPr>
          <a:xfrm>
            <a:off x="7886700" y="4503420"/>
            <a:ext cx="1912620" cy="226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9BB320-1D87-44C8-8318-BFA763159C62}"/>
              </a:ext>
            </a:extLst>
          </p:cNvPr>
          <p:cNvSpPr/>
          <p:nvPr/>
        </p:nvSpPr>
        <p:spPr>
          <a:xfrm>
            <a:off x="8001000" y="4503420"/>
            <a:ext cx="2601090" cy="226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B389C-ED37-4F0C-BCB0-D6B9DB2F5AA1}"/>
              </a:ext>
            </a:extLst>
          </p:cNvPr>
          <p:cNvSpPr/>
          <p:nvPr/>
        </p:nvSpPr>
        <p:spPr>
          <a:xfrm>
            <a:off x="1929667" y="4411980"/>
            <a:ext cx="6420045" cy="49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BF743C-AA69-42C0-9607-B0D5868F72A7}"/>
              </a:ext>
            </a:extLst>
          </p:cNvPr>
          <p:cNvSpPr txBox="1"/>
          <p:nvPr/>
        </p:nvSpPr>
        <p:spPr>
          <a:xfrm>
            <a:off x="1627537" y="4564916"/>
            <a:ext cx="2829621" cy="338554"/>
          </a:xfrm>
          <a:prstGeom prst="rect">
            <a:avLst/>
          </a:prstGeom>
          <a:noFill/>
        </p:spPr>
        <p:txBody>
          <a:bodyPr wrap="none" rtlCol="0">
            <a:spAutoFit/>
          </a:bodyPr>
          <a:lstStyle/>
          <a:p>
            <a:r>
              <a:rPr lang="en-US" sz="1600" b="1">
                <a:solidFill>
                  <a:schemeClr val="tx1">
                    <a:lumMod val="85000"/>
                    <a:lumOff val="15000"/>
                  </a:schemeClr>
                </a:solidFill>
                <a:latin typeface="Arial" panose="020B0604020202020204" pitchFamily="34" charset="0"/>
                <a:cs typeface="Arial" panose="020B0604020202020204" pitchFamily="34" charset="0"/>
              </a:rPr>
              <a:t>Genome editing (</a:t>
            </a:r>
            <a:r>
              <a:rPr lang="en-US" sz="1600" b="1" err="1">
                <a:solidFill>
                  <a:schemeClr val="tx1">
                    <a:lumMod val="85000"/>
                    <a:lumOff val="15000"/>
                  </a:schemeClr>
                </a:solidFill>
                <a:latin typeface="Arial" panose="020B0604020202020204" pitchFamily="34" charset="0"/>
                <a:cs typeface="Arial" panose="020B0604020202020204" pitchFamily="34" charset="0"/>
              </a:rPr>
              <a:t>CRISPRn</a:t>
            </a:r>
            <a:r>
              <a:rPr lang="en-US" sz="1600" b="1">
                <a:solidFill>
                  <a:schemeClr val="tx1">
                    <a:lumMod val="85000"/>
                    <a:lumOff val="15000"/>
                  </a:schemeClr>
                </a:solidFill>
                <a:latin typeface="Arial" panose="020B0604020202020204" pitchFamily="34" charset="0"/>
                <a:cs typeface="Arial" panose="020B0604020202020204" pitchFamily="34" charset="0"/>
              </a:rPr>
              <a:t>)</a:t>
            </a:r>
            <a:endParaRPr lang="en-US" b="1">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ED7C9A3-5840-4793-A652-20DA7C8E4AC0}"/>
              </a:ext>
            </a:extLst>
          </p:cNvPr>
          <p:cNvSpPr txBox="1"/>
          <p:nvPr/>
        </p:nvSpPr>
        <p:spPr>
          <a:xfrm>
            <a:off x="5009794" y="4564916"/>
            <a:ext cx="3845925" cy="338554"/>
          </a:xfrm>
          <a:prstGeom prst="rect">
            <a:avLst/>
          </a:prstGeom>
          <a:noFill/>
        </p:spPr>
        <p:txBody>
          <a:bodyPr wrap="none" rtlCol="0">
            <a:spAutoFit/>
          </a:bodyPr>
          <a:lstStyle/>
          <a:p>
            <a:r>
              <a:rPr lang="en-US" sz="1600" b="1">
                <a:solidFill>
                  <a:schemeClr val="tx1">
                    <a:lumMod val="85000"/>
                    <a:lumOff val="15000"/>
                  </a:schemeClr>
                </a:solidFill>
                <a:latin typeface="Arial" panose="020B0604020202020204" pitchFamily="34" charset="0"/>
                <a:cs typeface="Arial" panose="020B0604020202020204" pitchFamily="34" charset="0"/>
              </a:rPr>
              <a:t>Epigenome editing (</a:t>
            </a:r>
            <a:r>
              <a:rPr lang="en-US" sz="1600" b="1" err="1">
                <a:solidFill>
                  <a:schemeClr val="tx1">
                    <a:lumMod val="85000"/>
                    <a:lumOff val="15000"/>
                  </a:schemeClr>
                </a:solidFill>
                <a:latin typeface="Arial" panose="020B0604020202020204" pitchFamily="34" charset="0"/>
                <a:cs typeface="Arial" panose="020B0604020202020204" pitchFamily="34" charset="0"/>
              </a:rPr>
              <a:t>CRISPRi</a:t>
            </a:r>
            <a:r>
              <a:rPr lang="en-US" sz="1600" b="1">
                <a:solidFill>
                  <a:schemeClr val="tx1">
                    <a:lumMod val="85000"/>
                    <a:lumOff val="15000"/>
                  </a:schemeClr>
                </a:solidFill>
                <a:latin typeface="Arial" panose="020B0604020202020204" pitchFamily="34" charset="0"/>
                <a:cs typeface="Arial" panose="020B0604020202020204" pitchFamily="34" charset="0"/>
              </a:rPr>
              <a:t>/a/on/off)</a:t>
            </a:r>
            <a:endParaRPr lang="en-US" b="1">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80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F865-96BF-53F5-3056-41FD11D03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1FC2F-A2A7-BD9B-2908-D3A6929A6435}"/>
              </a:ext>
            </a:extLst>
          </p:cNvPr>
          <p:cNvSpPr>
            <a:spLocks noGrp="1"/>
          </p:cNvSpPr>
          <p:nvPr>
            <p:ph type="title"/>
          </p:nvPr>
        </p:nvSpPr>
        <p:spPr/>
        <p:txBody>
          <a:bodyPr/>
          <a:lstStyle/>
          <a:p>
            <a:r>
              <a:rPr lang="en-US" dirty="0"/>
              <a:t>Example of a UMAP embedding</a:t>
            </a:r>
          </a:p>
        </p:txBody>
      </p:sp>
      <p:sp>
        <p:nvSpPr>
          <p:cNvPr id="5" name="Slide Number Placeholder 4">
            <a:extLst>
              <a:ext uri="{FF2B5EF4-FFF2-40B4-BE49-F238E27FC236}">
                <a16:creationId xmlns:a16="http://schemas.microsoft.com/office/drawing/2014/main" id="{6C12B64B-BD45-470B-0605-77DB8BD812EF}"/>
              </a:ext>
            </a:extLst>
          </p:cNvPr>
          <p:cNvSpPr>
            <a:spLocks noGrp="1"/>
          </p:cNvSpPr>
          <p:nvPr>
            <p:ph type="sldNum" sz="quarter" idx="12"/>
          </p:nvPr>
        </p:nvSpPr>
        <p:spPr/>
        <p:txBody>
          <a:bodyPr/>
          <a:lstStyle/>
          <a:p>
            <a:fld id="{392A82E4-46D4-47B9-B351-3B800C56E65D}" type="slidenum">
              <a:rPr lang="en-US" smtClean="0"/>
              <a:t>50</a:t>
            </a:fld>
            <a:endParaRPr lang="en-US"/>
          </a:p>
        </p:txBody>
      </p:sp>
      <p:pic>
        <p:nvPicPr>
          <p:cNvPr id="2050" name="Picture 2">
            <a:extLst>
              <a:ext uri="{FF2B5EF4-FFF2-40B4-BE49-F238E27FC236}">
                <a16:creationId xmlns:a16="http://schemas.microsoft.com/office/drawing/2014/main" id="{3B379F71-EF6F-2A9D-311A-29BDF4911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51" y="1856537"/>
            <a:ext cx="4766816" cy="4766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206C47F-5AD8-891C-E071-E4E670154352}"/>
              </a:ext>
            </a:extLst>
          </p:cNvPr>
          <p:cNvSpPr txBox="1"/>
          <p:nvPr/>
        </p:nvSpPr>
        <p:spPr>
          <a:xfrm>
            <a:off x="495514" y="1210206"/>
            <a:ext cx="4403770" cy="646331"/>
          </a:xfrm>
          <a:prstGeom prst="rect">
            <a:avLst/>
          </a:prstGeom>
          <a:noFill/>
        </p:spPr>
        <p:txBody>
          <a:bodyPr wrap="none" rtlCol="0">
            <a:spAutoFit/>
          </a:bodyPr>
          <a:lstStyle/>
          <a:p>
            <a:pPr algn="l"/>
            <a:r>
              <a:rPr lang="en-US" dirty="0">
                <a:solidFill>
                  <a:srgbClr val="272524"/>
                </a:solidFill>
              </a:rPr>
              <a:t>What we hope for: well-separated</a:t>
            </a:r>
            <a:br>
              <a:rPr lang="en-US" dirty="0">
                <a:solidFill>
                  <a:srgbClr val="272524"/>
                </a:solidFill>
              </a:rPr>
            </a:br>
            <a:r>
              <a:rPr lang="en-US" dirty="0">
                <a:solidFill>
                  <a:srgbClr val="272524"/>
                </a:solidFill>
              </a:rPr>
              <a:t>groups of cells according to perturbation</a:t>
            </a:r>
          </a:p>
        </p:txBody>
      </p:sp>
    </p:spTree>
    <p:extLst>
      <p:ext uri="{BB962C8B-B14F-4D97-AF65-F5344CB8AC3E}">
        <p14:creationId xmlns:p14="http://schemas.microsoft.com/office/powerpoint/2010/main" val="1738449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C760-BA08-697C-7841-1FBEBF9A970E}"/>
              </a:ext>
            </a:extLst>
          </p:cNvPr>
          <p:cNvSpPr>
            <a:spLocks noGrp="1"/>
          </p:cNvSpPr>
          <p:nvPr>
            <p:ph type="title"/>
          </p:nvPr>
        </p:nvSpPr>
        <p:spPr/>
        <p:txBody>
          <a:bodyPr/>
          <a:lstStyle/>
          <a:p>
            <a:r>
              <a:rPr lang="en-US" dirty="0"/>
              <a:t>Example of a UMAP embedding</a:t>
            </a:r>
          </a:p>
        </p:txBody>
      </p:sp>
      <p:sp>
        <p:nvSpPr>
          <p:cNvPr id="5" name="Slide Number Placeholder 4">
            <a:extLst>
              <a:ext uri="{FF2B5EF4-FFF2-40B4-BE49-F238E27FC236}">
                <a16:creationId xmlns:a16="http://schemas.microsoft.com/office/drawing/2014/main" id="{759BAC19-F2A5-2E2F-B5B0-82C0EA4A67BD}"/>
              </a:ext>
            </a:extLst>
          </p:cNvPr>
          <p:cNvSpPr>
            <a:spLocks noGrp="1"/>
          </p:cNvSpPr>
          <p:nvPr>
            <p:ph type="sldNum" sz="quarter" idx="12"/>
          </p:nvPr>
        </p:nvSpPr>
        <p:spPr/>
        <p:txBody>
          <a:bodyPr/>
          <a:lstStyle/>
          <a:p>
            <a:fld id="{392A82E4-46D4-47B9-B351-3B800C56E65D}" type="slidenum">
              <a:rPr lang="en-US" smtClean="0"/>
              <a:t>51</a:t>
            </a:fld>
            <a:endParaRPr lang="en-US"/>
          </a:p>
        </p:txBody>
      </p:sp>
      <p:pic>
        <p:nvPicPr>
          <p:cNvPr id="2050" name="Picture 2">
            <a:extLst>
              <a:ext uri="{FF2B5EF4-FFF2-40B4-BE49-F238E27FC236}">
                <a16:creationId xmlns:a16="http://schemas.microsoft.com/office/drawing/2014/main" id="{3DAD4029-965E-35D1-334F-66C3442A8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51" y="1856537"/>
            <a:ext cx="4766816" cy="4766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1D10AA-F88B-A2B2-7E51-D0F89D232D31}"/>
              </a:ext>
            </a:extLst>
          </p:cNvPr>
          <p:cNvSpPr txBox="1"/>
          <p:nvPr/>
        </p:nvSpPr>
        <p:spPr>
          <a:xfrm>
            <a:off x="495514" y="1210206"/>
            <a:ext cx="4403770" cy="646331"/>
          </a:xfrm>
          <a:prstGeom prst="rect">
            <a:avLst/>
          </a:prstGeom>
          <a:noFill/>
        </p:spPr>
        <p:txBody>
          <a:bodyPr wrap="none" rtlCol="0">
            <a:spAutoFit/>
          </a:bodyPr>
          <a:lstStyle/>
          <a:p>
            <a:pPr algn="l"/>
            <a:r>
              <a:rPr lang="en-US" dirty="0">
                <a:solidFill>
                  <a:srgbClr val="272524"/>
                </a:solidFill>
              </a:rPr>
              <a:t>What we hope for: well-separated</a:t>
            </a:r>
            <a:br>
              <a:rPr lang="en-US" dirty="0">
                <a:solidFill>
                  <a:srgbClr val="272524"/>
                </a:solidFill>
              </a:rPr>
            </a:br>
            <a:r>
              <a:rPr lang="en-US" dirty="0">
                <a:solidFill>
                  <a:srgbClr val="272524"/>
                </a:solidFill>
              </a:rPr>
              <a:t>groups of cells according to perturbation</a:t>
            </a:r>
          </a:p>
        </p:txBody>
      </p:sp>
      <p:pic>
        <p:nvPicPr>
          <p:cNvPr id="7" name="Picture 6">
            <a:extLst>
              <a:ext uri="{FF2B5EF4-FFF2-40B4-BE49-F238E27FC236}">
                <a16:creationId xmlns:a16="http://schemas.microsoft.com/office/drawing/2014/main" id="{E088C6B9-73C6-04F4-3619-081AFECCFB5F}"/>
              </a:ext>
            </a:extLst>
          </p:cNvPr>
          <p:cNvPicPr>
            <a:picLocks noChangeAspect="1"/>
          </p:cNvPicPr>
          <p:nvPr/>
        </p:nvPicPr>
        <p:blipFill>
          <a:blip r:embed="rId4"/>
          <a:srcRect t="6309" r="42348" b="4405"/>
          <a:stretch/>
        </p:blipFill>
        <p:spPr>
          <a:xfrm>
            <a:off x="5732348" y="1856537"/>
            <a:ext cx="5835952" cy="4765309"/>
          </a:xfrm>
          <a:prstGeom prst="rect">
            <a:avLst/>
          </a:prstGeom>
        </p:spPr>
      </p:pic>
      <p:sp>
        <p:nvSpPr>
          <p:cNvPr id="8" name="TextBox 7">
            <a:extLst>
              <a:ext uri="{FF2B5EF4-FFF2-40B4-BE49-F238E27FC236}">
                <a16:creationId xmlns:a16="http://schemas.microsoft.com/office/drawing/2014/main" id="{9E2051D4-A7CB-A063-F1AF-B87BC0DC545F}"/>
              </a:ext>
            </a:extLst>
          </p:cNvPr>
          <p:cNvSpPr txBox="1"/>
          <p:nvPr/>
        </p:nvSpPr>
        <p:spPr>
          <a:xfrm>
            <a:off x="6104274" y="1210206"/>
            <a:ext cx="5570756" cy="646331"/>
          </a:xfrm>
          <a:prstGeom prst="rect">
            <a:avLst/>
          </a:prstGeom>
          <a:noFill/>
        </p:spPr>
        <p:txBody>
          <a:bodyPr wrap="none" rtlCol="0">
            <a:spAutoFit/>
          </a:bodyPr>
          <a:lstStyle/>
          <a:p>
            <a:pPr algn="l"/>
            <a:r>
              <a:rPr lang="en-US" dirty="0">
                <a:solidFill>
                  <a:srgbClr val="272524"/>
                </a:solidFill>
              </a:rPr>
              <a:t>What we often get: somewhat amorphous blob,</a:t>
            </a:r>
          </a:p>
          <a:p>
            <a:pPr algn="l"/>
            <a:r>
              <a:rPr lang="en-US" dirty="0">
                <a:solidFill>
                  <a:srgbClr val="272524"/>
                </a:solidFill>
              </a:rPr>
              <a:t>perhaps some outliers driven by strong perturbations</a:t>
            </a:r>
          </a:p>
        </p:txBody>
      </p:sp>
    </p:spTree>
    <p:extLst>
      <p:ext uri="{BB962C8B-B14F-4D97-AF65-F5344CB8AC3E}">
        <p14:creationId xmlns:p14="http://schemas.microsoft.com/office/powerpoint/2010/main" val="577789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BE82-7D22-E848-5AC1-D5254A6EA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ABC71-4B6C-650B-A85B-7C26726228B0}"/>
              </a:ext>
            </a:extLst>
          </p:cNvPr>
          <p:cNvSpPr>
            <a:spLocks noGrp="1"/>
          </p:cNvSpPr>
          <p:nvPr>
            <p:ph type="title"/>
          </p:nvPr>
        </p:nvSpPr>
        <p:spPr/>
        <p:txBody>
          <a:bodyPr/>
          <a:lstStyle/>
          <a:p>
            <a:r>
              <a:rPr lang="en-US" dirty="0"/>
              <a:t>Example of a UMAP embedding</a:t>
            </a:r>
          </a:p>
        </p:txBody>
      </p:sp>
      <p:sp>
        <p:nvSpPr>
          <p:cNvPr id="5" name="Slide Number Placeholder 4">
            <a:extLst>
              <a:ext uri="{FF2B5EF4-FFF2-40B4-BE49-F238E27FC236}">
                <a16:creationId xmlns:a16="http://schemas.microsoft.com/office/drawing/2014/main" id="{86671157-395C-D13C-2074-9B470D0C5119}"/>
              </a:ext>
            </a:extLst>
          </p:cNvPr>
          <p:cNvSpPr>
            <a:spLocks noGrp="1"/>
          </p:cNvSpPr>
          <p:nvPr>
            <p:ph type="sldNum" sz="quarter" idx="12"/>
          </p:nvPr>
        </p:nvSpPr>
        <p:spPr/>
        <p:txBody>
          <a:bodyPr/>
          <a:lstStyle/>
          <a:p>
            <a:fld id="{392A82E4-46D4-47B9-B351-3B800C56E65D}" type="slidenum">
              <a:rPr lang="en-US" smtClean="0"/>
              <a:t>52</a:t>
            </a:fld>
            <a:endParaRPr lang="en-US"/>
          </a:p>
        </p:txBody>
      </p:sp>
      <p:pic>
        <p:nvPicPr>
          <p:cNvPr id="2050" name="Picture 2">
            <a:extLst>
              <a:ext uri="{FF2B5EF4-FFF2-40B4-BE49-F238E27FC236}">
                <a16:creationId xmlns:a16="http://schemas.microsoft.com/office/drawing/2014/main" id="{C583AEA9-BE6D-FF11-F2F2-C0B4D4CBC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51" y="1856537"/>
            <a:ext cx="4766816" cy="4766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82694F-35CA-5A16-15D0-ACAA7E221F03}"/>
              </a:ext>
            </a:extLst>
          </p:cNvPr>
          <p:cNvSpPr txBox="1"/>
          <p:nvPr/>
        </p:nvSpPr>
        <p:spPr>
          <a:xfrm>
            <a:off x="495514" y="1210206"/>
            <a:ext cx="4403770" cy="646331"/>
          </a:xfrm>
          <a:prstGeom prst="rect">
            <a:avLst/>
          </a:prstGeom>
          <a:noFill/>
        </p:spPr>
        <p:txBody>
          <a:bodyPr wrap="none" rtlCol="0">
            <a:spAutoFit/>
          </a:bodyPr>
          <a:lstStyle/>
          <a:p>
            <a:pPr algn="l"/>
            <a:r>
              <a:rPr lang="en-US" dirty="0">
                <a:solidFill>
                  <a:srgbClr val="272524"/>
                </a:solidFill>
              </a:rPr>
              <a:t>What we hope for: well-separated</a:t>
            </a:r>
            <a:br>
              <a:rPr lang="en-US" dirty="0">
                <a:solidFill>
                  <a:srgbClr val="272524"/>
                </a:solidFill>
              </a:rPr>
            </a:br>
            <a:r>
              <a:rPr lang="en-US" dirty="0">
                <a:solidFill>
                  <a:srgbClr val="272524"/>
                </a:solidFill>
              </a:rPr>
              <a:t>groups of cells according to perturbation</a:t>
            </a:r>
          </a:p>
        </p:txBody>
      </p:sp>
      <p:pic>
        <p:nvPicPr>
          <p:cNvPr id="7" name="Picture 6">
            <a:extLst>
              <a:ext uri="{FF2B5EF4-FFF2-40B4-BE49-F238E27FC236}">
                <a16:creationId xmlns:a16="http://schemas.microsoft.com/office/drawing/2014/main" id="{929F8946-E1D7-5F05-E8AF-0709910DEA86}"/>
              </a:ext>
            </a:extLst>
          </p:cNvPr>
          <p:cNvPicPr>
            <a:picLocks noChangeAspect="1"/>
          </p:cNvPicPr>
          <p:nvPr/>
        </p:nvPicPr>
        <p:blipFill>
          <a:blip r:embed="rId4"/>
          <a:srcRect t="6309" r="42348" b="4405"/>
          <a:stretch/>
        </p:blipFill>
        <p:spPr>
          <a:xfrm>
            <a:off x="5732348" y="1856537"/>
            <a:ext cx="5835952" cy="4765309"/>
          </a:xfrm>
          <a:prstGeom prst="rect">
            <a:avLst/>
          </a:prstGeom>
        </p:spPr>
      </p:pic>
      <p:sp>
        <p:nvSpPr>
          <p:cNvPr id="8" name="TextBox 7">
            <a:extLst>
              <a:ext uri="{FF2B5EF4-FFF2-40B4-BE49-F238E27FC236}">
                <a16:creationId xmlns:a16="http://schemas.microsoft.com/office/drawing/2014/main" id="{BE4F6C00-CB5A-8518-6DC2-F8C8C91FB7D7}"/>
              </a:ext>
            </a:extLst>
          </p:cNvPr>
          <p:cNvSpPr txBox="1"/>
          <p:nvPr/>
        </p:nvSpPr>
        <p:spPr>
          <a:xfrm>
            <a:off x="6104274" y="1210206"/>
            <a:ext cx="5570756" cy="646331"/>
          </a:xfrm>
          <a:prstGeom prst="rect">
            <a:avLst/>
          </a:prstGeom>
          <a:noFill/>
        </p:spPr>
        <p:txBody>
          <a:bodyPr wrap="none" rtlCol="0">
            <a:spAutoFit/>
          </a:bodyPr>
          <a:lstStyle/>
          <a:p>
            <a:pPr algn="l"/>
            <a:r>
              <a:rPr lang="en-US" dirty="0">
                <a:solidFill>
                  <a:srgbClr val="272524"/>
                </a:solidFill>
              </a:rPr>
              <a:t>What we often get: somewhat amorphous blob,</a:t>
            </a:r>
          </a:p>
          <a:p>
            <a:pPr algn="l"/>
            <a:r>
              <a:rPr lang="en-US" dirty="0">
                <a:solidFill>
                  <a:srgbClr val="272524"/>
                </a:solidFill>
              </a:rPr>
              <a:t>perhaps some outliers driven by strong perturbations</a:t>
            </a:r>
          </a:p>
        </p:txBody>
      </p:sp>
      <p:sp>
        <p:nvSpPr>
          <p:cNvPr id="3" name="TextBox 2">
            <a:extLst>
              <a:ext uri="{FF2B5EF4-FFF2-40B4-BE49-F238E27FC236}">
                <a16:creationId xmlns:a16="http://schemas.microsoft.com/office/drawing/2014/main" id="{DAC738FC-8524-8245-C387-2F83AB699947}"/>
              </a:ext>
            </a:extLst>
          </p:cNvPr>
          <p:cNvSpPr txBox="1"/>
          <p:nvPr/>
        </p:nvSpPr>
        <p:spPr>
          <a:xfrm>
            <a:off x="718939" y="3224282"/>
            <a:ext cx="4180345" cy="2308324"/>
          </a:xfrm>
          <a:prstGeom prst="rect">
            <a:avLst/>
          </a:prstGeom>
          <a:solidFill>
            <a:schemeClr val="bg1"/>
          </a:solidFill>
          <a:ln w="57150">
            <a:solidFill>
              <a:schemeClr val="tx1">
                <a:lumMod val="60000"/>
                <a:lumOff val="40000"/>
              </a:schemeClr>
            </a:solidFill>
          </a:ln>
        </p:spPr>
        <p:txBody>
          <a:bodyPr wrap="square" lIns="182880" tIns="182880" rIns="182880" bIns="182880" rtlCol="0">
            <a:spAutoFit/>
          </a:bodyPr>
          <a:lstStyle/>
          <a:p>
            <a:pPr algn="l"/>
            <a:r>
              <a:rPr lang="en-US" dirty="0">
                <a:solidFill>
                  <a:srgbClr val="272524"/>
                </a:solidFill>
              </a:rPr>
              <a:t>Perturbing genes often has quite weak effects.</a:t>
            </a:r>
          </a:p>
          <a:p>
            <a:pPr algn="l"/>
            <a:endParaRPr lang="en-US" dirty="0">
              <a:solidFill>
                <a:srgbClr val="272524"/>
              </a:solidFill>
            </a:endParaRPr>
          </a:p>
          <a:p>
            <a:pPr algn="l"/>
            <a:r>
              <a:rPr lang="en-US" dirty="0">
                <a:solidFill>
                  <a:srgbClr val="272524"/>
                </a:solidFill>
              </a:rPr>
              <a:t>Technical effects like batches experiments were performed in or major processes like the cell cycle often dominate</a:t>
            </a:r>
          </a:p>
        </p:txBody>
      </p:sp>
    </p:spTree>
    <p:extLst>
      <p:ext uri="{BB962C8B-B14F-4D97-AF65-F5344CB8AC3E}">
        <p14:creationId xmlns:p14="http://schemas.microsoft.com/office/powerpoint/2010/main" val="787389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5C0E4-9FB8-64CE-D5DE-B81AB08BB8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11D11A-B9B2-1978-1BBB-4B40E5E90EE6}"/>
              </a:ext>
            </a:extLst>
          </p:cNvPr>
          <p:cNvSpPr>
            <a:spLocks noGrp="1"/>
          </p:cNvSpPr>
          <p:nvPr>
            <p:ph type="sldNum" sz="quarter" idx="11"/>
          </p:nvPr>
        </p:nvSpPr>
        <p:spPr/>
        <p:txBody>
          <a:bodyPr/>
          <a:lstStyle/>
          <a:p>
            <a:fld id="{523A240F-EAFE-E84F-B44C-6D7A08E0E409}" type="slidenum">
              <a:rPr lang="en-US" smtClean="0"/>
              <a:t>53</a:t>
            </a:fld>
            <a:endParaRPr lang="en-US"/>
          </a:p>
        </p:txBody>
      </p:sp>
      <p:sp>
        <p:nvSpPr>
          <p:cNvPr id="5" name="Title 4">
            <a:extLst>
              <a:ext uri="{FF2B5EF4-FFF2-40B4-BE49-F238E27FC236}">
                <a16:creationId xmlns:a16="http://schemas.microsoft.com/office/drawing/2014/main" id="{69C29796-FA29-E0B7-B2ED-474636A89FB7}"/>
              </a:ext>
            </a:extLst>
          </p:cNvPr>
          <p:cNvSpPr>
            <a:spLocks noGrp="1"/>
          </p:cNvSpPr>
          <p:nvPr>
            <p:ph type="title"/>
          </p:nvPr>
        </p:nvSpPr>
        <p:spPr/>
        <p:txBody>
          <a:bodyPr/>
          <a:lstStyle/>
          <a:p>
            <a:r>
              <a:rPr lang="en-US" dirty="0"/>
              <a:t>Two ways of looking at the data</a:t>
            </a:r>
          </a:p>
        </p:txBody>
      </p:sp>
      <p:pic>
        <p:nvPicPr>
          <p:cNvPr id="8" name="Picture 7">
            <a:extLst>
              <a:ext uri="{FF2B5EF4-FFF2-40B4-BE49-F238E27FC236}">
                <a16:creationId xmlns:a16="http://schemas.microsoft.com/office/drawing/2014/main" id="{093E8BE0-5915-C454-3060-4673E3E93AF5}"/>
              </a:ext>
            </a:extLst>
          </p:cNvPr>
          <p:cNvPicPr>
            <a:picLocks noChangeAspect="1"/>
          </p:cNvPicPr>
          <p:nvPr/>
        </p:nvPicPr>
        <p:blipFill>
          <a:blip r:embed="rId2"/>
          <a:srcRect b="14791"/>
          <a:stretch/>
        </p:blipFill>
        <p:spPr>
          <a:xfrm>
            <a:off x="1206459" y="1579305"/>
            <a:ext cx="3325939" cy="1708113"/>
          </a:xfrm>
          <a:prstGeom prst="rect">
            <a:avLst/>
          </a:prstGeom>
        </p:spPr>
      </p:pic>
      <p:pic>
        <p:nvPicPr>
          <p:cNvPr id="11" name="Picture 10">
            <a:extLst>
              <a:ext uri="{FF2B5EF4-FFF2-40B4-BE49-F238E27FC236}">
                <a16:creationId xmlns:a16="http://schemas.microsoft.com/office/drawing/2014/main" id="{0358088E-A13E-B270-5B7E-F111FCE27C79}"/>
              </a:ext>
            </a:extLst>
          </p:cNvPr>
          <p:cNvPicPr>
            <a:picLocks noChangeAspect="1"/>
          </p:cNvPicPr>
          <p:nvPr/>
        </p:nvPicPr>
        <p:blipFill>
          <a:blip r:embed="rId2">
            <a:duotone>
              <a:prstClr val="black"/>
              <a:srgbClr val="FF8834">
                <a:tint val="45000"/>
                <a:satMod val="400000"/>
              </a:srgbClr>
            </a:duotone>
          </a:blip>
          <a:srcRect t="14655" b="14791"/>
          <a:stretch/>
        </p:blipFill>
        <p:spPr>
          <a:xfrm>
            <a:off x="1206459" y="2976541"/>
            <a:ext cx="3325939" cy="1414338"/>
          </a:xfrm>
          <a:prstGeom prst="rect">
            <a:avLst/>
          </a:prstGeom>
        </p:spPr>
      </p:pic>
      <p:pic>
        <p:nvPicPr>
          <p:cNvPr id="12" name="Picture 11">
            <a:extLst>
              <a:ext uri="{FF2B5EF4-FFF2-40B4-BE49-F238E27FC236}">
                <a16:creationId xmlns:a16="http://schemas.microsoft.com/office/drawing/2014/main" id="{11DB25F2-0D50-66A3-663F-FBBE1BB0B5E8}"/>
              </a:ext>
            </a:extLst>
          </p:cNvPr>
          <p:cNvPicPr>
            <a:picLocks noChangeAspect="1"/>
          </p:cNvPicPr>
          <p:nvPr/>
        </p:nvPicPr>
        <p:blipFill>
          <a:blip r:embed="rId2">
            <a:duotone>
              <a:prstClr val="black"/>
              <a:srgbClr val="7030A0">
                <a:tint val="45000"/>
                <a:satMod val="400000"/>
              </a:srgbClr>
            </a:duotone>
          </a:blip>
          <a:srcRect t="14176" b="14790"/>
          <a:stretch/>
        </p:blipFill>
        <p:spPr>
          <a:xfrm>
            <a:off x="1206459" y="4070403"/>
            <a:ext cx="3325939" cy="1423937"/>
          </a:xfrm>
          <a:prstGeom prst="rect">
            <a:avLst/>
          </a:prstGeom>
        </p:spPr>
      </p:pic>
      <p:pic>
        <p:nvPicPr>
          <p:cNvPr id="13" name="Picture 12">
            <a:extLst>
              <a:ext uri="{FF2B5EF4-FFF2-40B4-BE49-F238E27FC236}">
                <a16:creationId xmlns:a16="http://schemas.microsoft.com/office/drawing/2014/main" id="{94B50BFE-C598-F040-F6E3-27626EC4424A}"/>
              </a:ext>
            </a:extLst>
          </p:cNvPr>
          <p:cNvPicPr>
            <a:picLocks noChangeAspect="1"/>
          </p:cNvPicPr>
          <p:nvPr/>
        </p:nvPicPr>
        <p:blipFill>
          <a:blip r:embed="rId2">
            <a:duotone>
              <a:prstClr val="black"/>
              <a:schemeClr val="accent1">
                <a:tint val="45000"/>
                <a:satMod val="400000"/>
              </a:schemeClr>
            </a:duotone>
          </a:blip>
          <a:srcRect t="15987" b="32268"/>
          <a:stretch/>
        </p:blipFill>
        <p:spPr>
          <a:xfrm>
            <a:off x="1206459" y="5340878"/>
            <a:ext cx="3325939" cy="1037252"/>
          </a:xfrm>
          <a:prstGeom prst="rect">
            <a:avLst/>
          </a:prstGeom>
        </p:spPr>
      </p:pic>
      <p:sp>
        <p:nvSpPr>
          <p:cNvPr id="14" name="TextBox 13">
            <a:extLst>
              <a:ext uri="{FF2B5EF4-FFF2-40B4-BE49-F238E27FC236}">
                <a16:creationId xmlns:a16="http://schemas.microsoft.com/office/drawing/2014/main" id="{C50C43EE-1C47-C456-0074-87A0B57BC75A}"/>
              </a:ext>
            </a:extLst>
          </p:cNvPr>
          <p:cNvSpPr txBox="1"/>
          <p:nvPr/>
        </p:nvSpPr>
        <p:spPr>
          <a:xfrm>
            <a:off x="1610109" y="946652"/>
            <a:ext cx="2518638" cy="369332"/>
          </a:xfrm>
          <a:prstGeom prst="rect">
            <a:avLst/>
          </a:prstGeom>
          <a:noFill/>
        </p:spPr>
        <p:txBody>
          <a:bodyPr wrap="none" rtlCol="0">
            <a:spAutoFit/>
          </a:bodyPr>
          <a:lstStyle/>
          <a:p>
            <a:pPr algn="l"/>
            <a:r>
              <a:rPr lang="en-US" b="1" dirty="0">
                <a:solidFill>
                  <a:srgbClr val="272524"/>
                </a:solidFill>
              </a:rPr>
              <a:t>Single-cell resolution</a:t>
            </a:r>
          </a:p>
        </p:txBody>
      </p:sp>
      <p:pic>
        <p:nvPicPr>
          <p:cNvPr id="3" name="Picture 2">
            <a:extLst>
              <a:ext uri="{FF2B5EF4-FFF2-40B4-BE49-F238E27FC236}">
                <a16:creationId xmlns:a16="http://schemas.microsoft.com/office/drawing/2014/main" id="{13D949CD-5589-537E-254B-90B5A853BC86}"/>
              </a:ext>
            </a:extLst>
          </p:cNvPr>
          <p:cNvPicPr>
            <a:picLocks noChangeAspect="1"/>
          </p:cNvPicPr>
          <p:nvPr/>
        </p:nvPicPr>
        <p:blipFill>
          <a:blip r:embed="rId2"/>
          <a:srcRect b="14791"/>
          <a:stretch/>
        </p:blipFill>
        <p:spPr>
          <a:xfrm>
            <a:off x="7103551" y="3149776"/>
            <a:ext cx="3325939" cy="310877"/>
          </a:xfrm>
          <a:prstGeom prst="rect">
            <a:avLst/>
          </a:prstGeom>
        </p:spPr>
      </p:pic>
      <p:pic>
        <p:nvPicPr>
          <p:cNvPr id="4" name="Picture 3">
            <a:extLst>
              <a:ext uri="{FF2B5EF4-FFF2-40B4-BE49-F238E27FC236}">
                <a16:creationId xmlns:a16="http://schemas.microsoft.com/office/drawing/2014/main" id="{D617F491-60E6-546B-A15A-E353A621DB42}"/>
              </a:ext>
            </a:extLst>
          </p:cNvPr>
          <p:cNvPicPr>
            <a:picLocks noChangeAspect="1"/>
          </p:cNvPicPr>
          <p:nvPr/>
        </p:nvPicPr>
        <p:blipFill>
          <a:blip r:embed="rId2">
            <a:duotone>
              <a:prstClr val="black"/>
              <a:srgbClr val="FF8834">
                <a:tint val="45000"/>
                <a:satMod val="400000"/>
              </a:srgbClr>
            </a:duotone>
          </a:blip>
          <a:srcRect t="14655" b="14791"/>
          <a:stretch/>
        </p:blipFill>
        <p:spPr>
          <a:xfrm>
            <a:off x="7103551" y="3484241"/>
            <a:ext cx="3325939" cy="310877"/>
          </a:xfrm>
          <a:prstGeom prst="rect">
            <a:avLst/>
          </a:prstGeom>
        </p:spPr>
      </p:pic>
      <p:pic>
        <p:nvPicPr>
          <p:cNvPr id="6" name="Picture 5">
            <a:extLst>
              <a:ext uri="{FF2B5EF4-FFF2-40B4-BE49-F238E27FC236}">
                <a16:creationId xmlns:a16="http://schemas.microsoft.com/office/drawing/2014/main" id="{DB062354-C4DD-9BE7-E62F-E5B73973FFAE}"/>
              </a:ext>
            </a:extLst>
          </p:cNvPr>
          <p:cNvPicPr>
            <a:picLocks noChangeAspect="1"/>
          </p:cNvPicPr>
          <p:nvPr/>
        </p:nvPicPr>
        <p:blipFill>
          <a:blip r:embed="rId2">
            <a:duotone>
              <a:prstClr val="black"/>
              <a:srgbClr val="7030A0">
                <a:tint val="45000"/>
                <a:satMod val="400000"/>
              </a:srgbClr>
            </a:duotone>
          </a:blip>
          <a:srcRect t="14176" b="14790"/>
          <a:stretch/>
        </p:blipFill>
        <p:spPr>
          <a:xfrm>
            <a:off x="7103551" y="3777322"/>
            <a:ext cx="3325939" cy="310878"/>
          </a:xfrm>
          <a:prstGeom prst="rect">
            <a:avLst/>
          </a:prstGeom>
        </p:spPr>
      </p:pic>
      <p:pic>
        <p:nvPicPr>
          <p:cNvPr id="7" name="Picture 6">
            <a:extLst>
              <a:ext uri="{FF2B5EF4-FFF2-40B4-BE49-F238E27FC236}">
                <a16:creationId xmlns:a16="http://schemas.microsoft.com/office/drawing/2014/main" id="{4261B64E-97CD-0B7C-B6AC-C73A6B0316AC}"/>
              </a:ext>
            </a:extLst>
          </p:cNvPr>
          <p:cNvPicPr>
            <a:picLocks noChangeAspect="1"/>
          </p:cNvPicPr>
          <p:nvPr/>
        </p:nvPicPr>
        <p:blipFill>
          <a:blip r:embed="rId2">
            <a:duotone>
              <a:prstClr val="black"/>
              <a:schemeClr val="accent1">
                <a:tint val="45000"/>
                <a:satMod val="400000"/>
              </a:schemeClr>
            </a:duotone>
          </a:blip>
          <a:srcRect t="15987" b="32268"/>
          <a:stretch/>
        </p:blipFill>
        <p:spPr>
          <a:xfrm>
            <a:off x="7103551" y="4070403"/>
            <a:ext cx="3325939" cy="310878"/>
          </a:xfrm>
          <a:prstGeom prst="rect">
            <a:avLst/>
          </a:prstGeom>
        </p:spPr>
      </p:pic>
      <p:sp>
        <p:nvSpPr>
          <p:cNvPr id="9" name="TextBox 8">
            <a:extLst>
              <a:ext uri="{FF2B5EF4-FFF2-40B4-BE49-F238E27FC236}">
                <a16:creationId xmlns:a16="http://schemas.microsoft.com/office/drawing/2014/main" id="{3D66EFA6-5FEB-CB93-B6A4-B402A5CF4978}"/>
              </a:ext>
            </a:extLst>
          </p:cNvPr>
          <p:cNvSpPr txBox="1"/>
          <p:nvPr/>
        </p:nvSpPr>
        <p:spPr>
          <a:xfrm>
            <a:off x="7664132" y="2380576"/>
            <a:ext cx="2505814" cy="369332"/>
          </a:xfrm>
          <a:prstGeom prst="rect">
            <a:avLst/>
          </a:prstGeom>
          <a:noFill/>
        </p:spPr>
        <p:txBody>
          <a:bodyPr wrap="none" rtlCol="0">
            <a:spAutoFit/>
          </a:bodyPr>
          <a:lstStyle/>
          <a:p>
            <a:pPr algn="l"/>
            <a:r>
              <a:rPr lang="en-US" b="1" dirty="0">
                <a:solidFill>
                  <a:srgbClr val="272524"/>
                </a:solidFill>
              </a:rPr>
              <a:t>Pseudo-bulk average</a:t>
            </a:r>
          </a:p>
        </p:txBody>
      </p:sp>
      <p:cxnSp>
        <p:nvCxnSpPr>
          <p:cNvPr id="10" name="Straight Connector 9">
            <a:extLst>
              <a:ext uri="{FF2B5EF4-FFF2-40B4-BE49-F238E27FC236}">
                <a16:creationId xmlns:a16="http://schemas.microsoft.com/office/drawing/2014/main" id="{3B3E11E4-D4F8-CA79-BA11-B94B616C5EA4}"/>
              </a:ext>
            </a:extLst>
          </p:cNvPr>
          <p:cNvCxnSpPr>
            <a:cxnSpLocks/>
          </p:cNvCxnSpPr>
          <p:nvPr/>
        </p:nvCxnSpPr>
        <p:spPr>
          <a:xfrm flipV="1">
            <a:off x="4458708" y="3795118"/>
            <a:ext cx="2644843" cy="293082"/>
          </a:xfrm>
          <a:prstGeom prst="line">
            <a:avLst/>
          </a:prstGeom>
          <a:ln w="76200">
            <a:solidFill>
              <a:srgbClr val="B5B2AD"/>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C03A2B-1491-2EEA-BCAC-E77083C5E617}"/>
              </a:ext>
            </a:extLst>
          </p:cNvPr>
          <p:cNvCxnSpPr>
            <a:cxnSpLocks/>
          </p:cNvCxnSpPr>
          <p:nvPr/>
        </p:nvCxnSpPr>
        <p:spPr>
          <a:xfrm flipV="1">
            <a:off x="4532398" y="4088199"/>
            <a:ext cx="2571153" cy="1224908"/>
          </a:xfrm>
          <a:prstGeom prst="line">
            <a:avLst/>
          </a:prstGeom>
          <a:ln w="76200">
            <a:solidFill>
              <a:srgbClr val="B5B2AD"/>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38CD13-EBC9-B5C7-F3D9-8B48786A99A3}"/>
              </a:ext>
            </a:extLst>
          </p:cNvPr>
          <p:cNvSpPr txBox="1"/>
          <p:nvPr/>
        </p:nvSpPr>
        <p:spPr>
          <a:xfrm rot="21290144">
            <a:off x="4840451" y="2949098"/>
            <a:ext cx="2133918" cy="923330"/>
          </a:xfrm>
          <a:prstGeom prst="rect">
            <a:avLst/>
          </a:prstGeom>
          <a:noFill/>
        </p:spPr>
        <p:txBody>
          <a:bodyPr wrap="none" rtlCol="0">
            <a:spAutoFit/>
          </a:bodyPr>
          <a:lstStyle/>
          <a:p>
            <a:pPr algn="l"/>
            <a:r>
              <a:rPr lang="en-US" dirty="0">
                <a:solidFill>
                  <a:srgbClr val="272524"/>
                </a:solidFill>
              </a:rPr>
              <a:t>Average cells</a:t>
            </a:r>
            <a:br>
              <a:rPr lang="en-US" dirty="0">
                <a:solidFill>
                  <a:srgbClr val="272524"/>
                </a:solidFill>
              </a:rPr>
            </a:br>
            <a:r>
              <a:rPr lang="en-US" dirty="0">
                <a:solidFill>
                  <a:srgbClr val="272524"/>
                </a:solidFill>
              </a:rPr>
              <a:t>together with same</a:t>
            </a:r>
            <a:br>
              <a:rPr lang="en-US" dirty="0">
                <a:solidFill>
                  <a:srgbClr val="272524"/>
                </a:solidFill>
              </a:rPr>
            </a:br>
            <a:r>
              <a:rPr lang="en-US" dirty="0">
                <a:solidFill>
                  <a:srgbClr val="272524"/>
                </a:solidFill>
              </a:rPr>
              <a:t>perturbation</a:t>
            </a:r>
          </a:p>
        </p:txBody>
      </p:sp>
      <p:sp>
        <p:nvSpPr>
          <p:cNvPr id="22" name="TextBox 21">
            <a:extLst>
              <a:ext uri="{FF2B5EF4-FFF2-40B4-BE49-F238E27FC236}">
                <a16:creationId xmlns:a16="http://schemas.microsoft.com/office/drawing/2014/main" id="{5D3D3A06-2F31-A295-FC26-47D89E7679FA}"/>
              </a:ext>
            </a:extLst>
          </p:cNvPr>
          <p:cNvSpPr txBox="1"/>
          <p:nvPr/>
        </p:nvSpPr>
        <p:spPr>
          <a:xfrm>
            <a:off x="6904659" y="4715963"/>
            <a:ext cx="4024761" cy="1477328"/>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rgbClr val="272524"/>
                </a:solidFill>
              </a:rPr>
              <a:t>Instead of comparing cells, compare genetic perturbations</a:t>
            </a:r>
          </a:p>
          <a:p>
            <a:pPr marL="285750" indent="-285750" algn="l">
              <a:buFont typeface="Arial" panose="020B0604020202020204" pitchFamily="34" charset="0"/>
              <a:buChar char="•"/>
            </a:pPr>
            <a:r>
              <a:rPr lang="en-US" dirty="0">
                <a:solidFill>
                  <a:srgbClr val="272524"/>
                </a:solidFill>
              </a:rPr>
              <a:t>Technical effects, cell cycle, etc. tend to average out because they affect all perturbations equally</a:t>
            </a:r>
          </a:p>
        </p:txBody>
      </p:sp>
      <p:sp>
        <p:nvSpPr>
          <p:cNvPr id="23" name="TextBox 22">
            <a:extLst>
              <a:ext uri="{FF2B5EF4-FFF2-40B4-BE49-F238E27FC236}">
                <a16:creationId xmlns:a16="http://schemas.microsoft.com/office/drawing/2014/main" id="{CD61EF8E-68E7-6797-3087-8F7CC66878AB}"/>
              </a:ext>
            </a:extLst>
          </p:cNvPr>
          <p:cNvSpPr txBox="1"/>
          <p:nvPr/>
        </p:nvSpPr>
        <p:spPr>
          <a:xfrm>
            <a:off x="2424434" y="1288334"/>
            <a:ext cx="889987" cy="369332"/>
          </a:xfrm>
          <a:prstGeom prst="rect">
            <a:avLst/>
          </a:prstGeom>
          <a:noFill/>
        </p:spPr>
        <p:txBody>
          <a:bodyPr wrap="none" rtlCol="0">
            <a:spAutoFit/>
          </a:bodyPr>
          <a:lstStyle/>
          <a:p>
            <a:pPr algn="l"/>
            <a:r>
              <a:rPr lang="en-US" dirty="0">
                <a:solidFill>
                  <a:srgbClr val="272524"/>
                </a:solidFill>
              </a:rPr>
              <a:t>Genes</a:t>
            </a:r>
          </a:p>
        </p:txBody>
      </p:sp>
      <p:sp>
        <p:nvSpPr>
          <p:cNvPr id="24" name="TextBox 23">
            <a:extLst>
              <a:ext uri="{FF2B5EF4-FFF2-40B4-BE49-F238E27FC236}">
                <a16:creationId xmlns:a16="http://schemas.microsoft.com/office/drawing/2014/main" id="{979330F5-C0D6-D782-FA51-ABA0B50AE90F}"/>
              </a:ext>
            </a:extLst>
          </p:cNvPr>
          <p:cNvSpPr txBox="1"/>
          <p:nvPr/>
        </p:nvSpPr>
        <p:spPr>
          <a:xfrm>
            <a:off x="316472" y="3718868"/>
            <a:ext cx="697627" cy="369332"/>
          </a:xfrm>
          <a:prstGeom prst="rect">
            <a:avLst/>
          </a:prstGeom>
          <a:noFill/>
        </p:spPr>
        <p:txBody>
          <a:bodyPr wrap="none" rtlCol="0">
            <a:spAutoFit/>
          </a:bodyPr>
          <a:lstStyle/>
          <a:p>
            <a:pPr algn="l"/>
            <a:r>
              <a:rPr lang="en-US" dirty="0">
                <a:solidFill>
                  <a:srgbClr val="272524"/>
                </a:solidFill>
              </a:rPr>
              <a:t>Cells</a:t>
            </a:r>
          </a:p>
        </p:txBody>
      </p:sp>
      <p:sp>
        <p:nvSpPr>
          <p:cNvPr id="25" name="TextBox 24">
            <a:extLst>
              <a:ext uri="{FF2B5EF4-FFF2-40B4-BE49-F238E27FC236}">
                <a16:creationId xmlns:a16="http://schemas.microsoft.com/office/drawing/2014/main" id="{F79EA2D1-8836-CF86-AD2A-44796EA0A241}"/>
              </a:ext>
            </a:extLst>
          </p:cNvPr>
          <p:cNvSpPr txBox="1"/>
          <p:nvPr/>
        </p:nvSpPr>
        <p:spPr>
          <a:xfrm>
            <a:off x="10459165" y="3718868"/>
            <a:ext cx="1556836" cy="369332"/>
          </a:xfrm>
          <a:prstGeom prst="rect">
            <a:avLst/>
          </a:prstGeom>
          <a:noFill/>
        </p:spPr>
        <p:txBody>
          <a:bodyPr wrap="none" rtlCol="0">
            <a:spAutoFit/>
          </a:bodyPr>
          <a:lstStyle/>
          <a:p>
            <a:pPr algn="l"/>
            <a:r>
              <a:rPr lang="en-US" dirty="0">
                <a:solidFill>
                  <a:srgbClr val="272524"/>
                </a:solidFill>
              </a:rPr>
              <a:t>Perturbations</a:t>
            </a:r>
          </a:p>
        </p:txBody>
      </p:sp>
      <p:sp>
        <p:nvSpPr>
          <p:cNvPr id="28" name="TextBox 27">
            <a:extLst>
              <a:ext uri="{FF2B5EF4-FFF2-40B4-BE49-F238E27FC236}">
                <a16:creationId xmlns:a16="http://schemas.microsoft.com/office/drawing/2014/main" id="{8A5F35A9-7919-95D9-18CC-1701FB21E510}"/>
              </a:ext>
            </a:extLst>
          </p:cNvPr>
          <p:cNvSpPr txBox="1"/>
          <p:nvPr/>
        </p:nvSpPr>
        <p:spPr>
          <a:xfrm>
            <a:off x="8321526" y="2733428"/>
            <a:ext cx="889987" cy="369332"/>
          </a:xfrm>
          <a:prstGeom prst="rect">
            <a:avLst/>
          </a:prstGeom>
          <a:noFill/>
        </p:spPr>
        <p:txBody>
          <a:bodyPr wrap="none" rtlCol="0">
            <a:spAutoFit/>
          </a:bodyPr>
          <a:lstStyle/>
          <a:p>
            <a:pPr algn="l"/>
            <a:r>
              <a:rPr lang="en-US" dirty="0">
                <a:solidFill>
                  <a:srgbClr val="272524"/>
                </a:solidFill>
              </a:rPr>
              <a:t>Genes</a:t>
            </a:r>
          </a:p>
        </p:txBody>
      </p:sp>
    </p:spTree>
    <p:extLst>
      <p:ext uri="{BB962C8B-B14F-4D97-AF65-F5344CB8AC3E}">
        <p14:creationId xmlns:p14="http://schemas.microsoft.com/office/powerpoint/2010/main" val="1028259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70BD-ACC4-78C9-59D5-34932EF05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7750E-8904-CB40-A767-215418A96E5B}"/>
              </a:ext>
            </a:extLst>
          </p:cNvPr>
          <p:cNvSpPr>
            <a:spLocks noGrp="1"/>
          </p:cNvSpPr>
          <p:nvPr>
            <p:ph type="title"/>
          </p:nvPr>
        </p:nvSpPr>
        <p:spPr/>
        <p:txBody>
          <a:bodyPr>
            <a:normAutofit/>
          </a:bodyPr>
          <a:lstStyle/>
          <a:p>
            <a:r>
              <a:rPr lang="en-US" sz="3200" dirty="0"/>
              <a:t>Annotating gene function from transcriptional phenotypes</a:t>
            </a:r>
          </a:p>
        </p:txBody>
      </p:sp>
      <p:sp>
        <p:nvSpPr>
          <p:cNvPr id="8" name="Content Placeholder 7">
            <a:extLst>
              <a:ext uri="{FF2B5EF4-FFF2-40B4-BE49-F238E27FC236}">
                <a16:creationId xmlns:a16="http://schemas.microsoft.com/office/drawing/2014/main" id="{4F8F8D42-691F-B0D2-A787-051FD06F920C}"/>
              </a:ext>
            </a:extLst>
          </p:cNvPr>
          <p:cNvSpPr>
            <a:spLocks noGrp="1"/>
          </p:cNvSpPr>
          <p:nvPr>
            <p:ph idx="1"/>
          </p:nvPr>
        </p:nvSpPr>
        <p:spPr>
          <a:xfrm>
            <a:off x="512064" y="1527048"/>
            <a:ext cx="7879462" cy="4649915"/>
          </a:xfrm>
        </p:spPr>
        <p:txBody>
          <a:bodyPr>
            <a:normAutofit/>
          </a:bodyPr>
          <a:lstStyle/>
          <a:p>
            <a:pPr marL="342900" indent="-342900">
              <a:buFont typeface="Arial" panose="020B0604020202020204" pitchFamily="34" charset="0"/>
              <a:buChar char="•"/>
            </a:pPr>
            <a:r>
              <a:rPr lang="en-US" sz="2000" dirty="0">
                <a:solidFill>
                  <a:schemeClr val="tx2"/>
                </a:solidFill>
              </a:rPr>
              <a:t>Most analysis is done at the pseudo-bulk level—average single-cell </a:t>
            </a:r>
            <a:r>
              <a:rPr lang="en-US" sz="2000" dirty="0" err="1">
                <a:solidFill>
                  <a:schemeClr val="tx2"/>
                </a:solidFill>
              </a:rPr>
              <a:t>RNAseq</a:t>
            </a:r>
            <a:r>
              <a:rPr lang="en-US" sz="2000" dirty="0">
                <a:solidFill>
                  <a:schemeClr val="tx2"/>
                </a:solidFill>
              </a:rPr>
              <a:t> profiles of cells with same perturbation (CRISPR guide) together</a:t>
            </a:r>
          </a:p>
          <a:p>
            <a:pPr marL="342900" indent="-342900">
              <a:buFont typeface="Arial" panose="020B0604020202020204" pitchFamily="34" charset="0"/>
              <a:buChar char="•"/>
            </a:pPr>
            <a:r>
              <a:rPr lang="en-US" sz="2000" dirty="0"/>
              <a:t>Thousands of “virtual screens” performed in parallel. Phenotypes don’t need to be prespecified—can revisit data with a new hypothesis later.</a:t>
            </a:r>
          </a:p>
          <a:p>
            <a:pPr marL="342900" indent="-342900">
              <a:buFont typeface="Arial" panose="020B0604020202020204" pitchFamily="34" charset="0"/>
              <a:buChar char="•"/>
            </a:pPr>
            <a:endParaRPr lang="en-US" sz="2000" dirty="0">
              <a:solidFill>
                <a:schemeClr val="tx2"/>
              </a:solidFill>
            </a:endParaRPr>
          </a:p>
          <a:p>
            <a:endParaRPr lang="en-US" sz="2000" dirty="0"/>
          </a:p>
          <a:p>
            <a:pPr marL="342900" indent="-342900">
              <a:buFont typeface="Arial" panose="020B0604020202020204" pitchFamily="34" charset="0"/>
              <a:buChar char="•"/>
            </a:pPr>
            <a:r>
              <a:rPr lang="en-US" sz="2000" dirty="0"/>
              <a:t>To assign function to perturbations, we can cluster this matrix based on gene expression profile correlations</a:t>
            </a:r>
          </a:p>
        </p:txBody>
      </p:sp>
      <p:pic>
        <p:nvPicPr>
          <p:cNvPr id="5" name="Picture 4">
            <a:extLst>
              <a:ext uri="{FF2B5EF4-FFF2-40B4-BE49-F238E27FC236}">
                <a16:creationId xmlns:a16="http://schemas.microsoft.com/office/drawing/2014/main" id="{6DC122FF-1C43-7C65-EA53-4CD4B0F42102}"/>
              </a:ext>
            </a:extLst>
          </p:cNvPr>
          <p:cNvPicPr>
            <a:picLocks noChangeAspect="1"/>
          </p:cNvPicPr>
          <p:nvPr/>
        </p:nvPicPr>
        <p:blipFill rotWithShape="1">
          <a:blip r:embed="rId2"/>
          <a:srcRect l="4663" t="12301" r="57084"/>
          <a:stretch/>
        </p:blipFill>
        <p:spPr>
          <a:xfrm>
            <a:off x="8962907" y="2125979"/>
            <a:ext cx="1965960" cy="4366895"/>
          </a:xfrm>
          <a:prstGeom prst="rect">
            <a:avLst/>
          </a:prstGeom>
        </p:spPr>
      </p:pic>
      <p:sp>
        <p:nvSpPr>
          <p:cNvPr id="3" name="TextBox 2">
            <a:extLst>
              <a:ext uri="{FF2B5EF4-FFF2-40B4-BE49-F238E27FC236}">
                <a16:creationId xmlns:a16="http://schemas.microsoft.com/office/drawing/2014/main" id="{0CB0FB08-7D26-4D39-6CB4-984E89F18FB3}"/>
              </a:ext>
            </a:extLst>
          </p:cNvPr>
          <p:cNvSpPr txBox="1"/>
          <p:nvPr/>
        </p:nvSpPr>
        <p:spPr>
          <a:xfrm>
            <a:off x="9500893" y="1836974"/>
            <a:ext cx="889987" cy="369332"/>
          </a:xfrm>
          <a:prstGeom prst="rect">
            <a:avLst/>
          </a:prstGeom>
          <a:noFill/>
        </p:spPr>
        <p:txBody>
          <a:bodyPr wrap="none" rtlCol="0">
            <a:spAutoFit/>
          </a:bodyPr>
          <a:lstStyle/>
          <a:p>
            <a:pPr algn="l"/>
            <a:r>
              <a:rPr lang="en-US" dirty="0">
                <a:solidFill>
                  <a:srgbClr val="272524"/>
                </a:solidFill>
              </a:rPr>
              <a:t>Genes</a:t>
            </a:r>
          </a:p>
        </p:txBody>
      </p:sp>
      <p:sp>
        <p:nvSpPr>
          <p:cNvPr id="4" name="TextBox 3">
            <a:extLst>
              <a:ext uri="{FF2B5EF4-FFF2-40B4-BE49-F238E27FC236}">
                <a16:creationId xmlns:a16="http://schemas.microsoft.com/office/drawing/2014/main" id="{53E5523A-6623-884C-43BE-D829AF548B1C}"/>
              </a:ext>
            </a:extLst>
          </p:cNvPr>
          <p:cNvSpPr txBox="1"/>
          <p:nvPr/>
        </p:nvSpPr>
        <p:spPr>
          <a:xfrm rot="16200000">
            <a:off x="8429427" y="2678738"/>
            <a:ext cx="697627" cy="369332"/>
          </a:xfrm>
          <a:prstGeom prst="rect">
            <a:avLst/>
          </a:prstGeom>
          <a:noFill/>
        </p:spPr>
        <p:txBody>
          <a:bodyPr wrap="none" rtlCol="0">
            <a:spAutoFit/>
          </a:bodyPr>
          <a:lstStyle/>
          <a:p>
            <a:pPr algn="l"/>
            <a:r>
              <a:rPr lang="en-US" dirty="0">
                <a:solidFill>
                  <a:srgbClr val="272524"/>
                </a:solidFill>
              </a:rPr>
              <a:t>Cells</a:t>
            </a:r>
          </a:p>
        </p:txBody>
      </p:sp>
    </p:spTree>
    <p:extLst>
      <p:ext uri="{BB962C8B-B14F-4D97-AF65-F5344CB8AC3E}">
        <p14:creationId xmlns:p14="http://schemas.microsoft.com/office/powerpoint/2010/main" val="476050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A33C-5DA7-6CA1-C55C-B63303BE18FC}"/>
              </a:ext>
            </a:extLst>
          </p:cNvPr>
          <p:cNvSpPr>
            <a:spLocks noGrp="1"/>
          </p:cNvSpPr>
          <p:nvPr>
            <p:ph type="title"/>
          </p:nvPr>
        </p:nvSpPr>
        <p:spPr/>
        <p:txBody>
          <a:bodyPr/>
          <a:lstStyle/>
          <a:p>
            <a:r>
              <a:rPr lang="en-US" dirty="0"/>
              <a:t>Example: genes that induce the unfolded protein response</a:t>
            </a:r>
          </a:p>
        </p:txBody>
      </p:sp>
      <p:sp>
        <p:nvSpPr>
          <p:cNvPr id="5" name="Slide Number Placeholder 4">
            <a:extLst>
              <a:ext uri="{FF2B5EF4-FFF2-40B4-BE49-F238E27FC236}">
                <a16:creationId xmlns:a16="http://schemas.microsoft.com/office/drawing/2014/main" id="{1ECDEAC4-F1EF-520F-2614-8CA657061C33}"/>
              </a:ext>
            </a:extLst>
          </p:cNvPr>
          <p:cNvSpPr>
            <a:spLocks noGrp="1"/>
          </p:cNvSpPr>
          <p:nvPr>
            <p:ph type="sldNum" sz="quarter" idx="12"/>
          </p:nvPr>
        </p:nvSpPr>
        <p:spPr/>
        <p:txBody>
          <a:bodyPr/>
          <a:lstStyle/>
          <a:p>
            <a:fld id="{392A82E4-46D4-47B9-B351-3B800C56E65D}" type="slidenum">
              <a:rPr lang="en-US" smtClean="0"/>
              <a:t>55</a:t>
            </a:fld>
            <a:endParaRPr lang="en-US"/>
          </a:p>
        </p:txBody>
      </p:sp>
      <p:pic>
        <p:nvPicPr>
          <p:cNvPr id="6" name="Content Placeholder 5">
            <a:extLst>
              <a:ext uri="{FF2B5EF4-FFF2-40B4-BE49-F238E27FC236}">
                <a16:creationId xmlns:a16="http://schemas.microsoft.com/office/drawing/2014/main" id="{42019658-AF57-70A1-58ED-75697EA2A8A5}"/>
              </a:ext>
            </a:extLst>
          </p:cNvPr>
          <p:cNvPicPr>
            <a:picLocks noGrp="1" noChangeAspect="1"/>
          </p:cNvPicPr>
          <p:nvPr>
            <p:ph idx="1"/>
          </p:nvPr>
        </p:nvPicPr>
        <p:blipFill>
          <a:blip r:embed="rId2"/>
          <a:stretch>
            <a:fillRect/>
          </a:stretch>
        </p:blipFill>
        <p:spPr>
          <a:xfrm>
            <a:off x="512763" y="2543299"/>
            <a:ext cx="11183937" cy="2719139"/>
          </a:xfrm>
          <a:prstGeom prst="rect">
            <a:avLst/>
          </a:prstGeom>
        </p:spPr>
      </p:pic>
    </p:spTree>
    <p:extLst>
      <p:ext uri="{BB962C8B-B14F-4D97-AF65-F5344CB8AC3E}">
        <p14:creationId xmlns:p14="http://schemas.microsoft.com/office/powerpoint/2010/main" val="651002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A223C6-5ABA-910C-3AA2-18F630172E62}"/>
              </a:ext>
            </a:extLst>
          </p:cNvPr>
          <p:cNvSpPr>
            <a:spLocks noGrp="1"/>
          </p:cNvSpPr>
          <p:nvPr>
            <p:ph type="sldNum" sz="quarter" idx="12"/>
          </p:nvPr>
        </p:nvSpPr>
        <p:spPr/>
        <p:txBody>
          <a:bodyPr/>
          <a:lstStyle/>
          <a:p>
            <a:fld id="{392A82E4-46D4-47B9-B351-3B800C56E65D}" type="slidenum">
              <a:rPr lang="en-US" smtClean="0"/>
              <a:t>56</a:t>
            </a:fld>
            <a:endParaRPr lang="en-US"/>
          </a:p>
        </p:txBody>
      </p:sp>
      <p:pic>
        <p:nvPicPr>
          <p:cNvPr id="6" name="Picture 2">
            <a:extLst>
              <a:ext uri="{FF2B5EF4-FFF2-40B4-BE49-F238E27FC236}">
                <a16:creationId xmlns:a16="http://schemas.microsoft.com/office/drawing/2014/main" id="{DBF7BA5A-18C3-E70B-4541-A4B399DFE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4" t="12010" b="36015"/>
          <a:stretch/>
        </p:blipFill>
        <p:spPr bwMode="auto">
          <a:xfrm>
            <a:off x="113122" y="254523"/>
            <a:ext cx="8764670" cy="645703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a:extLst>
              <a:ext uri="{FF2B5EF4-FFF2-40B4-BE49-F238E27FC236}">
                <a16:creationId xmlns:a16="http://schemas.microsoft.com/office/drawing/2014/main" id="{A936BE7B-ECBA-7BFD-F014-A2BC713263DA}"/>
              </a:ext>
            </a:extLst>
          </p:cNvPr>
          <p:cNvSpPr>
            <a:spLocks noGrp="1"/>
          </p:cNvSpPr>
          <p:nvPr>
            <p:ph idx="1"/>
          </p:nvPr>
        </p:nvSpPr>
        <p:spPr>
          <a:xfrm>
            <a:off x="9017016" y="254523"/>
            <a:ext cx="2679470" cy="4649915"/>
          </a:xfrm>
        </p:spPr>
        <p:txBody>
          <a:bodyPr>
            <a:normAutofit/>
          </a:bodyPr>
          <a:lstStyle/>
          <a:p>
            <a:r>
              <a:rPr lang="en-US" sz="2000" dirty="0"/>
              <a:t>Perturbations all cluster into biologically meaningful groups.</a:t>
            </a:r>
          </a:p>
          <a:p>
            <a:endParaRPr lang="en-US" sz="2000" dirty="0">
              <a:sym typeface="Wingdings" panose="05000000000000000000" pitchFamily="2" charset="2"/>
            </a:endParaRPr>
          </a:p>
          <a:p>
            <a:endParaRPr lang="en-US" sz="2000" dirty="0">
              <a:sym typeface="Wingdings" panose="05000000000000000000" pitchFamily="2" charset="2"/>
            </a:endParaRPr>
          </a:p>
          <a:p>
            <a:r>
              <a:rPr lang="en-US" sz="2000" dirty="0">
                <a:sym typeface="Wingdings" panose="05000000000000000000" pitchFamily="2" charset="2"/>
              </a:rPr>
              <a:t>As a result, clustering can also assign function to genes where it isn’t known. (Example in the paper discussion.)</a:t>
            </a:r>
          </a:p>
        </p:txBody>
      </p:sp>
    </p:spTree>
    <p:extLst>
      <p:ext uri="{BB962C8B-B14F-4D97-AF65-F5344CB8AC3E}">
        <p14:creationId xmlns:p14="http://schemas.microsoft.com/office/powerpoint/2010/main" val="721839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828CC-E068-4FC1-1325-96E9C9F64B8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29BB2C-2031-8384-3918-A525219F640D}"/>
              </a:ext>
            </a:extLst>
          </p:cNvPr>
          <p:cNvSpPr>
            <a:spLocks noGrp="1"/>
          </p:cNvSpPr>
          <p:nvPr>
            <p:ph type="sldNum" sz="quarter" idx="11"/>
          </p:nvPr>
        </p:nvSpPr>
        <p:spPr/>
        <p:txBody>
          <a:bodyPr/>
          <a:lstStyle/>
          <a:p>
            <a:fld id="{392A82E4-46D4-47B9-B351-3B800C56E65D}" type="slidenum">
              <a:rPr lang="en-US" smtClean="0"/>
              <a:t>57</a:t>
            </a:fld>
            <a:endParaRPr lang="en-US"/>
          </a:p>
        </p:txBody>
      </p:sp>
      <p:sp>
        <p:nvSpPr>
          <p:cNvPr id="6" name="Title 5">
            <a:extLst>
              <a:ext uri="{FF2B5EF4-FFF2-40B4-BE49-F238E27FC236}">
                <a16:creationId xmlns:a16="http://schemas.microsoft.com/office/drawing/2014/main" id="{E8B68701-026B-CCCF-1509-002231A74D95}"/>
              </a:ext>
            </a:extLst>
          </p:cNvPr>
          <p:cNvSpPr>
            <a:spLocks noGrp="1"/>
          </p:cNvSpPr>
          <p:nvPr>
            <p:ph type="title"/>
          </p:nvPr>
        </p:nvSpPr>
        <p:spPr/>
        <p:txBody>
          <a:bodyPr/>
          <a:lstStyle/>
          <a:p>
            <a:r>
              <a:rPr lang="en-US" sz="2800" dirty="0"/>
              <a:t>Identifying active perturbations with differential expression</a:t>
            </a:r>
          </a:p>
        </p:txBody>
      </p:sp>
    </p:spTree>
    <p:extLst>
      <p:ext uri="{BB962C8B-B14F-4D97-AF65-F5344CB8AC3E}">
        <p14:creationId xmlns:p14="http://schemas.microsoft.com/office/powerpoint/2010/main" val="4283781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C51A-740D-F491-A541-462583F7A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DF8E9-80E4-5442-3AD2-A90B7D64D357}"/>
              </a:ext>
            </a:extLst>
          </p:cNvPr>
          <p:cNvSpPr>
            <a:spLocks noGrp="1"/>
          </p:cNvSpPr>
          <p:nvPr>
            <p:ph type="title"/>
          </p:nvPr>
        </p:nvSpPr>
        <p:spPr/>
        <p:txBody>
          <a:bodyPr/>
          <a:lstStyle/>
          <a:p>
            <a:r>
              <a:rPr lang="en-US" dirty="0"/>
              <a:t>Example of a UMAP embedding</a:t>
            </a:r>
          </a:p>
        </p:txBody>
      </p:sp>
      <p:sp>
        <p:nvSpPr>
          <p:cNvPr id="5" name="Slide Number Placeholder 4">
            <a:extLst>
              <a:ext uri="{FF2B5EF4-FFF2-40B4-BE49-F238E27FC236}">
                <a16:creationId xmlns:a16="http://schemas.microsoft.com/office/drawing/2014/main" id="{984321A6-D296-E611-1B9A-E35F2DC4AFBC}"/>
              </a:ext>
            </a:extLst>
          </p:cNvPr>
          <p:cNvSpPr>
            <a:spLocks noGrp="1"/>
          </p:cNvSpPr>
          <p:nvPr>
            <p:ph type="sldNum" sz="quarter" idx="12"/>
          </p:nvPr>
        </p:nvSpPr>
        <p:spPr/>
        <p:txBody>
          <a:bodyPr/>
          <a:lstStyle/>
          <a:p>
            <a:fld id="{392A82E4-46D4-47B9-B351-3B800C56E65D}" type="slidenum">
              <a:rPr lang="en-US" smtClean="0"/>
              <a:t>58</a:t>
            </a:fld>
            <a:endParaRPr lang="en-US"/>
          </a:p>
        </p:txBody>
      </p:sp>
      <p:pic>
        <p:nvPicPr>
          <p:cNvPr id="2050" name="Picture 2">
            <a:extLst>
              <a:ext uri="{FF2B5EF4-FFF2-40B4-BE49-F238E27FC236}">
                <a16:creationId xmlns:a16="http://schemas.microsoft.com/office/drawing/2014/main" id="{67A45848-9B2E-0630-E921-3B595F0C9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51" y="1856537"/>
            <a:ext cx="4766816" cy="4766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16F222-DFC1-B4B4-38C7-180F417A43E1}"/>
              </a:ext>
            </a:extLst>
          </p:cNvPr>
          <p:cNvSpPr txBox="1"/>
          <p:nvPr/>
        </p:nvSpPr>
        <p:spPr>
          <a:xfrm>
            <a:off x="495514" y="1210206"/>
            <a:ext cx="4403770" cy="646331"/>
          </a:xfrm>
          <a:prstGeom prst="rect">
            <a:avLst/>
          </a:prstGeom>
          <a:noFill/>
        </p:spPr>
        <p:txBody>
          <a:bodyPr wrap="none" rtlCol="0">
            <a:spAutoFit/>
          </a:bodyPr>
          <a:lstStyle/>
          <a:p>
            <a:pPr algn="l"/>
            <a:r>
              <a:rPr lang="en-US" dirty="0">
                <a:solidFill>
                  <a:srgbClr val="272524"/>
                </a:solidFill>
              </a:rPr>
              <a:t>What we hope for: well-separated</a:t>
            </a:r>
            <a:br>
              <a:rPr lang="en-US" dirty="0">
                <a:solidFill>
                  <a:srgbClr val="272524"/>
                </a:solidFill>
              </a:rPr>
            </a:br>
            <a:r>
              <a:rPr lang="en-US" dirty="0">
                <a:solidFill>
                  <a:srgbClr val="272524"/>
                </a:solidFill>
              </a:rPr>
              <a:t>groups of cells according to perturbation</a:t>
            </a:r>
          </a:p>
        </p:txBody>
      </p:sp>
      <p:pic>
        <p:nvPicPr>
          <p:cNvPr id="7" name="Picture 6">
            <a:extLst>
              <a:ext uri="{FF2B5EF4-FFF2-40B4-BE49-F238E27FC236}">
                <a16:creationId xmlns:a16="http://schemas.microsoft.com/office/drawing/2014/main" id="{B39D0FE9-CA7C-442C-638C-03CADBE2A15B}"/>
              </a:ext>
            </a:extLst>
          </p:cNvPr>
          <p:cNvPicPr>
            <a:picLocks noChangeAspect="1"/>
          </p:cNvPicPr>
          <p:nvPr/>
        </p:nvPicPr>
        <p:blipFill>
          <a:blip r:embed="rId4"/>
          <a:srcRect t="6309" r="42348" b="4405"/>
          <a:stretch/>
        </p:blipFill>
        <p:spPr>
          <a:xfrm>
            <a:off x="5732348" y="1856537"/>
            <a:ext cx="5835952" cy="4765309"/>
          </a:xfrm>
          <a:prstGeom prst="rect">
            <a:avLst/>
          </a:prstGeom>
        </p:spPr>
      </p:pic>
      <p:sp>
        <p:nvSpPr>
          <p:cNvPr id="8" name="TextBox 7">
            <a:extLst>
              <a:ext uri="{FF2B5EF4-FFF2-40B4-BE49-F238E27FC236}">
                <a16:creationId xmlns:a16="http://schemas.microsoft.com/office/drawing/2014/main" id="{7BEED5CD-3B46-D5F9-9D92-FAE73DB2BAA4}"/>
              </a:ext>
            </a:extLst>
          </p:cNvPr>
          <p:cNvSpPr txBox="1"/>
          <p:nvPr/>
        </p:nvSpPr>
        <p:spPr>
          <a:xfrm>
            <a:off x="6104274" y="1210206"/>
            <a:ext cx="5570756" cy="646331"/>
          </a:xfrm>
          <a:prstGeom prst="rect">
            <a:avLst/>
          </a:prstGeom>
          <a:noFill/>
        </p:spPr>
        <p:txBody>
          <a:bodyPr wrap="none" rtlCol="0">
            <a:spAutoFit/>
          </a:bodyPr>
          <a:lstStyle/>
          <a:p>
            <a:pPr algn="l"/>
            <a:r>
              <a:rPr lang="en-US" dirty="0">
                <a:solidFill>
                  <a:srgbClr val="272524"/>
                </a:solidFill>
              </a:rPr>
              <a:t>What we often get: somewhat amorphous blob,</a:t>
            </a:r>
          </a:p>
          <a:p>
            <a:pPr algn="l"/>
            <a:r>
              <a:rPr lang="en-US" dirty="0">
                <a:solidFill>
                  <a:srgbClr val="272524"/>
                </a:solidFill>
              </a:rPr>
              <a:t>perhaps some outliers driven by strong perturbations</a:t>
            </a:r>
          </a:p>
        </p:txBody>
      </p:sp>
      <p:sp>
        <p:nvSpPr>
          <p:cNvPr id="3" name="TextBox 2">
            <a:extLst>
              <a:ext uri="{FF2B5EF4-FFF2-40B4-BE49-F238E27FC236}">
                <a16:creationId xmlns:a16="http://schemas.microsoft.com/office/drawing/2014/main" id="{0BF906E1-182A-4792-025E-C9FC1FF5F292}"/>
              </a:ext>
            </a:extLst>
          </p:cNvPr>
          <p:cNvSpPr txBox="1"/>
          <p:nvPr/>
        </p:nvSpPr>
        <p:spPr>
          <a:xfrm>
            <a:off x="718939" y="3224282"/>
            <a:ext cx="4180345" cy="2308324"/>
          </a:xfrm>
          <a:prstGeom prst="rect">
            <a:avLst/>
          </a:prstGeom>
          <a:solidFill>
            <a:schemeClr val="bg1"/>
          </a:solidFill>
          <a:ln w="57150">
            <a:solidFill>
              <a:schemeClr val="tx1">
                <a:lumMod val="60000"/>
                <a:lumOff val="40000"/>
              </a:schemeClr>
            </a:solidFill>
          </a:ln>
        </p:spPr>
        <p:txBody>
          <a:bodyPr wrap="square" lIns="182880" tIns="182880" rIns="182880" bIns="182880" rtlCol="0">
            <a:spAutoFit/>
          </a:bodyPr>
          <a:lstStyle/>
          <a:p>
            <a:pPr algn="l"/>
            <a:r>
              <a:rPr lang="en-US" dirty="0">
                <a:solidFill>
                  <a:srgbClr val="272524"/>
                </a:solidFill>
              </a:rPr>
              <a:t>Perturbing genes often has quite weak effects.</a:t>
            </a:r>
          </a:p>
          <a:p>
            <a:pPr algn="l"/>
            <a:endParaRPr lang="en-US" dirty="0">
              <a:solidFill>
                <a:srgbClr val="272524"/>
              </a:solidFill>
            </a:endParaRPr>
          </a:p>
          <a:p>
            <a:pPr algn="l"/>
            <a:r>
              <a:rPr lang="en-US" dirty="0">
                <a:solidFill>
                  <a:srgbClr val="272524"/>
                </a:solidFill>
              </a:rPr>
              <a:t>Technical effects like batches experiments were performed in or major processes like the cell cycle often dominate</a:t>
            </a:r>
          </a:p>
        </p:txBody>
      </p:sp>
    </p:spTree>
    <p:extLst>
      <p:ext uri="{BB962C8B-B14F-4D97-AF65-F5344CB8AC3E}">
        <p14:creationId xmlns:p14="http://schemas.microsoft.com/office/powerpoint/2010/main" val="25653835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1D43-884B-9924-EB98-E6516F9A67C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3C6C297-0E18-44F7-9F57-109D8CD38FFA}"/>
              </a:ext>
            </a:extLst>
          </p:cNvPr>
          <p:cNvPicPr>
            <a:picLocks noChangeAspect="1"/>
          </p:cNvPicPr>
          <p:nvPr/>
        </p:nvPicPr>
        <p:blipFill>
          <a:blip r:embed="rId2">
            <a:duotone>
              <a:prstClr val="black"/>
              <a:srgbClr val="FF8834">
                <a:tint val="45000"/>
                <a:satMod val="400000"/>
              </a:srgbClr>
            </a:duotone>
          </a:blip>
          <a:srcRect b="14791"/>
          <a:stretch/>
        </p:blipFill>
        <p:spPr>
          <a:xfrm>
            <a:off x="8411332" y="4638606"/>
            <a:ext cx="2354683" cy="1209302"/>
          </a:xfrm>
          <a:prstGeom prst="rect">
            <a:avLst/>
          </a:prstGeom>
        </p:spPr>
      </p:pic>
      <p:sp>
        <p:nvSpPr>
          <p:cNvPr id="20" name="Rectangle 19">
            <a:extLst>
              <a:ext uri="{FF2B5EF4-FFF2-40B4-BE49-F238E27FC236}">
                <a16:creationId xmlns:a16="http://schemas.microsoft.com/office/drawing/2014/main" id="{2811DC1A-EB5D-4E4C-7779-6DBF564C8DF1}"/>
              </a:ext>
            </a:extLst>
          </p:cNvPr>
          <p:cNvSpPr/>
          <p:nvPr/>
        </p:nvSpPr>
        <p:spPr>
          <a:xfrm>
            <a:off x="9116603" y="4626509"/>
            <a:ext cx="185037" cy="132154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D3441D-69A6-D356-27BB-FB15A4EF852D}"/>
              </a:ext>
            </a:extLst>
          </p:cNvPr>
          <p:cNvSpPr>
            <a:spLocks noGrp="1"/>
          </p:cNvSpPr>
          <p:nvPr>
            <p:ph type="title"/>
          </p:nvPr>
        </p:nvSpPr>
        <p:spPr/>
        <p:txBody>
          <a:bodyPr/>
          <a:lstStyle/>
          <a:p>
            <a:r>
              <a:rPr lang="en-US" dirty="0"/>
              <a:t>Two ways of assessing perturbation effects</a:t>
            </a:r>
          </a:p>
        </p:txBody>
      </p:sp>
      <p:sp>
        <p:nvSpPr>
          <p:cNvPr id="5" name="Slide Number Placeholder 4">
            <a:extLst>
              <a:ext uri="{FF2B5EF4-FFF2-40B4-BE49-F238E27FC236}">
                <a16:creationId xmlns:a16="http://schemas.microsoft.com/office/drawing/2014/main" id="{5E51F4C9-D754-DD3E-E27D-F3274FA38299}"/>
              </a:ext>
            </a:extLst>
          </p:cNvPr>
          <p:cNvSpPr>
            <a:spLocks noGrp="1"/>
          </p:cNvSpPr>
          <p:nvPr>
            <p:ph type="sldNum" sz="quarter" idx="12"/>
          </p:nvPr>
        </p:nvSpPr>
        <p:spPr/>
        <p:txBody>
          <a:bodyPr/>
          <a:lstStyle/>
          <a:p>
            <a:fld id="{392A82E4-46D4-47B9-B351-3B800C56E65D}" type="slidenum">
              <a:rPr lang="en-US" smtClean="0"/>
              <a:t>59</a:t>
            </a:fld>
            <a:endParaRPr lang="en-US"/>
          </a:p>
        </p:txBody>
      </p:sp>
      <p:pic>
        <p:nvPicPr>
          <p:cNvPr id="7" name="Picture 6">
            <a:extLst>
              <a:ext uri="{FF2B5EF4-FFF2-40B4-BE49-F238E27FC236}">
                <a16:creationId xmlns:a16="http://schemas.microsoft.com/office/drawing/2014/main" id="{912BFF0A-F1A4-E3C6-9C7F-136BCF4DB9AF}"/>
              </a:ext>
            </a:extLst>
          </p:cNvPr>
          <p:cNvPicPr>
            <a:picLocks noChangeAspect="1"/>
          </p:cNvPicPr>
          <p:nvPr/>
        </p:nvPicPr>
        <p:blipFill>
          <a:blip r:embed="rId2"/>
          <a:srcRect b="14791"/>
          <a:stretch/>
        </p:blipFill>
        <p:spPr>
          <a:xfrm>
            <a:off x="1425985" y="1945500"/>
            <a:ext cx="3325939" cy="1708113"/>
          </a:xfrm>
          <a:prstGeom prst="rect">
            <a:avLst/>
          </a:prstGeom>
        </p:spPr>
      </p:pic>
      <p:pic>
        <p:nvPicPr>
          <p:cNvPr id="10" name="Picture 9">
            <a:extLst>
              <a:ext uri="{FF2B5EF4-FFF2-40B4-BE49-F238E27FC236}">
                <a16:creationId xmlns:a16="http://schemas.microsoft.com/office/drawing/2014/main" id="{24FC90F2-9400-12B5-361A-E2FC083F72D7}"/>
              </a:ext>
            </a:extLst>
          </p:cNvPr>
          <p:cNvPicPr>
            <a:picLocks noChangeAspect="1"/>
          </p:cNvPicPr>
          <p:nvPr/>
        </p:nvPicPr>
        <p:blipFill>
          <a:blip r:embed="rId2">
            <a:duotone>
              <a:prstClr val="black"/>
              <a:srgbClr val="FF8834">
                <a:tint val="45000"/>
                <a:satMod val="400000"/>
              </a:srgbClr>
            </a:duotone>
          </a:blip>
          <a:srcRect b="14791"/>
          <a:stretch/>
        </p:blipFill>
        <p:spPr>
          <a:xfrm>
            <a:off x="8411332" y="1723754"/>
            <a:ext cx="2354683" cy="1209302"/>
          </a:xfrm>
          <a:prstGeom prst="rect">
            <a:avLst/>
          </a:prstGeom>
        </p:spPr>
      </p:pic>
      <p:pic>
        <p:nvPicPr>
          <p:cNvPr id="11" name="Picture 10">
            <a:extLst>
              <a:ext uri="{FF2B5EF4-FFF2-40B4-BE49-F238E27FC236}">
                <a16:creationId xmlns:a16="http://schemas.microsoft.com/office/drawing/2014/main" id="{096B247C-8837-30A5-E41A-75100F101DA4}"/>
              </a:ext>
            </a:extLst>
          </p:cNvPr>
          <p:cNvPicPr>
            <a:picLocks noChangeAspect="1"/>
          </p:cNvPicPr>
          <p:nvPr/>
        </p:nvPicPr>
        <p:blipFill>
          <a:blip r:embed="rId2">
            <a:duotone>
              <a:prstClr val="black"/>
              <a:srgbClr val="7030A0">
                <a:tint val="45000"/>
                <a:satMod val="400000"/>
              </a:srgbClr>
            </a:duotone>
          </a:blip>
          <a:srcRect b="14791"/>
          <a:stretch/>
        </p:blipFill>
        <p:spPr>
          <a:xfrm>
            <a:off x="7383872" y="2194906"/>
            <a:ext cx="2354683" cy="1209302"/>
          </a:xfrm>
          <a:prstGeom prst="rect">
            <a:avLst/>
          </a:prstGeom>
        </p:spPr>
      </p:pic>
      <p:pic>
        <p:nvPicPr>
          <p:cNvPr id="12" name="Picture 11">
            <a:extLst>
              <a:ext uri="{FF2B5EF4-FFF2-40B4-BE49-F238E27FC236}">
                <a16:creationId xmlns:a16="http://schemas.microsoft.com/office/drawing/2014/main" id="{D2ADA8A1-24AF-B531-D2E1-A53C153645AB}"/>
              </a:ext>
            </a:extLst>
          </p:cNvPr>
          <p:cNvPicPr>
            <a:picLocks noChangeAspect="1"/>
          </p:cNvPicPr>
          <p:nvPr/>
        </p:nvPicPr>
        <p:blipFill>
          <a:blip r:embed="rId2">
            <a:duotone>
              <a:prstClr val="black"/>
              <a:schemeClr val="accent1">
                <a:tint val="45000"/>
                <a:satMod val="400000"/>
              </a:schemeClr>
            </a:duotone>
          </a:blip>
          <a:srcRect b="14791"/>
          <a:stretch/>
        </p:blipFill>
        <p:spPr>
          <a:xfrm>
            <a:off x="8235368" y="2604209"/>
            <a:ext cx="2354683" cy="1209302"/>
          </a:xfrm>
          <a:prstGeom prst="rect">
            <a:avLst/>
          </a:prstGeom>
        </p:spPr>
      </p:pic>
      <p:sp>
        <p:nvSpPr>
          <p:cNvPr id="3" name="TextBox 2">
            <a:extLst>
              <a:ext uri="{FF2B5EF4-FFF2-40B4-BE49-F238E27FC236}">
                <a16:creationId xmlns:a16="http://schemas.microsoft.com/office/drawing/2014/main" id="{2E62BCA5-2CF6-D8F3-E995-C139FBF1A8D5}"/>
              </a:ext>
            </a:extLst>
          </p:cNvPr>
          <p:cNvSpPr txBox="1"/>
          <p:nvPr/>
        </p:nvSpPr>
        <p:spPr>
          <a:xfrm>
            <a:off x="2385690" y="960508"/>
            <a:ext cx="7420621" cy="707886"/>
          </a:xfrm>
          <a:prstGeom prst="rect">
            <a:avLst/>
          </a:prstGeom>
          <a:noFill/>
        </p:spPr>
        <p:txBody>
          <a:bodyPr wrap="none" rtlCol="0">
            <a:spAutoFit/>
          </a:bodyPr>
          <a:lstStyle/>
          <a:p>
            <a:pPr algn="ctr"/>
            <a:r>
              <a:rPr lang="en-US" sz="2000" b="1" dirty="0">
                <a:solidFill>
                  <a:srgbClr val="272524"/>
                </a:solidFill>
              </a:rPr>
              <a:t>Global distance-based tests</a:t>
            </a:r>
          </a:p>
          <a:p>
            <a:pPr algn="ctr"/>
            <a:r>
              <a:rPr lang="en-US" sz="2000" dirty="0">
                <a:solidFill>
                  <a:srgbClr val="272524"/>
                </a:solidFill>
              </a:rPr>
              <a:t>Compare entire perturbations and figure out which do anything</a:t>
            </a:r>
          </a:p>
        </p:txBody>
      </p:sp>
      <p:sp>
        <p:nvSpPr>
          <p:cNvPr id="4" name="TextBox 3">
            <a:extLst>
              <a:ext uri="{FF2B5EF4-FFF2-40B4-BE49-F238E27FC236}">
                <a16:creationId xmlns:a16="http://schemas.microsoft.com/office/drawing/2014/main" id="{06562A84-39A8-2C17-B36E-43B961FF84CF}"/>
              </a:ext>
            </a:extLst>
          </p:cNvPr>
          <p:cNvSpPr txBox="1"/>
          <p:nvPr/>
        </p:nvSpPr>
        <p:spPr>
          <a:xfrm>
            <a:off x="2385690" y="3930720"/>
            <a:ext cx="7420621" cy="707886"/>
          </a:xfrm>
          <a:prstGeom prst="rect">
            <a:avLst/>
          </a:prstGeom>
          <a:noFill/>
        </p:spPr>
        <p:txBody>
          <a:bodyPr wrap="square" rtlCol="0">
            <a:spAutoFit/>
          </a:bodyPr>
          <a:lstStyle/>
          <a:p>
            <a:pPr algn="ctr"/>
            <a:r>
              <a:rPr lang="en-US" sz="2000" b="1" dirty="0">
                <a:solidFill>
                  <a:srgbClr val="272524"/>
                </a:solidFill>
              </a:rPr>
              <a:t>Gene-level differential expression</a:t>
            </a:r>
          </a:p>
          <a:p>
            <a:pPr algn="ctr"/>
            <a:r>
              <a:rPr lang="en-US" sz="2000" dirty="0">
                <a:solidFill>
                  <a:srgbClr val="272524"/>
                </a:solidFill>
              </a:rPr>
              <a:t>Identify genes whose expression is altered by a perturbation</a:t>
            </a:r>
          </a:p>
        </p:txBody>
      </p:sp>
      <p:pic>
        <p:nvPicPr>
          <p:cNvPr id="14" name="Picture 13">
            <a:extLst>
              <a:ext uri="{FF2B5EF4-FFF2-40B4-BE49-F238E27FC236}">
                <a16:creationId xmlns:a16="http://schemas.microsoft.com/office/drawing/2014/main" id="{7F3AEE6B-910E-08F8-76C2-A53B74D82D55}"/>
              </a:ext>
            </a:extLst>
          </p:cNvPr>
          <p:cNvPicPr>
            <a:picLocks noChangeAspect="1"/>
          </p:cNvPicPr>
          <p:nvPr/>
        </p:nvPicPr>
        <p:blipFill>
          <a:blip r:embed="rId2"/>
          <a:srcRect b="14791"/>
          <a:stretch/>
        </p:blipFill>
        <p:spPr>
          <a:xfrm>
            <a:off x="1425985" y="4858090"/>
            <a:ext cx="3325939" cy="1708113"/>
          </a:xfrm>
          <a:prstGeom prst="rect">
            <a:avLst/>
          </a:prstGeom>
        </p:spPr>
      </p:pic>
      <p:pic>
        <p:nvPicPr>
          <p:cNvPr id="17" name="Picture 16">
            <a:extLst>
              <a:ext uri="{FF2B5EF4-FFF2-40B4-BE49-F238E27FC236}">
                <a16:creationId xmlns:a16="http://schemas.microsoft.com/office/drawing/2014/main" id="{8BEF1625-8F0E-708E-71D5-29DD3CFEF29C}"/>
              </a:ext>
            </a:extLst>
          </p:cNvPr>
          <p:cNvPicPr>
            <a:picLocks noChangeAspect="1"/>
          </p:cNvPicPr>
          <p:nvPr/>
        </p:nvPicPr>
        <p:blipFill>
          <a:blip r:embed="rId2">
            <a:duotone>
              <a:prstClr val="black"/>
              <a:srgbClr val="7030A0">
                <a:tint val="45000"/>
                <a:satMod val="400000"/>
              </a:srgbClr>
            </a:duotone>
          </a:blip>
          <a:srcRect b="14791"/>
          <a:stretch/>
        </p:blipFill>
        <p:spPr>
          <a:xfrm>
            <a:off x="7383872" y="5109758"/>
            <a:ext cx="2354683" cy="1209302"/>
          </a:xfrm>
          <a:prstGeom prst="rect">
            <a:avLst/>
          </a:prstGeom>
        </p:spPr>
      </p:pic>
      <p:pic>
        <p:nvPicPr>
          <p:cNvPr id="18" name="Picture 17">
            <a:extLst>
              <a:ext uri="{FF2B5EF4-FFF2-40B4-BE49-F238E27FC236}">
                <a16:creationId xmlns:a16="http://schemas.microsoft.com/office/drawing/2014/main" id="{339F32D9-5EC8-C556-8E87-85EDE2BB5659}"/>
              </a:ext>
            </a:extLst>
          </p:cNvPr>
          <p:cNvPicPr>
            <a:picLocks noChangeAspect="1"/>
          </p:cNvPicPr>
          <p:nvPr/>
        </p:nvPicPr>
        <p:blipFill>
          <a:blip r:embed="rId2">
            <a:duotone>
              <a:prstClr val="black"/>
              <a:schemeClr val="accent1">
                <a:tint val="45000"/>
                <a:satMod val="400000"/>
              </a:schemeClr>
            </a:duotone>
          </a:blip>
          <a:srcRect b="14791"/>
          <a:stretch/>
        </p:blipFill>
        <p:spPr>
          <a:xfrm>
            <a:off x="8235368" y="5519061"/>
            <a:ext cx="2354683" cy="1209302"/>
          </a:xfrm>
          <a:prstGeom prst="rect">
            <a:avLst/>
          </a:prstGeom>
        </p:spPr>
      </p:pic>
      <p:sp>
        <p:nvSpPr>
          <p:cNvPr id="13" name="Rectangle 12">
            <a:extLst>
              <a:ext uri="{FF2B5EF4-FFF2-40B4-BE49-F238E27FC236}">
                <a16:creationId xmlns:a16="http://schemas.microsoft.com/office/drawing/2014/main" id="{671FE19C-368B-D586-C298-D1B51F3F1341}"/>
              </a:ext>
            </a:extLst>
          </p:cNvPr>
          <p:cNvSpPr/>
          <p:nvPr/>
        </p:nvSpPr>
        <p:spPr>
          <a:xfrm>
            <a:off x="8936102" y="5519062"/>
            <a:ext cx="180501" cy="120930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47147E-B767-C2F1-7CF1-A1AE674F23EE}"/>
              </a:ext>
            </a:extLst>
          </p:cNvPr>
          <p:cNvSpPr/>
          <p:nvPr/>
        </p:nvSpPr>
        <p:spPr>
          <a:xfrm>
            <a:off x="8090719" y="5077948"/>
            <a:ext cx="193693" cy="126570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9536A70-AED5-77DC-FF75-53A525021910}"/>
              </a:ext>
            </a:extLst>
          </p:cNvPr>
          <p:cNvSpPr/>
          <p:nvPr/>
        </p:nvSpPr>
        <p:spPr>
          <a:xfrm>
            <a:off x="2453881" y="4858288"/>
            <a:ext cx="186449" cy="18700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93A3869-F62A-D21E-DB74-451E23012465}"/>
              </a:ext>
            </a:extLst>
          </p:cNvPr>
          <p:cNvSpPr/>
          <p:nvPr/>
        </p:nvSpPr>
        <p:spPr>
          <a:xfrm>
            <a:off x="1425985" y="1885610"/>
            <a:ext cx="3382144" cy="18700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1AA888-2A8A-25B7-F830-A75F7A589505}"/>
              </a:ext>
            </a:extLst>
          </p:cNvPr>
          <p:cNvSpPr/>
          <p:nvPr/>
        </p:nvSpPr>
        <p:spPr>
          <a:xfrm>
            <a:off x="8183237" y="2548849"/>
            <a:ext cx="2492383" cy="13659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0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90E5-E4C7-4909-AF5E-A62E8138E989}"/>
              </a:ext>
            </a:extLst>
          </p:cNvPr>
          <p:cNvSpPr>
            <a:spLocks noGrp="1"/>
          </p:cNvSpPr>
          <p:nvPr>
            <p:ph type="title"/>
          </p:nvPr>
        </p:nvSpPr>
        <p:spPr/>
        <p:txBody>
          <a:bodyPr>
            <a:normAutofit/>
          </a:bodyPr>
          <a:lstStyle/>
          <a:p>
            <a:r>
              <a:rPr lang="en-US" sz="3200"/>
              <a:t>Cas enzymes are programmable genome perturbation tools</a:t>
            </a:r>
          </a:p>
        </p:txBody>
      </p:sp>
      <p:sp>
        <p:nvSpPr>
          <p:cNvPr id="3" name="Content Placeholder 2">
            <a:extLst>
              <a:ext uri="{FF2B5EF4-FFF2-40B4-BE49-F238E27FC236}">
                <a16:creationId xmlns:a16="http://schemas.microsoft.com/office/drawing/2014/main" id="{CD6DB1E9-AB68-486F-9FA8-3A899CB7A6E0}"/>
              </a:ext>
            </a:extLst>
          </p:cNvPr>
          <p:cNvSpPr>
            <a:spLocks noGrp="1"/>
          </p:cNvSpPr>
          <p:nvPr>
            <p:ph idx="1"/>
          </p:nvPr>
        </p:nvSpPr>
        <p:spPr>
          <a:xfrm>
            <a:off x="512063" y="1543050"/>
            <a:ext cx="11184423" cy="4633913"/>
          </a:xfrm>
        </p:spPr>
        <p:txBody>
          <a:bodyPr>
            <a:normAutofit/>
          </a:bodyPr>
          <a:lstStyle/>
          <a:p>
            <a:pPr marL="342900" indent="-342900">
              <a:buFont typeface="Arial" panose="020B0604020202020204" pitchFamily="34" charset="0"/>
              <a:buChar char="•"/>
            </a:pPr>
            <a:r>
              <a:rPr lang="en-US" sz="2000"/>
              <a:t>sgRNAs can be synthesized in pooled format (10s of thousands)</a:t>
            </a:r>
          </a:p>
          <a:p>
            <a:pPr marL="342900" indent="-342900">
              <a:buFont typeface="Arial" panose="020B0604020202020204" pitchFamily="34" charset="0"/>
              <a:buChar char="•"/>
            </a:pPr>
            <a:r>
              <a:rPr lang="en-US" sz="2000"/>
              <a:t>Published libraries for many of the most common effectors</a:t>
            </a:r>
          </a:p>
          <a:p>
            <a:pPr marL="342900" indent="-342900">
              <a:buFont typeface="Arial" panose="020B0604020202020204" pitchFamily="34" charset="0"/>
              <a:buChar char="•"/>
            </a:pPr>
            <a:r>
              <a:rPr lang="en-US" sz="2000"/>
              <a:t>Efficacy of different sgRNAs against the same gene can be variable and hard to predict. To buffer, libraries usually include 4 – 10 sgRNAs per targeted gene.</a:t>
            </a:r>
          </a:p>
          <a:p>
            <a:pPr lvl="1"/>
            <a:endParaRPr lang="en-US" sz="1800"/>
          </a:p>
          <a:p>
            <a:endParaRPr lang="en-US" sz="2000"/>
          </a:p>
        </p:txBody>
      </p:sp>
      <p:pic>
        <p:nvPicPr>
          <p:cNvPr id="6146" name="Picture 2">
            <a:extLst>
              <a:ext uri="{FF2B5EF4-FFF2-40B4-BE49-F238E27FC236}">
                <a16:creationId xmlns:a16="http://schemas.microsoft.com/office/drawing/2014/main" id="{2BEAC5DF-8C5A-48E5-B6F1-375D4BA542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08" b="56170"/>
          <a:stretch/>
        </p:blipFill>
        <p:spPr bwMode="auto">
          <a:xfrm>
            <a:off x="2521950" y="3429000"/>
            <a:ext cx="7148100" cy="26244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2BBA2C-B3B8-441E-9BB6-D83FAE3331F7}"/>
              </a:ext>
            </a:extLst>
          </p:cNvPr>
          <p:cNvSpPr/>
          <p:nvPr/>
        </p:nvSpPr>
        <p:spPr>
          <a:xfrm>
            <a:off x="7860701" y="6348412"/>
            <a:ext cx="4088107" cy="369332"/>
          </a:xfrm>
          <a:prstGeom prst="rect">
            <a:avLst/>
          </a:prstGeom>
        </p:spPr>
        <p:txBody>
          <a:bodyPr wrap="none">
            <a:spAutoFit/>
          </a:bodyPr>
          <a:lstStyle/>
          <a:p>
            <a:r>
              <a:rPr lang="en-US"/>
              <a:t>https://doi.org/10.1016/j.ab.2016.05.014</a:t>
            </a:r>
          </a:p>
        </p:txBody>
      </p:sp>
    </p:spTree>
    <p:extLst>
      <p:ext uri="{BB962C8B-B14F-4D97-AF65-F5344CB8AC3E}">
        <p14:creationId xmlns:p14="http://schemas.microsoft.com/office/powerpoint/2010/main" val="788128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5D0AC-0D11-C7BB-B621-A46EB6C27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E471D-5E80-AC04-9425-791C40EF5E15}"/>
              </a:ext>
            </a:extLst>
          </p:cNvPr>
          <p:cNvSpPr>
            <a:spLocks noGrp="1"/>
          </p:cNvSpPr>
          <p:nvPr>
            <p:ph type="title"/>
          </p:nvPr>
        </p:nvSpPr>
        <p:spPr/>
        <p:txBody>
          <a:bodyPr/>
          <a:lstStyle/>
          <a:p>
            <a:r>
              <a:rPr lang="en-US" dirty="0"/>
              <a:t>Identifying active perturbations using energy distance</a:t>
            </a:r>
          </a:p>
        </p:txBody>
      </p:sp>
      <p:sp>
        <p:nvSpPr>
          <p:cNvPr id="3" name="Content Placeholder 2">
            <a:extLst>
              <a:ext uri="{FF2B5EF4-FFF2-40B4-BE49-F238E27FC236}">
                <a16:creationId xmlns:a16="http://schemas.microsoft.com/office/drawing/2014/main" id="{62B4F0DA-7444-F8D8-717C-9F2DA7D4D45B}"/>
              </a:ext>
            </a:extLst>
          </p:cNvPr>
          <p:cNvSpPr>
            <a:spLocks noGrp="1"/>
          </p:cNvSpPr>
          <p:nvPr>
            <p:ph idx="1"/>
          </p:nvPr>
        </p:nvSpPr>
        <p:spPr>
          <a:xfrm>
            <a:off x="512064" y="1268731"/>
            <a:ext cx="11184422" cy="4836794"/>
          </a:xfrm>
        </p:spPr>
        <p:txBody>
          <a:bodyPr/>
          <a:lstStyle/>
          <a:p>
            <a:pPr marL="285750" indent="-285750">
              <a:buFont typeface="Arial" panose="020B0604020202020204" pitchFamily="34" charset="0"/>
              <a:buChar char="•"/>
            </a:pPr>
            <a:r>
              <a:rPr lang="en-US" dirty="0"/>
              <a:t>Single-cell RNA sequencing converts each cell into a vector, each perturbation into a matrix</a:t>
            </a:r>
          </a:p>
          <a:p>
            <a:pPr marL="285750" indent="-285750">
              <a:buFont typeface="Arial" panose="020B0604020202020204" pitchFamily="34" charset="0"/>
              <a:buChar char="•"/>
            </a:pPr>
            <a:r>
              <a:rPr lang="en-US" b="1" dirty="0"/>
              <a:t>Is the distribution of perturbed cell vectors distinguishable from the distribution of control vectors?</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8F59934E-E43F-CEA9-BBC4-77FF9DDD3525}"/>
              </a:ext>
            </a:extLst>
          </p:cNvPr>
          <p:cNvSpPr>
            <a:spLocks noGrp="1"/>
          </p:cNvSpPr>
          <p:nvPr>
            <p:ph type="sldNum" sz="quarter" idx="12"/>
          </p:nvPr>
        </p:nvSpPr>
        <p:spPr/>
        <p:txBody>
          <a:bodyPr/>
          <a:lstStyle/>
          <a:p>
            <a:fld id="{392A82E4-46D4-47B9-B351-3B800C56E65D}" type="slidenum">
              <a:rPr lang="en-US" smtClean="0"/>
              <a:t>60</a:t>
            </a:fld>
            <a:endParaRPr lang="en-US"/>
          </a:p>
        </p:txBody>
      </p:sp>
      <p:pic>
        <p:nvPicPr>
          <p:cNvPr id="4" name="Picture 3">
            <a:extLst>
              <a:ext uri="{FF2B5EF4-FFF2-40B4-BE49-F238E27FC236}">
                <a16:creationId xmlns:a16="http://schemas.microsoft.com/office/drawing/2014/main" id="{F3638D3C-846D-117E-5CAC-C01CA39831EC}"/>
              </a:ext>
            </a:extLst>
          </p:cNvPr>
          <p:cNvPicPr>
            <a:picLocks noChangeAspect="1"/>
          </p:cNvPicPr>
          <p:nvPr/>
        </p:nvPicPr>
        <p:blipFill>
          <a:blip r:embed="rId2"/>
          <a:srcRect b="14791"/>
          <a:stretch/>
        </p:blipFill>
        <p:spPr>
          <a:xfrm>
            <a:off x="495515" y="3190843"/>
            <a:ext cx="1865855" cy="958253"/>
          </a:xfrm>
          <a:prstGeom prst="rect">
            <a:avLst/>
          </a:prstGeom>
        </p:spPr>
      </p:pic>
      <p:pic>
        <p:nvPicPr>
          <p:cNvPr id="6" name="Picture 5">
            <a:extLst>
              <a:ext uri="{FF2B5EF4-FFF2-40B4-BE49-F238E27FC236}">
                <a16:creationId xmlns:a16="http://schemas.microsoft.com/office/drawing/2014/main" id="{AAD129FF-7F01-1DB7-C3F8-A6E849915E25}"/>
              </a:ext>
            </a:extLst>
          </p:cNvPr>
          <p:cNvPicPr>
            <a:picLocks noChangeAspect="1"/>
          </p:cNvPicPr>
          <p:nvPr/>
        </p:nvPicPr>
        <p:blipFill>
          <a:blip r:embed="rId2">
            <a:duotone>
              <a:prstClr val="black"/>
              <a:schemeClr val="accent1">
                <a:tint val="45000"/>
                <a:satMod val="400000"/>
              </a:schemeClr>
            </a:duotone>
          </a:blip>
          <a:srcRect b="14791"/>
          <a:stretch/>
        </p:blipFill>
        <p:spPr>
          <a:xfrm>
            <a:off x="495514" y="4960626"/>
            <a:ext cx="1865856" cy="958254"/>
          </a:xfrm>
          <a:prstGeom prst="rect">
            <a:avLst/>
          </a:prstGeom>
        </p:spPr>
      </p:pic>
      <p:sp>
        <p:nvSpPr>
          <p:cNvPr id="7" name="TextBox 6">
            <a:extLst>
              <a:ext uri="{FF2B5EF4-FFF2-40B4-BE49-F238E27FC236}">
                <a16:creationId xmlns:a16="http://schemas.microsoft.com/office/drawing/2014/main" id="{D2D0AC5B-E24E-17F0-0354-681A3DF5DDBB}"/>
              </a:ext>
            </a:extLst>
          </p:cNvPr>
          <p:cNvSpPr txBox="1"/>
          <p:nvPr/>
        </p:nvSpPr>
        <p:spPr>
          <a:xfrm>
            <a:off x="710737" y="2777489"/>
            <a:ext cx="1454244" cy="369332"/>
          </a:xfrm>
          <a:prstGeom prst="rect">
            <a:avLst/>
          </a:prstGeom>
          <a:noFill/>
        </p:spPr>
        <p:txBody>
          <a:bodyPr wrap="none" rtlCol="0">
            <a:spAutoFit/>
          </a:bodyPr>
          <a:lstStyle/>
          <a:p>
            <a:pPr algn="l"/>
            <a:r>
              <a:rPr lang="en-US" dirty="0">
                <a:solidFill>
                  <a:schemeClr val="tx2">
                    <a:lumMod val="75000"/>
                    <a:lumOff val="25000"/>
                  </a:schemeClr>
                </a:solidFill>
              </a:rPr>
              <a:t>Control cells</a:t>
            </a:r>
          </a:p>
        </p:txBody>
      </p:sp>
      <p:sp>
        <p:nvSpPr>
          <p:cNvPr id="8" name="TextBox 7">
            <a:extLst>
              <a:ext uri="{FF2B5EF4-FFF2-40B4-BE49-F238E27FC236}">
                <a16:creationId xmlns:a16="http://schemas.microsoft.com/office/drawing/2014/main" id="{CA5E2B0F-BD65-2148-B639-6F8FE80AEA9A}"/>
              </a:ext>
            </a:extLst>
          </p:cNvPr>
          <p:cNvSpPr txBox="1"/>
          <p:nvPr/>
        </p:nvSpPr>
        <p:spPr>
          <a:xfrm>
            <a:off x="576084" y="4583194"/>
            <a:ext cx="1723549" cy="369332"/>
          </a:xfrm>
          <a:prstGeom prst="rect">
            <a:avLst/>
          </a:prstGeom>
          <a:noFill/>
        </p:spPr>
        <p:txBody>
          <a:bodyPr wrap="none" rtlCol="0">
            <a:spAutoFit/>
          </a:bodyPr>
          <a:lstStyle/>
          <a:p>
            <a:pPr algn="l"/>
            <a:r>
              <a:rPr lang="en-US" dirty="0">
                <a:solidFill>
                  <a:schemeClr val="accent1"/>
                </a:solidFill>
              </a:rPr>
              <a:t>Perturbed cells</a:t>
            </a:r>
          </a:p>
        </p:txBody>
      </p:sp>
      <p:pic>
        <p:nvPicPr>
          <p:cNvPr id="4102" name="Picture 6">
            <a:extLst>
              <a:ext uri="{FF2B5EF4-FFF2-40B4-BE49-F238E27FC236}">
                <a16:creationId xmlns:a16="http://schemas.microsoft.com/office/drawing/2014/main" id="{3DBA5DD8-A878-1FDF-2DBA-D984EEF8A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46"/>
          <a:stretch/>
        </p:blipFill>
        <p:spPr bwMode="auto">
          <a:xfrm>
            <a:off x="4033560" y="3348990"/>
            <a:ext cx="7875876" cy="302913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0EFF0C52-D374-FB23-1338-B8BDEF56AB01}"/>
              </a:ext>
            </a:extLst>
          </p:cNvPr>
          <p:cNvCxnSpPr/>
          <p:nvPr/>
        </p:nvCxnSpPr>
        <p:spPr>
          <a:xfrm>
            <a:off x="2713621" y="4423410"/>
            <a:ext cx="1229729"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95B363-84CD-E1FC-3924-6DD410D5F16F}"/>
              </a:ext>
            </a:extLst>
          </p:cNvPr>
          <p:cNvSpPr txBox="1"/>
          <p:nvPr/>
        </p:nvSpPr>
        <p:spPr>
          <a:xfrm>
            <a:off x="2713621" y="3647115"/>
            <a:ext cx="1184940" cy="646331"/>
          </a:xfrm>
          <a:prstGeom prst="rect">
            <a:avLst/>
          </a:prstGeom>
          <a:noFill/>
        </p:spPr>
        <p:txBody>
          <a:bodyPr wrap="none" rtlCol="0">
            <a:spAutoFit/>
          </a:bodyPr>
          <a:lstStyle/>
          <a:p>
            <a:pPr algn="ctr"/>
            <a:r>
              <a:rPr lang="en-US" dirty="0">
                <a:solidFill>
                  <a:schemeClr val="tx2"/>
                </a:solidFill>
              </a:rPr>
              <a:t>Embed to</a:t>
            </a:r>
          </a:p>
          <a:p>
            <a:pPr algn="ctr"/>
            <a:r>
              <a:rPr lang="en-US" dirty="0">
                <a:solidFill>
                  <a:schemeClr val="tx2"/>
                </a:solidFill>
              </a:rPr>
              <a:t>visualize</a:t>
            </a:r>
          </a:p>
        </p:txBody>
      </p:sp>
    </p:spTree>
    <p:extLst>
      <p:ext uri="{BB962C8B-B14F-4D97-AF65-F5344CB8AC3E}">
        <p14:creationId xmlns:p14="http://schemas.microsoft.com/office/powerpoint/2010/main" val="1434618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B5502-5DB7-AC3B-B361-EE3F50DAC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0EC99-713F-799B-3EF4-2840FDABCF77}"/>
              </a:ext>
            </a:extLst>
          </p:cNvPr>
          <p:cNvSpPr>
            <a:spLocks noGrp="1"/>
          </p:cNvSpPr>
          <p:nvPr>
            <p:ph type="title"/>
          </p:nvPr>
        </p:nvSpPr>
        <p:spPr/>
        <p:txBody>
          <a:bodyPr/>
          <a:lstStyle/>
          <a:p>
            <a:r>
              <a:rPr lang="en-US" dirty="0"/>
              <a:t>Identifying active perturbations using energy distance</a:t>
            </a:r>
          </a:p>
        </p:txBody>
      </p:sp>
      <p:sp>
        <p:nvSpPr>
          <p:cNvPr id="3" name="Content Placeholder 2">
            <a:extLst>
              <a:ext uri="{FF2B5EF4-FFF2-40B4-BE49-F238E27FC236}">
                <a16:creationId xmlns:a16="http://schemas.microsoft.com/office/drawing/2014/main" id="{07BAE5C9-9278-EA9D-1663-42167113C7CB}"/>
              </a:ext>
            </a:extLst>
          </p:cNvPr>
          <p:cNvSpPr>
            <a:spLocks noGrp="1"/>
          </p:cNvSpPr>
          <p:nvPr>
            <p:ph idx="1"/>
          </p:nvPr>
        </p:nvSpPr>
        <p:spPr>
          <a:xfrm>
            <a:off x="512064" y="1268731"/>
            <a:ext cx="11184422" cy="4836794"/>
          </a:xfrm>
        </p:spPr>
        <p:txBody>
          <a:bodyPr/>
          <a:lstStyle/>
          <a:p>
            <a:pPr marL="285750" indent="-285750">
              <a:buFont typeface="Arial" panose="020B0604020202020204" pitchFamily="34" charset="0"/>
              <a:buChar char="•"/>
            </a:pPr>
            <a:r>
              <a:rPr lang="en-US" dirty="0"/>
              <a:t>Single-cell RNA sequencing converts each cell into a vector, each perturbation into a matrix</a:t>
            </a:r>
          </a:p>
          <a:p>
            <a:pPr marL="285750" indent="-285750">
              <a:buFont typeface="Arial" panose="020B0604020202020204" pitchFamily="34" charset="0"/>
              <a:buChar char="•"/>
            </a:pPr>
            <a:r>
              <a:rPr lang="en-US" b="1" dirty="0"/>
              <a:t>Is the distribution of perturbed cell vectors distinguishable from the distribution of control vectors?</a:t>
            </a:r>
          </a:p>
          <a:p>
            <a:pPr marL="285750" indent="-285750">
              <a:buFont typeface="Arial" panose="020B0604020202020204" pitchFamily="34" charset="0"/>
              <a:buChar char="•"/>
            </a:pPr>
            <a:r>
              <a:rPr lang="en-US" dirty="0"/>
              <a:t>Can quantify difference using statistical tests such as “energy distance” that assess overlap of collections of vectors in high-dimensional space</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0596DA4-EE36-BEA0-8F7B-3DCBC7E4D3D5}"/>
              </a:ext>
            </a:extLst>
          </p:cNvPr>
          <p:cNvSpPr>
            <a:spLocks noGrp="1"/>
          </p:cNvSpPr>
          <p:nvPr>
            <p:ph type="sldNum" sz="quarter" idx="12"/>
          </p:nvPr>
        </p:nvSpPr>
        <p:spPr/>
        <p:txBody>
          <a:bodyPr/>
          <a:lstStyle/>
          <a:p>
            <a:fld id="{392A82E4-46D4-47B9-B351-3B800C56E65D}" type="slidenum">
              <a:rPr lang="en-US" smtClean="0"/>
              <a:t>61</a:t>
            </a:fld>
            <a:endParaRPr lang="en-US"/>
          </a:p>
        </p:txBody>
      </p:sp>
      <p:pic>
        <p:nvPicPr>
          <p:cNvPr id="4" name="Picture 3">
            <a:extLst>
              <a:ext uri="{FF2B5EF4-FFF2-40B4-BE49-F238E27FC236}">
                <a16:creationId xmlns:a16="http://schemas.microsoft.com/office/drawing/2014/main" id="{8ACAEA7F-0748-8373-BAE7-0EDAA64EF433}"/>
              </a:ext>
            </a:extLst>
          </p:cNvPr>
          <p:cNvPicPr>
            <a:picLocks noChangeAspect="1"/>
          </p:cNvPicPr>
          <p:nvPr/>
        </p:nvPicPr>
        <p:blipFill>
          <a:blip r:embed="rId2"/>
          <a:srcRect b="14791"/>
          <a:stretch/>
        </p:blipFill>
        <p:spPr>
          <a:xfrm>
            <a:off x="495515" y="3190843"/>
            <a:ext cx="1865855" cy="958253"/>
          </a:xfrm>
          <a:prstGeom prst="rect">
            <a:avLst/>
          </a:prstGeom>
        </p:spPr>
      </p:pic>
      <p:pic>
        <p:nvPicPr>
          <p:cNvPr id="6" name="Picture 5">
            <a:extLst>
              <a:ext uri="{FF2B5EF4-FFF2-40B4-BE49-F238E27FC236}">
                <a16:creationId xmlns:a16="http://schemas.microsoft.com/office/drawing/2014/main" id="{ADDFEC4F-363C-66B0-3CD2-9CD718EECAD7}"/>
              </a:ext>
            </a:extLst>
          </p:cNvPr>
          <p:cNvPicPr>
            <a:picLocks noChangeAspect="1"/>
          </p:cNvPicPr>
          <p:nvPr/>
        </p:nvPicPr>
        <p:blipFill>
          <a:blip r:embed="rId2">
            <a:duotone>
              <a:prstClr val="black"/>
              <a:schemeClr val="accent1">
                <a:tint val="45000"/>
                <a:satMod val="400000"/>
              </a:schemeClr>
            </a:duotone>
          </a:blip>
          <a:srcRect b="14791"/>
          <a:stretch/>
        </p:blipFill>
        <p:spPr>
          <a:xfrm>
            <a:off x="495514" y="4960626"/>
            <a:ext cx="1865856" cy="958254"/>
          </a:xfrm>
          <a:prstGeom prst="rect">
            <a:avLst/>
          </a:prstGeom>
        </p:spPr>
      </p:pic>
      <p:sp>
        <p:nvSpPr>
          <p:cNvPr id="7" name="TextBox 6">
            <a:extLst>
              <a:ext uri="{FF2B5EF4-FFF2-40B4-BE49-F238E27FC236}">
                <a16:creationId xmlns:a16="http://schemas.microsoft.com/office/drawing/2014/main" id="{B6093A06-8C73-BDDA-CA5F-5C9E5A79F4BF}"/>
              </a:ext>
            </a:extLst>
          </p:cNvPr>
          <p:cNvSpPr txBox="1"/>
          <p:nvPr/>
        </p:nvSpPr>
        <p:spPr>
          <a:xfrm>
            <a:off x="710737" y="2777489"/>
            <a:ext cx="1454244" cy="369332"/>
          </a:xfrm>
          <a:prstGeom prst="rect">
            <a:avLst/>
          </a:prstGeom>
          <a:noFill/>
        </p:spPr>
        <p:txBody>
          <a:bodyPr wrap="none" rtlCol="0">
            <a:spAutoFit/>
          </a:bodyPr>
          <a:lstStyle/>
          <a:p>
            <a:pPr algn="l"/>
            <a:r>
              <a:rPr lang="en-US" dirty="0">
                <a:solidFill>
                  <a:schemeClr val="tx2">
                    <a:lumMod val="75000"/>
                    <a:lumOff val="25000"/>
                  </a:schemeClr>
                </a:solidFill>
              </a:rPr>
              <a:t>Control cells</a:t>
            </a:r>
          </a:p>
        </p:txBody>
      </p:sp>
      <p:sp>
        <p:nvSpPr>
          <p:cNvPr id="8" name="TextBox 7">
            <a:extLst>
              <a:ext uri="{FF2B5EF4-FFF2-40B4-BE49-F238E27FC236}">
                <a16:creationId xmlns:a16="http://schemas.microsoft.com/office/drawing/2014/main" id="{193D347D-1962-2CA7-2194-30DABE5541DD}"/>
              </a:ext>
            </a:extLst>
          </p:cNvPr>
          <p:cNvSpPr txBox="1"/>
          <p:nvPr/>
        </p:nvSpPr>
        <p:spPr>
          <a:xfrm>
            <a:off x="576084" y="4583194"/>
            <a:ext cx="1723549" cy="369332"/>
          </a:xfrm>
          <a:prstGeom prst="rect">
            <a:avLst/>
          </a:prstGeom>
          <a:noFill/>
        </p:spPr>
        <p:txBody>
          <a:bodyPr wrap="none" rtlCol="0">
            <a:spAutoFit/>
          </a:bodyPr>
          <a:lstStyle/>
          <a:p>
            <a:pPr algn="l"/>
            <a:r>
              <a:rPr lang="en-US" dirty="0">
                <a:solidFill>
                  <a:schemeClr val="accent1"/>
                </a:solidFill>
              </a:rPr>
              <a:t>Perturbed cells</a:t>
            </a:r>
          </a:p>
        </p:txBody>
      </p:sp>
      <p:pic>
        <p:nvPicPr>
          <p:cNvPr id="4102" name="Picture 6">
            <a:extLst>
              <a:ext uri="{FF2B5EF4-FFF2-40B4-BE49-F238E27FC236}">
                <a16:creationId xmlns:a16="http://schemas.microsoft.com/office/drawing/2014/main" id="{A1C025C3-DF70-FB33-FFFA-2D24377D6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2"/>
          <a:stretch/>
        </p:blipFill>
        <p:spPr bwMode="auto">
          <a:xfrm>
            <a:off x="4033560" y="2857518"/>
            <a:ext cx="7875876" cy="352061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829E18B8-A897-5D34-E022-DF02AE3EF902}"/>
              </a:ext>
            </a:extLst>
          </p:cNvPr>
          <p:cNvCxnSpPr/>
          <p:nvPr/>
        </p:nvCxnSpPr>
        <p:spPr>
          <a:xfrm>
            <a:off x="2713621" y="4423410"/>
            <a:ext cx="1229729"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9A6304-9079-A756-AF29-BC7C12A9523E}"/>
              </a:ext>
            </a:extLst>
          </p:cNvPr>
          <p:cNvSpPr txBox="1"/>
          <p:nvPr/>
        </p:nvSpPr>
        <p:spPr>
          <a:xfrm>
            <a:off x="2713621" y="3647115"/>
            <a:ext cx="1184940" cy="646331"/>
          </a:xfrm>
          <a:prstGeom prst="rect">
            <a:avLst/>
          </a:prstGeom>
          <a:noFill/>
        </p:spPr>
        <p:txBody>
          <a:bodyPr wrap="none" rtlCol="0">
            <a:spAutoFit/>
          </a:bodyPr>
          <a:lstStyle/>
          <a:p>
            <a:pPr algn="ctr"/>
            <a:r>
              <a:rPr lang="en-US" dirty="0">
                <a:solidFill>
                  <a:schemeClr val="tx2"/>
                </a:solidFill>
              </a:rPr>
              <a:t>Embed to</a:t>
            </a:r>
          </a:p>
          <a:p>
            <a:pPr algn="ctr"/>
            <a:r>
              <a:rPr lang="en-US" dirty="0">
                <a:solidFill>
                  <a:schemeClr val="tx2"/>
                </a:solidFill>
              </a:rPr>
              <a:t>visualize</a:t>
            </a:r>
          </a:p>
        </p:txBody>
      </p:sp>
    </p:spTree>
    <p:extLst>
      <p:ext uri="{BB962C8B-B14F-4D97-AF65-F5344CB8AC3E}">
        <p14:creationId xmlns:p14="http://schemas.microsoft.com/office/powerpoint/2010/main" val="1999435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C9E2-C67C-18A9-D186-5A0BA318BCB0}"/>
              </a:ext>
            </a:extLst>
          </p:cNvPr>
          <p:cNvSpPr>
            <a:spLocks noGrp="1"/>
          </p:cNvSpPr>
          <p:nvPr>
            <p:ph type="title"/>
          </p:nvPr>
        </p:nvSpPr>
        <p:spPr/>
        <p:txBody>
          <a:bodyPr/>
          <a:lstStyle/>
          <a:p>
            <a:r>
              <a:rPr lang="en-US" dirty="0"/>
              <a:t>Identifying active perturbations using energy distance</a:t>
            </a:r>
          </a:p>
        </p:txBody>
      </p:sp>
      <p:sp>
        <p:nvSpPr>
          <p:cNvPr id="3" name="Content Placeholder 2">
            <a:extLst>
              <a:ext uri="{FF2B5EF4-FFF2-40B4-BE49-F238E27FC236}">
                <a16:creationId xmlns:a16="http://schemas.microsoft.com/office/drawing/2014/main" id="{F8C35E2E-8AF0-4EE1-EAF9-562E713AA05E}"/>
              </a:ext>
            </a:extLst>
          </p:cNvPr>
          <p:cNvSpPr>
            <a:spLocks noGrp="1"/>
          </p:cNvSpPr>
          <p:nvPr>
            <p:ph idx="1"/>
          </p:nvPr>
        </p:nvSpPr>
        <p:spPr>
          <a:xfrm>
            <a:off x="512064" y="1599344"/>
            <a:ext cx="11184422" cy="4506181"/>
          </a:xfrm>
        </p:spPr>
        <p:txBody>
          <a:bodyPr/>
          <a:lstStyle/>
          <a:p>
            <a:pPr marL="285750" indent="-285750">
              <a:buFont typeface="Arial" panose="020B0604020202020204" pitchFamily="34" charset="0"/>
              <a:buChar char="•"/>
            </a:pPr>
            <a:r>
              <a:rPr lang="en-US" dirty="0"/>
              <a:t>Gives each perturbation a scalar “strength” measure of how distinct it is from control</a:t>
            </a:r>
          </a:p>
          <a:p>
            <a:pPr marL="285750" indent="-285750">
              <a:buFont typeface="Arial" panose="020B0604020202020204" pitchFamily="34" charset="0"/>
              <a:buChar char="•"/>
            </a:pPr>
            <a:r>
              <a:rPr lang="en-US" dirty="0"/>
              <a:t>Reanalysis of many published datasets shows there is often a bimodal distribution of effects (some perturbations apparently inactive)</a:t>
            </a:r>
          </a:p>
        </p:txBody>
      </p:sp>
      <p:sp>
        <p:nvSpPr>
          <p:cNvPr id="5" name="Slide Number Placeholder 4">
            <a:extLst>
              <a:ext uri="{FF2B5EF4-FFF2-40B4-BE49-F238E27FC236}">
                <a16:creationId xmlns:a16="http://schemas.microsoft.com/office/drawing/2014/main" id="{F4C96165-9BF6-D797-0664-2B8795B7AEFA}"/>
              </a:ext>
            </a:extLst>
          </p:cNvPr>
          <p:cNvSpPr>
            <a:spLocks noGrp="1"/>
          </p:cNvSpPr>
          <p:nvPr>
            <p:ph type="sldNum" sz="quarter" idx="12"/>
          </p:nvPr>
        </p:nvSpPr>
        <p:spPr/>
        <p:txBody>
          <a:bodyPr/>
          <a:lstStyle/>
          <a:p>
            <a:fld id="{392A82E4-46D4-47B9-B351-3B800C56E65D}" type="slidenum">
              <a:rPr lang="en-US" smtClean="0"/>
              <a:t>62</a:t>
            </a:fld>
            <a:endParaRPr lang="en-US"/>
          </a:p>
        </p:txBody>
      </p:sp>
      <p:grpSp>
        <p:nvGrpSpPr>
          <p:cNvPr id="9" name="Group 8">
            <a:extLst>
              <a:ext uri="{FF2B5EF4-FFF2-40B4-BE49-F238E27FC236}">
                <a16:creationId xmlns:a16="http://schemas.microsoft.com/office/drawing/2014/main" id="{375CF9A8-6800-B43A-F123-798493BCD812}"/>
              </a:ext>
            </a:extLst>
          </p:cNvPr>
          <p:cNvGrpSpPr/>
          <p:nvPr/>
        </p:nvGrpSpPr>
        <p:grpSpPr>
          <a:xfrm>
            <a:off x="831103" y="2835858"/>
            <a:ext cx="10529793" cy="3405969"/>
            <a:chOff x="831103" y="2583351"/>
            <a:chExt cx="10529793" cy="3405969"/>
          </a:xfrm>
        </p:grpSpPr>
        <p:pic>
          <p:nvPicPr>
            <p:cNvPr id="7" name="Picture 6">
              <a:extLst>
                <a:ext uri="{FF2B5EF4-FFF2-40B4-BE49-F238E27FC236}">
                  <a16:creationId xmlns:a16="http://schemas.microsoft.com/office/drawing/2014/main" id="{EB2A123F-E470-68C3-0F6B-D742AF2313A6}"/>
                </a:ext>
              </a:extLst>
            </p:cNvPr>
            <p:cNvPicPr>
              <a:picLocks noChangeAspect="1"/>
            </p:cNvPicPr>
            <p:nvPr/>
          </p:nvPicPr>
          <p:blipFill>
            <a:blip r:embed="rId2"/>
            <a:srcRect t="9648" b="1592"/>
            <a:stretch/>
          </p:blipFill>
          <p:spPr>
            <a:xfrm>
              <a:off x="831103" y="2583351"/>
              <a:ext cx="10529793" cy="3314529"/>
            </a:xfrm>
            <a:prstGeom prst="rect">
              <a:avLst/>
            </a:prstGeom>
          </p:spPr>
        </p:pic>
        <p:sp>
          <p:nvSpPr>
            <p:cNvPr id="8" name="Rectangle 7">
              <a:extLst>
                <a:ext uri="{FF2B5EF4-FFF2-40B4-BE49-F238E27FC236}">
                  <a16:creationId xmlns:a16="http://schemas.microsoft.com/office/drawing/2014/main" id="{FF52148C-57EE-F106-A37F-F330EB9C09B7}"/>
                </a:ext>
              </a:extLst>
            </p:cNvPr>
            <p:cNvSpPr/>
            <p:nvPr/>
          </p:nvSpPr>
          <p:spPr>
            <a:xfrm>
              <a:off x="6960870" y="5703570"/>
              <a:ext cx="217170"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0372D86E-2113-F153-5F26-C2E0D4E144F9}"/>
              </a:ext>
            </a:extLst>
          </p:cNvPr>
          <p:cNvSpPr txBox="1"/>
          <p:nvPr/>
        </p:nvSpPr>
        <p:spPr>
          <a:xfrm>
            <a:off x="6370" y="6500741"/>
            <a:ext cx="6097904" cy="307777"/>
          </a:xfrm>
          <a:prstGeom prst="rect">
            <a:avLst/>
          </a:prstGeom>
          <a:noFill/>
        </p:spPr>
        <p:txBody>
          <a:bodyPr wrap="square">
            <a:spAutoFit/>
          </a:bodyPr>
          <a:lstStyle/>
          <a:p>
            <a:r>
              <a:rPr lang="en-US" sz="1400" dirty="0"/>
              <a:t>https://www.nature.com/articles/s41592-023-02144-y</a:t>
            </a:r>
          </a:p>
        </p:txBody>
      </p:sp>
    </p:spTree>
    <p:extLst>
      <p:ext uri="{BB962C8B-B14F-4D97-AF65-F5344CB8AC3E}">
        <p14:creationId xmlns:p14="http://schemas.microsoft.com/office/powerpoint/2010/main" val="4184592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1743-E955-D086-BA9A-4FC6998A3AF5}"/>
              </a:ext>
            </a:extLst>
          </p:cNvPr>
          <p:cNvSpPr>
            <a:spLocks noGrp="1"/>
          </p:cNvSpPr>
          <p:nvPr>
            <p:ph type="title"/>
          </p:nvPr>
        </p:nvSpPr>
        <p:spPr>
          <a:xfrm>
            <a:off x="512063" y="457201"/>
            <a:ext cx="2619757" cy="914400"/>
          </a:xfrm>
        </p:spPr>
        <p:txBody>
          <a:bodyPr/>
          <a:lstStyle/>
          <a:p>
            <a:r>
              <a:rPr lang="en-US" dirty="0"/>
              <a:t>Example</a:t>
            </a:r>
          </a:p>
        </p:txBody>
      </p:sp>
      <p:sp>
        <p:nvSpPr>
          <p:cNvPr id="3" name="Content Placeholder 2">
            <a:extLst>
              <a:ext uri="{FF2B5EF4-FFF2-40B4-BE49-F238E27FC236}">
                <a16:creationId xmlns:a16="http://schemas.microsoft.com/office/drawing/2014/main" id="{3C1D3170-3DA3-2502-97AB-E0055E95E789}"/>
              </a:ext>
            </a:extLst>
          </p:cNvPr>
          <p:cNvSpPr>
            <a:spLocks noGrp="1"/>
          </p:cNvSpPr>
          <p:nvPr>
            <p:ph idx="1"/>
          </p:nvPr>
        </p:nvSpPr>
        <p:spPr>
          <a:xfrm>
            <a:off x="512063" y="1291589"/>
            <a:ext cx="3694177" cy="4813935"/>
          </a:xfrm>
        </p:spPr>
        <p:txBody>
          <a:bodyPr/>
          <a:lstStyle/>
          <a:p>
            <a:pPr marL="285750" indent="-285750">
              <a:buFont typeface="Arial" panose="020B0604020202020204" pitchFamily="34" charset="0"/>
              <a:buChar char="•"/>
            </a:pPr>
            <a:r>
              <a:rPr lang="en-US" dirty="0"/>
              <a:t>This is a reanalysis of one of my datasets that focused on activating genes with </a:t>
            </a:r>
            <a:r>
              <a:rPr lang="en-US" dirty="0" err="1"/>
              <a:t>CRISPRa</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Cells with BAK1 or BCL2L11 are indistinguishable from control cells</a:t>
            </a:r>
          </a:p>
          <a:p>
            <a:pPr marL="285750" indent="-285750">
              <a:buFont typeface="Arial" panose="020B0604020202020204" pitchFamily="34" charset="0"/>
              <a:buChar char="•"/>
            </a:pPr>
            <a:r>
              <a:rPr lang="en-US" dirty="0"/>
              <a:t>These are pro-apoptotic regulators. Activating them killed off most cells, leaving behind escapers.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Conversely, activating transcription factors that cause cell differentiation makes cells easily distinguishable</a:t>
            </a:r>
          </a:p>
        </p:txBody>
      </p:sp>
      <p:sp>
        <p:nvSpPr>
          <p:cNvPr id="5" name="Slide Number Placeholder 4">
            <a:extLst>
              <a:ext uri="{FF2B5EF4-FFF2-40B4-BE49-F238E27FC236}">
                <a16:creationId xmlns:a16="http://schemas.microsoft.com/office/drawing/2014/main" id="{6C75BF0F-4238-63AA-25EB-5A575E675753}"/>
              </a:ext>
            </a:extLst>
          </p:cNvPr>
          <p:cNvSpPr>
            <a:spLocks noGrp="1"/>
          </p:cNvSpPr>
          <p:nvPr>
            <p:ph type="sldNum" sz="quarter" idx="12"/>
          </p:nvPr>
        </p:nvSpPr>
        <p:spPr/>
        <p:txBody>
          <a:bodyPr/>
          <a:lstStyle/>
          <a:p>
            <a:fld id="{392A82E4-46D4-47B9-B351-3B800C56E65D}" type="slidenum">
              <a:rPr lang="en-US" smtClean="0"/>
              <a:t>63</a:t>
            </a:fld>
            <a:endParaRPr lang="en-US"/>
          </a:p>
        </p:txBody>
      </p:sp>
      <p:pic>
        <p:nvPicPr>
          <p:cNvPr id="7" name="Picture 6">
            <a:extLst>
              <a:ext uri="{FF2B5EF4-FFF2-40B4-BE49-F238E27FC236}">
                <a16:creationId xmlns:a16="http://schemas.microsoft.com/office/drawing/2014/main" id="{B2031CBF-A82E-88EE-8B7D-5FAB3BFC6A76}"/>
              </a:ext>
            </a:extLst>
          </p:cNvPr>
          <p:cNvPicPr>
            <a:picLocks noChangeAspect="1"/>
          </p:cNvPicPr>
          <p:nvPr/>
        </p:nvPicPr>
        <p:blipFill>
          <a:blip r:embed="rId3"/>
          <a:srcRect t="1482"/>
          <a:stretch/>
        </p:blipFill>
        <p:spPr>
          <a:xfrm>
            <a:off x="4375591" y="1099374"/>
            <a:ext cx="7436851" cy="5278756"/>
          </a:xfrm>
          <a:prstGeom prst="rect">
            <a:avLst/>
          </a:prstGeom>
        </p:spPr>
      </p:pic>
      <p:sp>
        <p:nvSpPr>
          <p:cNvPr id="8" name="TextBox 7">
            <a:extLst>
              <a:ext uri="{FF2B5EF4-FFF2-40B4-BE49-F238E27FC236}">
                <a16:creationId xmlns:a16="http://schemas.microsoft.com/office/drawing/2014/main" id="{86A08359-972B-9651-CEB3-9631CC5128DB}"/>
              </a:ext>
            </a:extLst>
          </p:cNvPr>
          <p:cNvSpPr txBox="1"/>
          <p:nvPr/>
        </p:nvSpPr>
        <p:spPr>
          <a:xfrm>
            <a:off x="6370" y="6500741"/>
            <a:ext cx="6097904" cy="307777"/>
          </a:xfrm>
          <a:prstGeom prst="rect">
            <a:avLst/>
          </a:prstGeom>
          <a:noFill/>
        </p:spPr>
        <p:txBody>
          <a:bodyPr wrap="square">
            <a:spAutoFit/>
          </a:bodyPr>
          <a:lstStyle/>
          <a:p>
            <a:r>
              <a:rPr lang="en-US" sz="1400" dirty="0"/>
              <a:t>https://www.nature.com/articles/s41592-023-02144-y</a:t>
            </a:r>
          </a:p>
        </p:txBody>
      </p:sp>
    </p:spTree>
    <p:extLst>
      <p:ext uri="{BB962C8B-B14F-4D97-AF65-F5344CB8AC3E}">
        <p14:creationId xmlns:p14="http://schemas.microsoft.com/office/powerpoint/2010/main" val="151336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9C487-6CF8-D584-D3E6-E89078F8B85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ED81E59-526A-8EE7-ADC2-07FB46A54C52}"/>
              </a:ext>
            </a:extLst>
          </p:cNvPr>
          <p:cNvPicPr>
            <a:picLocks noChangeAspect="1"/>
          </p:cNvPicPr>
          <p:nvPr/>
        </p:nvPicPr>
        <p:blipFill>
          <a:blip r:embed="rId2">
            <a:duotone>
              <a:prstClr val="black"/>
              <a:srgbClr val="FF8834">
                <a:tint val="45000"/>
                <a:satMod val="400000"/>
              </a:srgbClr>
            </a:duotone>
          </a:blip>
          <a:srcRect b="14791"/>
          <a:stretch/>
        </p:blipFill>
        <p:spPr>
          <a:xfrm>
            <a:off x="8411332" y="4638606"/>
            <a:ext cx="2354683" cy="1209302"/>
          </a:xfrm>
          <a:prstGeom prst="rect">
            <a:avLst/>
          </a:prstGeom>
        </p:spPr>
      </p:pic>
      <p:sp>
        <p:nvSpPr>
          <p:cNvPr id="20" name="Rectangle 19">
            <a:extLst>
              <a:ext uri="{FF2B5EF4-FFF2-40B4-BE49-F238E27FC236}">
                <a16:creationId xmlns:a16="http://schemas.microsoft.com/office/drawing/2014/main" id="{29D0481F-1C1C-B3EB-0AB4-CD5A1D0AA9D9}"/>
              </a:ext>
            </a:extLst>
          </p:cNvPr>
          <p:cNvSpPr/>
          <p:nvPr/>
        </p:nvSpPr>
        <p:spPr>
          <a:xfrm>
            <a:off x="9116603" y="4626509"/>
            <a:ext cx="185037" cy="132154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28BAB-A288-AD17-F219-465DDA093DD0}"/>
              </a:ext>
            </a:extLst>
          </p:cNvPr>
          <p:cNvSpPr>
            <a:spLocks noGrp="1"/>
          </p:cNvSpPr>
          <p:nvPr>
            <p:ph type="title"/>
          </p:nvPr>
        </p:nvSpPr>
        <p:spPr/>
        <p:txBody>
          <a:bodyPr/>
          <a:lstStyle/>
          <a:p>
            <a:r>
              <a:rPr lang="en-US" dirty="0"/>
              <a:t>Two ways of assessing perturbation effects</a:t>
            </a:r>
          </a:p>
        </p:txBody>
      </p:sp>
      <p:sp>
        <p:nvSpPr>
          <p:cNvPr id="5" name="Slide Number Placeholder 4">
            <a:extLst>
              <a:ext uri="{FF2B5EF4-FFF2-40B4-BE49-F238E27FC236}">
                <a16:creationId xmlns:a16="http://schemas.microsoft.com/office/drawing/2014/main" id="{4A2CDC46-E65B-DC30-8C0B-5B3853B3EE92}"/>
              </a:ext>
            </a:extLst>
          </p:cNvPr>
          <p:cNvSpPr>
            <a:spLocks noGrp="1"/>
          </p:cNvSpPr>
          <p:nvPr>
            <p:ph type="sldNum" sz="quarter" idx="12"/>
          </p:nvPr>
        </p:nvSpPr>
        <p:spPr/>
        <p:txBody>
          <a:bodyPr/>
          <a:lstStyle/>
          <a:p>
            <a:fld id="{392A82E4-46D4-47B9-B351-3B800C56E65D}" type="slidenum">
              <a:rPr lang="en-US" smtClean="0"/>
              <a:t>64</a:t>
            </a:fld>
            <a:endParaRPr lang="en-US"/>
          </a:p>
        </p:txBody>
      </p:sp>
      <p:pic>
        <p:nvPicPr>
          <p:cNvPr id="7" name="Picture 6">
            <a:extLst>
              <a:ext uri="{FF2B5EF4-FFF2-40B4-BE49-F238E27FC236}">
                <a16:creationId xmlns:a16="http://schemas.microsoft.com/office/drawing/2014/main" id="{283BC3D9-5DC6-F686-C512-F2DD0CBCD7E6}"/>
              </a:ext>
            </a:extLst>
          </p:cNvPr>
          <p:cNvPicPr>
            <a:picLocks noChangeAspect="1"/>
          </p:cNvPicPr>
          <p:nvPr/>
        </p:nvPicPr>
        <p:blipFill>
          <a:blip r:embed="rId2"/>
          <a:srcRect b="14791"/>
          <a:stretch/>
        </p:blipFill>
        <p:spPr>
          <a:xfrm>
            <a:off x="1425985" y="1945500"/>
            <a:ext cx="3325939" cy="1708113"/>
          </a:xfrm>
          <a:prstGeom prst="rect">
            <a:avLst/>
          </a:prstGeom>
        </p:spPr>
      </p:pic>
      <p:pic>
        <p:nvPicPr>
          <p:cNvPr id="10" name="Picture 9">
            <a:extLst>
              <a:ext uri="{FF2B5EF4-FFF2-40B4-BE49-F238E27FC236}">
                <a16:creationId xmlns:a16="http://schemas.microsoft.com/office/drawing/2014/main" id="{9D562641-B7D9-6FAE-327C-FF31ADA8DBEF}"/>
              </a:ext>
            </a:extLst>
          </p:cNvPr>
          <p:cNvPicPr>
            <a:picLocks noChangeAspect="1"/>
          </p:cNvPicPr>
          <p:nvPr/>
        </p:nvPicPr>
        <p:blipFill>
          <a:blip r:embed="rId2">
            <a:duotone>
              <a:prstClr val="black"/>
              <a:srgbClr val="FF8834">
                <a:tint val="45000"/>
                <a:satMod val="400000"/>
              </a:srgbClr>
            </a:duotone>
          </a:blip>
          <a:srcRect b="14791"/>
          <a:stretch/>
        </p:blipFill>
        <p:spPr>
          <a:xfrm>
            <a:off x="8411332" y="1723754"/>
            <a:ext cx="2354683" cy="1209302"/>
          </a:xfrm>
          <a:prstGeom prst="rect">
            <a:avLst/>
          </a:prstGeom>
        </p:spPr>
      </p:pic>
      <p:pic>
        <p:nvPicPr>
          <p:cNvPr id="11" name="Picture 10">
            <a:extLst>
              <a:ext uri="{FF2B5EF4-FFF2-40B4-BE49-F238E27FC236}">
                <a16:creationId xmlns:a16="http://schemas.microsoft.com/office/drawing/2014/main" id="{E7E87D27-618B-F00C-F4AD-E526CD166E6C}"/>
              </a:ext>
            </a:extLst>
          </p:cNvPr>
          <p:cNvPicPr>
            <a:picLocks noChangeAspect="1"/>
          </p:cNvPicPr>
          <p:nvPr/>
        </p:nvPicPr>
        <p:blipFill>
          <a:blip r:embed="rId2">
            <a:duotone>
              <a:prstClr val="black"/>
              <a:srgbClr val="7030A0">
                <a:tint val="45000"/>
                <a:satMod val="400000"/>
              </a:srgbClr>
            </a:duotone>
          </a:blip>
          <a:srcRect b="14791"/>
          <a:stretch/>
        </p:blipFill>
        <p:spPr>
          <a:xfrm>
            <a:off x="7383872" y="2194906"/>
            <a:ext cx="2354683" cy="1209302"/>
          </a:xfrm>
          <a:prstGeom prst="rect">
            <a:avLst/>
          </a:prstGeom>
        </p:spPr>
      </p:pic>
      <p:pic>
        <p:nvPicPr>
          <p:cNvPr id="12" name="Picture 11">
            <a:extLst>
              <a:ext uri="{FF2B5EF4-FFF2-40B4-BE49-F238E27FC236}">
                <a16:creationId xmlns:a16="http://schemas.microsoft.com/office/drawing/2014/main" id="{0C60852B-00B8-8606-EF93-32F21FB961DD}"/>
              </a:ext>
            </a:extLst>
          </p:cNvPr>
          <p:cNvPicPr>
            <a:picLocks noChangeAspect="1"/>
          </p:cNvPicPr>
          <p:nvPr/>
        </p:nvPicPr>
        <p:blipFill>
          <a:blip r:embed="rId2">
            <a:duotone>
              <a:prstClr val="black"/>
              <a:schemeClr val="accent1">
                <a:tint val="45000"/>
                <a:satMod val="400000"/>
              </a:schemeClr>
            </a:duotone>
          </a:blip>
          <a:srcRect b="14791"/>
          <a:stretch/>
        </p:blipFill>
        <p:spPr>
          <a:xfrm>
            <a:off x="8235368" y="2604209"/>
            <a:ext cx="2354683" cy="1209302"/>
          </a:xfrm>
          <a:prstGeom prst="rect">
            <a:avLst/>
          </a:prstGeom>
        </p:spPr>
      </p:pic>
      <p:sp>
        <p:nvSpPr>
          <p:cNvPr id="3" name="TextBox 2">
            <a:extLst>
              <a:ext uri="{FF2B5EF4-FFF2-40B4-BE49-F238E27FC236}">
                <a16:creationId xmlns:a16="http://schemas.microsoft.com/office/drawing/2014/main" id="{8DF4EFAC-FF78-D8CC-42DF-AA52834E690D}"/>
              </a:ext>
            </a:extLst>
          </p:cNvPr>
          <p:cNvSpPr txBox="1"/>
          <p:nvPr/>
        </p:nvSpPr>
        <p:spPr>
          <a:xfrm>
            <a:off x="2385690" y="960508"/>
            <a:ext cx="7420621" cy="707886"/>
          </a:xfrm>
          <a:prstGeom prst="rect">
            <a:avLst/>
          </a:prstGeom>
          <a:noFill/>
        </p:spPr>
        <p:txBody>
          <a:bodyPr wrap="none" rtlCol="0">
            <a:spAutoFit/>
          </a:bodyPr>
          <a:lstStyle/>
          <a:p>
            <a:pPr algn="ctr"/>
            <a:r>
              <a:rPr lang="en-US" sz="2000" b="1" dirty="0">
                <a:solidFill>
                  <a:srgbClr val="272524"/>
                </a:solidFill>
              </a:rPr>
              <a:t>Global distance-based tests</a:t>
            </a:r>
          </a:p>
          <a:p>
            <a:pPr algn="ctr"/>
            <a:r>
              <a:rPr lang="en-US" sz="2000" dirty="0">
                <a:solidFill>
                  <a:srgbClr val="272524"/>
                </a:solidFill>
              </a:rPr>
              <a:t>Compare entire perturbations and figure out which do anything</a:t>
            </a:r>
          </a:p>
        </p:txBody>
      </p:sp>
      <p:sp>
        <p:nvSpPr>
          <p:cNvPr id="4" name="TextBox 3">
            <a:extLst>
              <a:ext uri="{FF2B5EF4-FFF2-40B4-BE49-F238E27FC236}">
                <a16:creationId xmlns:a16="http://schemas.microsoft.com/office/drawing/2014/main" id="{7CBD48AC-EABD-4C06-E07A-D67D7E0DDEA9}"/>
              </a:ext>
            </a:extLst>
          </p:cNvPr>
          <p:cNvSpPr txBox="1"/>
          <p:nvPr/>
        </p:nvSpPr>
        <p:spPr>
          <a:xfrm>
            <a:off x="2385690" y="3930720"/>
            <a:ext cx="7420621" cy="707886"/>
          </a:xfrm>
          <a:prstGeom prst="rect">
            <a:avLst/>
          </a:prstGeom>
          <a:noFill/>
        </p:spPr>
        <p:txBody>
          <a:bodyPr wrap="square" rtlCol="0">
            <a:spAutoFit/>
          </a:bodyPr>
          <a:lstStyle/>
          <a:p>
            <a:pPr algn="ctr"/>
            <a:r>
              <a:rPr lang="en-US" sz="2000" b="1" dirty="0">
                <a:solidFill>
                  <a:srgbClr val="272524"/>
                </a:solidFill>
              </a:rPr>
              <a:t>Gene-level differential expression</a:t>
            </a:r>
          </a:p>
          <a:p>
            <a:pPr algn="ctr"/>
            <a:r>
              <a:rPr lang="en-US" sz="2000" dirty="0">
                <a:solidFill>
                  <a:srgbClr val="272524"/>
                </a:solidFill>
              </a:rPr>
              <a:t>Identify genes whose expression is altered by a perturbation</a:t>
            </a:r>
          </a:p>
        </p:txBody>
      </p:sp>
      <p:pic>
        <p:nvPicPr>
          <p:cNvPr id="14" name="Picture 13">
            <a:extLst>
              <a:ext uri="{FF2B5EF4-FFF2-40B4-BE49-F238E27FC236}">
                <a16:creationId xmlns:a16="http://schemas.microsoft.com/office/drawing/2014/main" id="{9025856B-56F8-83C4-B623-4F58D2756EBB}"/>
              </a:ext>
            </a:extLst>
          </p:cNvPr>
          <p:cNvPicPr>
            <a:picLocks noChangeAspect="1"/>
          </p:cNvPicPr>
          <p:nvPr/>
        </p:nvPicPr>
        <p:blipFill>
          <a:blip r:embed="rId2"/>
          <a:srcRect b="14791"/>
          <a:stretch/>
        </p:blipFill>
        <p:spPr>
          <a:xfrm>
            <a:off x="1425985" y="4858090"/>
            <a:ext cx="3325939" cy="1708113"/>
          </a:xfrm>
          <a:prstGeom prst="rect">
            <a:avLst/>
          </a:prstGeom>
        </p:spPr>
      </p:pic>
      <p:pic>
        <p:nvPicPr>
          <p:cNvPr id="17" name="Picture 16">
            <a:extLst>
              <a:ext uri="{FF2B5EF4-FFF2-40B4-BE49-F238E27FC236}">
                <a16:creationId xmlns:a16="http://schemas.microsoft.com/office/drawing/2014/main" id="{F2B367C8-AE74-D6CF-9B76-C92C3D9940A3}"/>
              </a:ext>
            </a:extLst>
          </p:cNvPr>
          <p:cNvPicPr>
            <a:picLocks noChangeAspect="1"/>
          </p:cNvPicPr>
          <p:nvPr/>
        </p:nvPicPr>
        <p:blipFill>
          <a:blip r:embed="rId2">
            <a:duotone>
              <a:prstClr val="black"/>
              <a:srgbClr val="7030A0">
                <a:tint val="45000"/>
                <a:satMod val="400000"/>
              </a:srgbClr>
            </a:duotone>
          </a:blip>
          <a:srcRect b="14791"/>
          <a:stretch/>
        </p:blipFill>
        <p:spPr>
          <a:xfrm>
            <a:off x="7383872" y="5109758"/>
            <a:ext cx="2354683" cy="1209302"/>
          </a:xfrm>
          <a:prstGeom prst="rect">
            <a:avLst/>
          </a:prstGeom>
        </p:spPr>
      </p:pic>
      <p:pic>
        <p:nvPicPr>
          <p:cNvPr id="18" name="Picture 17">
            <a:extLst>
              <a:ext uri="{FF2B5EF4-FFF2-40B4-BE49-F238E27FC236}">
                <a16:creationId xmlns:a16="http://schemas.microsoft.com/office/drawing/2014/main" id="{7D7838AA-2C49-BBF3-9999-4EE88139D228}"/>
              </a:ext>
            </a:extLst>
          </p:cNvPr>
          <p:cNvPicPr>
            <a:picLocks noChangeAspect="1"/>
          </p:cNvPicPr>
          <p:nvPr/>
        </p:nvPicPr>
        <p:blipFill>
          <a:blip r:embed="rId2">
            <a:duotone>
              <a:prstClr val="black"/>
              <a:schemeClr val="accent1">
                <a:tint val="45000"/>
                <a:satMod val="400000"/>
              </a:schemeClr>
            </a:duotone>
          </a:blip>
          <a:srcRect b="14791"/>
          <a:stretch/>
        </p:blipFill>
        <p:spPr>
          <a:xfrm>
            <a:off x="8235368" y="5519061"/>
            <a:ext cx="2354683" cy="1209302"/>
          </a:xfrm>
          <a:prstGeom prst="rect">
            <a:avLst/>
          </a:prstGeom>
        </p:spPr>
      </p:pic>
      <p:sp>
        <p:nvSpPr>
          <p:cNvPr id="13" name="Rectangle 12">
            <a:extLst>
              <a:ext uri="{FF2B5EF4-FFF2-40B4-BE49-F238E27FC236}">
                <a16:creationId xmlns:a16="http://schemas.microsoft.com/office/drawing/2014/main" id="{9634B36C-0D0A-2085-9157-94523AB7116D}"/>
              </a:ext>
            </a:extLst>
          </p:cNvPr>
          <p:cNvSpPr/>
          <p:nvPr/>
        </p:nvSpPr>
        <p:spPr>
          <a:xfrm>
            <a:off x="8936102" y="5519062"/>
            <a:ext cx="180501" cy="120930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22C020-5006-46EF-61DF-A6BE5A83CBF8}"/>
              </a:ext>
            </a:extLst>
          </p:cNvPr>
          <p:cNvSpPr/>
          <p:nvPr/>
        </p:nvSpPr>
        <p:spPr>
          <a:xfrm>
            <a:off x="8090719" y="5077948"/>
            <a:ext cx="193693" cy="126570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270007D-82AB-DF7C-AD8D-66F95925BD61}"/>
              </a:ext>
            </a:extLst>
          </p:cNvPr>
          <p:cNvSpPr/>
          <p:nvPr/>
        </p:nvSpPr>
        <p:spPr>
          <a:xfrm>
            <a:off x="2453881" y="4858288"/>
            <a:ext cx="186449" cy="18700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70E0B6-9263-68CB-4F3D-405F104B497F}"/>
              </a:ext>
            </a:extLst>
          </p:cNvPr>
          <p:cNvSpPr/>
          <p:nvPr/>
        </p:nvSpPr>
        <p:spPr>
          <a:xfrm>
            <a:off x="1425985" y="1885610"/>
            <a:ext cx="3382144" cy="18700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70AF67-E55D-E8ED-2CFD-9DD03311636B}"/>
              </a:ext>
            </a:extLst>
          </p:cNvPr>
          <p:cNvSpPr/>
          <p:nvPr/>
        </p:nvSpPr>
        <p:spPr>
          <a:xfrm>
            <a:off x="8183237" y="2548849"/>
            <a:ext cx="2492383" cy="136596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166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AE150-C560-3AFC-9015-6C0A34E7A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5D327-9ED0-34B3-E421-C3E456AB0A4D}"/>
              </a:ext>
            </a:extLst>
          </p:cNvPr>
          <p:cNvSpPr>
            <a:spLocks noGrp="1"/>
          </p:cNvSpPr>
          <p:nvPr>
            <p:ph type="title"/>
          </p:nvPr>
        </p:nvSpPr>
        <p:spPr/>
        <p:txBody>
          <a:bodyPr/>
          <a:lstStyle/>
          <a:p>
            <a:r>
              <a:rPr lang="en-US" dirty="0"/>
              <a:t>Gene-level differential expression</a:t>
            </a:r>
          </a:p>
        </p:txBody>
      </p:sp>
      <p:sp>
        <p:nvSpPr>
          <p:cNvPr id="3" name="Content Placeholder 2">
            <a:extLst>
              <a:ext uri="{FF2B5EF4-FFF2-40B4-BE49-F238E27FC236}">
                <a16:creationId xmlns:a16="http://schemas.microsoft.com/office/drawing/2014/main" id="{6E29F67F-6317-9654-25C3-BFAE18ED7537}"/>
              </a:ext>
            </a:extLst>
          </p:cNvPr>
          <p:cNvSpPr>
            <a:spLocks noGrp="1"/>
          </p:cNvSpPr>
          <p:nvPr>
            <p:ph idx="1"/>
          </p:nvPr>
        </p:nvSpPr>
        <p:spPr>
          <a:xfrm>
            <a:off x="512064" y="1485901"/>
            <a:ext cx="11184422" cy="4619624"/>
          </a:xfrm>
        </p:spPr>
        <p:txBody>
          <a:bodyPr/>
          <a:lstStyle/>
          <a:p>
            <a:pPr marL="285750" indent="-285750">
              <a:buFont typeface="Arial" panose="020B0604020202020204" pitchFamily="34" charset="0"/>
              <a:buChar char="•"/>
            </a:pPr>
            <a:r>
              <a:rPr lang="en-US" b="1" dirty="0"/>
              <a:t>Goal: </a:t>
            </a:r>
            <a:r>
              <a:rPr lang="en-US" dirty="0"/>
              <a:t>Identify which genes are changed by a perturbation</a:t>
            </a:r>
          </a:p>
          <a:p>
            <a:pPr marL="285750" indent="-285750">
              <a:buFont typeface="Arial" panose="020B0604020202020204" pitchFamily="34" charset="0"/>
              <a:buChar char="•"/>
            </a:pPr>
            <a:r>
              <a:rPr lang="en-US" dirty="0"/>
              <a:t>Conceptually similar to scoring guide phenotypes in fitness screens: are gene counts different in control and perturbed populations?</a:t>
            </a:r>
          </a:p>
          <a:p>
            <a:endParaRPr lang="en-US" dirty="0"/>
          </a:p>
        </p:txBody>
      </p:sp>
      <p:sp>
        <p:nvSpPr>
          <p:cNvPr id="5" name="Slide Number Placeholder 4">
            <a:extLst>
              <a:ext uri="{FF2B5EF4-FFF2-40B4-BE49-F238E27FC236}">
                <a16:creationId xmlns:a16="http://schemas.microsoft.com/office/drawing/2014/main" id="{E120D507-EB74-41AB-1FEF-02840B311A1B}"/>
              </a:ext>
            </a:extLst>
          </p:cNvPr>
          <p:cNvSpPr>
            <a:spLocks noGrp="1"/>
          </p:cNvSpPr>
          <p:nvPr>
            <p:ph type="sldNum" sz="quarter" idx="12"/>
          </p:nvPr>
        </p:nvSpPr>
        <p:spPr/>
        <p:txBody>
          <a:bodyPr/>
          <a:lstStyle/>
          <a:p>
            <a:fld id="{392A82E4-46D4-47B9-B351-3B800C56E65D}" type="slidenum">
              <a:rPr lang="en-US" smtClean="0"/>
              <a:t>65</a:t>
            </a:fld>
            <a:endParaRPr lang="en-US"/>
          </a:p>
        </p:txBody>
      </p:sp>
      <p:pic>
        <p:nvPicPr>
          <p:cNvPr id="14" name="Picture 13">
            <a:extLst>
              <a:ext uri="{FF2B5EF4-FFF2-40B4-BE49-F238E27FC236}">
                <a16:creationId xmlns:a16="http://schemas.microsoft.com/office/drawing/2014/main" id="{30FEB339-1C33-AB39-0BCB-3CDB520BF9A5}"/>
              </a:ext>
            </a:extLst>
          </p:cNvPr>
          <p:cNvPicPr>
            <a:picLocks noChangeAspect="1"/>
          </p:cNvPicPr>
          <p:nvPr/>
        </p:nvPicPr>
        <p:blipFill>
          <a:blip r:embed="rId2"/>
          <a:srcRect b="14791"/>
          <a:stretch/>
        </p:blipFill>
        <p:spPr>
          <a:xfrm>
            <a:off x="495515" y="3377488"/>
            <a:ext cx="1865855" cy="958253"/>
          </a:xfrm>
          <a:prstGeom prst="rect">
            <a:avLst/>
          </a:prstGeom>
        </p:spPr>
      </p:pic>
      <p:pic>
        <p:nvPicPr>
          <p:cNvPr id="15" name="Picture 14">
            <a:extLst>
              <a:ext uri="{FF2B5EF4-FFF2-40B4-BE49-F238E27FC236}">
                <a16:creationId xmlns:a16="http://schemas.microsoft.com/office/drawing/2014/main" id="{305D0D09-18BA-3CAE-3542-09636A9E7634}"/>
              </a:ext>
            </a:extLst>
          </p:cNvPr>
          <p:cNvPicPr>
            <a:picLocks noChangeAspect="1"/>
          </p:cNvPicPr>
          <p:nvPr/>
        </p:nvPicPr>
        <p:blipFill>
          <a:blip r:embed="rId2">
            <a:duotone>
              <a:prstClr val="black"/>
              <a:schemeClr val="accent1">
                <a:tint val="45000"/>
                <a:satMod val="400000"/>
              </a:schemeClr>
            </a:duotone>
          </a:blip>
          <a:srcRect b="14791"/>
          <a:stretch/>
        </p:blipFill>
        <p:spPr>
          <a:xfrm>
            <a:off x="495514" y="5147271"/>
            <a:ext cx="1865856" cy="958254"/>
          </a:xfrm>
          <a:prstGeom prst="rect">
            <a:avLst/>
          </a:prstGeom>
        </p:spPr>
      </p:pic>
      <p:sp>
        <p:nvSpPr>
          <p:cNvPr id="16" name="TextBox 15">
            <a:extLst>
              <a:ext uri="{FF2B5EF4-FFF2-40B4-BE49-F238E27FC236}">
                <a16:creationId xmlns:a16="http://schemas.microsoft.com/office/drawing/2014/main" id="{BBAE40C7-F4C1-71BC-54F1-5D95C492D929}"/>
              </a:ext>
            </a:extLst>
          </p:cNvPr>
          <p:cNvSpPr txBox="1"/>
          <p:nvPr/>
        </p:nvSpPr>
        <p:spPr>
          <a:xfrm>
            <a:off x="710737" y="2964134"/>
            <a:ext cx="1454244" cy="369332"/>
          </a:xfrm>
          <a:prstGeom prst="rect">
            <a:avLst/>
          </a:prstGeom>
          <a:noFill/>
        </p:spPr>
        <p:txBody>
          <a:bodyPr wrap="none" rtlCol="0">
            <a:spAutoFit/>
          </a:bodyPr>
          <a:lstStyle/>
          <a:p>
            <a:pPr algn="l"/>
            <a:r>
              <a:rPr lang="en-US" dirty="0">
                <a:solidFill>
                  <a:schemeClr val="tx2">
                    <a:lumMod val="75000"/>
                    <a:lumOff val="25000"/>
                  </a:schemeClr>
                </a:solidFill>
              </a:rPr>
              <a:t>Control cells</a:t>
            </a:r>
          </a:p>
        </p:txBody>
      </p:sp>
      <p:sp>
        <p:nvSpPr>
          <p:cNvPr id="17" name="TextBox 16">
            <a:extLst>
              <a:ext uri="{FF2B5EF4-FFF2-40B4-BE49-F238E27FC236}">
                <a16:creationId xmlns:a16="http://schemas.microsoft.com/office/drawing/2014/main" id="{2713935C-CE49-B5A5-456C-7B93C4D8B303}"/>
              </a:ext>
            </a:extLst>
          </p:cNvPr>
          <p:cNvSpPr txBox="1"/>
          <p:nvPr/>
        </p:nvSpPr>
        <p:spPr>
          <a:xfrm>
            <a:off x="576084" y="4769839"/>
            <a:ext cx="1723549" cy="369332"/>
          </a:xfrm>
          <a:prstGeom prst="rect">
            <a:avLst/>
          </a:prstGeom>
          <a:noFill/>
        </p:spPr>
        <p:txBody>
          <a:bodyPr wrap="none" rtlCol="0">
            <a:spAutoFit/>
          </a:bodyPr>
          <a:lstStyle/>
          <a:p>
            <a:pPr algn="l"/>
            <a:r>
              <a:rPr lang="en-US" dirty="0">
                <a:solidFill>
                  <a:schemeClr val="accent1"/>
                </a:solidFill>
              </a:rPr>
              <a:t>Perturbed cells</a:t>
            </a:r>
          </a:p>
        </p:txBody>
      </p:sp>
      <p:cxnSp>
        <p:nvCxnSpPr>
          <p:cNvPr id="18" name="Straight Arrow Connector 17">
            <a:extLst>
              <a:ext uri="{FF2B5EF4-FFF2-40B4-BE49-F238E27FC236}">
                <a16:creationId xmlns:a16="http://schemas.microsoft.com/office/drawing/2014/main" id="{49CE1AD0-9C22-DDD2-3156-65FE12341B61}"/>
              </a:ext>
            </a:extLst>
          </p:cNvPr>
          <p:cNvCxnSpPr/>
          <p:nvPr/>
        </p:nvCxnSpPr>
        <p:spPr>
          <a:xfrm>
            <a:off x="2537495" y="4610055"/>
            <a:ext cx="1229729" cy="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F5014B0-447B-0502-6E11-7C6712365788}"/>
              </a:ext>
            </a:extLst>
          </p:cNvPr>
          <p:cNvSpPr txBox="1"/>
          <p:nvPr/>
        </p:nvSpPr>
        <p:spPr>
          <a:xfrm>
            <a:off x="2537495" y="3833760"/>
            <a:ext cx="1184940" cy="646331"/>
          </a:xfrm>
          <a:prstGeom prst="rect">
            <a:avLst/>
          </a:prstGeom>
          <a:noFill/>
        </p:spPr>
        <p:txBody>
          <a:bodyPr wrap="none" rtlCol="0">
            <a:spAutoFit/>
          </a:bodyPr>
          <a:lstStyle/>
          <a:p>
            <a:pPr algn="ctr"/>
            <a:r>
              <a:rPr lang="en-US" dirty="0">
                <a:solidFill>
                  <a:schemeClr val="tx2"/>
                </a:solidFill>
              </a:rPr>
              <a:t>Embed to</a:t>
            </a:r>
          </a:p>
          <a:p>
            <a:pPr algn="ctr"/>
            <a:r>
              <a:rPr lang="en-US" dirty="0">
                <a:solidFill>
                  <a:schemeClr val="tx2"/>
                </a:solidFill>
              </a:rPr>
              <a:t>visualize</a:t>
            </a:r>
          </a:p>
        </p:txBody>
      </p:sp>
      <p:pic>
        <p:nvPicPr>
          <p:cNvPr id="7172" name="Picture 4">
            <a:extLst>
              <a:ext uri="{FF2B5EF4-FFF2-40B4-BE49-F238E27FC236}">
                <a16:creationId xmlns:a16="http://schemas.microsoft.com/office/drawing/2014/main" id="{85209A37-68CB-C596-94ED-15D1EB9AE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49" y="3293647"/>
            <a:ext cx="8001588" cy="263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701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7B25-98E5-9E66-7A62-F0C1F427D243}"/>
              </a:ext>
            </a:extLst>
          </p:cNvPr>
          <p:cNvSpPr>
            <a:spLocks noGrp="1"/>
          </p:cNvSpPr>
          <p:nvPr>
            <p:ph type="title"/>
          </p:nvPr>
        </p:nvSpPr>
        <p:spPr/>
        <p:txBody>
          <a:bodyPr/>
          <a:lstStyle/>
          <a:p>
            <a:r>
              <a:rPr lang="en-US" dirty="0"/>
              <a:t>Strategies for gene-level differential expression</a:t>
            </a:r>
          </a:p>
        </p:txBody>
      </p:sp>
      <p:sp>
        <p:nvSpPr>
          <p:cNvPr id="3" name="Content Placeholder 2">
            <a:extLst>
              <a:ext uri="{FF2B5EF4-FFF2-40B4-BE49-F238E27FC236}">
                <a16:creationId xmlns:a16="http://schemas.microsoft.com/office/drawing/2014/main" id="{7E508D9B-095F-727B-6C54-CF9614A59A58}"/>
              </a:ext>
            </a:extLst>
          </p:cNvPr>
          <p:cNvSpPr>
            <a:spLocks noGrp="1"/>
          </p:cNvSpPr>
          <p:nvPr>
            <p:ph idx="1"/>
          </p:nvPr>
        </p:nvSpPr>
        <p:spPr>
          <a:xfrm>
            <a:off x="512064" y="1700783"/>
            <a:ext cx="4185666" cy="4404741"/>
          </a:xfrm>
        </p:spPr>
        <p:txBody>
          <a:bodyPr/>
          <a:lstStyle/>
          <a:p>
            <a:pPr marL="342900" indent="-342900">
              <a:buFont typeface="+mj-lt"/>
              <a:buAutoNum type="arabicPeriod"/>
            </a:pPr>
            <a:r>
              <a:rPr lang="en-US" b="1" dirty="0"/>
              <a:t>Compare distributions between perturbed and control cells using a statistical test</a:t>
            </a:r>
          </a:p>
          <a:p>
            <a:pPr marL="342900" indent="-342900">
              <a:buFont typeface="Arial" panose="020B0604020202020204" pitchFamily="34" charset="0"/>
              <a:buChar char="•"/>
            </a:pPr>
            <a:r>
              <a:rPr lang="en-US" dirty="0"/>
              <a:t>A challenge is that different genes can have different shapes of distribution</a:t>
            </a:r>
          </a:p>
          <a:p>
            <a:pPr marL="342900" indent="-342900">
              <a:buFont typeface="Arial" panose="020B0604020202020204" pitchFamily="34" charset="0"/>
              <a:buChar char="•"/>
            </a:pPr>
            <a:r>
              <a:rPr lang="en-US" dirty="0"/>
              <a:t>Motivates using non-parametric tests like Wilcoxon (doesn’t assume a particular distribution)</a:t>
            </a:r>
          </a:p>
          <a:p>
            <a:pPr marL="342900" indent="-342900">
              <a:buFont typeface="Arial" panose="020B0604020202020204" pitchFamily="34" charset="0"/>
              <a:buChar char="•"/>
            </a:pPr>
            <a:r>
              <a:rPr lang="en-US" dirty="0"/>
              <a:t>Quick-and-dirty approach</a:t>
            </a:r>
          </a:p>
        </p:txBody>
      </p:sp>
      <p:sp>
        <p:nvSpPr>
          <p:cNvPr id="5" name="Slide Number Placeholder 4">
            <a:extLst>
              <a:ext uri="{FF2B5EF4-FFF2-40B4-BE49-F238E27FC236}">
                <a16:creationId xmlns:a16="http://schemas.microsoft.com/office/drawing/2014/main" id="{CF72849A-5470-592F-1591-1DDA6C7B55B0}"/>
              </a:ext>
            </a:extLst>
          </p:cNvPr>
          <p:cNvSpPr>
            <a:spLocks noGrp="1"/>
          </p:cNvSpPr>
          <p:nvPr>
            <p:ph type="sldNum" sz="quarter" idx="12"/>
          </p:nvPr>
        </p:nvSpPr>
        <p:spPr/>
        <p:txBody>
          <a:bodyPr/>
          <a:lstStyle/>
          <a:p>
            <a:fld id="{392A82E4-46D4-47B9-B351-3B800C56E65D}" type="slidenum">
              <a:rPr lang="en-US" smtClean="0"/>
              <a:t>66</a:t>
            </a:fld>
            <a:endParaRPr lang="en-US"/>
          </a:p>
        </p:txBody>
      </p:sp>
      <p:pic>
        <p:nvPicPr>
          <p:cNvPr id="11266" name="Picture 2">
            <a:extLst>
              <a:ext uri="{FF2B5EF4-FFF2-40B4-BE49-F238E27FC236}">
                <a16:creationId xmlns:a16="http://schemas.microsoft.com/office/drawing/2014/main" id="{413A2CBF-3961-AB60-07E3-21D4B4D5F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470" y="1700783"/>
            <a:ext cx="6793016" cy="336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54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A41C8-39E4-DE7A-9405-22EF8664B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1EFB4-5A50-4665-9A6E-267E6AB6B7D2}"/>
              </a:ext>
            </a:extLst>
          </p:cNvPr>
          <p:cNvSpPr>
            <a:spLocks noGrp="1"/>
          </p:cNvSpPr>
          <p:nvPr>
            <p:ph type="title"/>
          </p:nvPr>
        </p:nvSpPr>
        <p:spPr/>
        <p:txBody>
          <a:bodyPr/>
          <a:lstStyle/>
          <a:p>
            <a:r>
              <a:rPr lang="en-US" dirty="0"/>
              <a:t>Strategies for gene-level differential expression</a:t>
            </a:r>
          </a:p>
        </p:txBody>
      </p:sp>
      <p:sp>
        <p:nvSpPr>
          <p:cNvPr id="3" name="Content Placeholder 2">
            <a:extLst>
              <a:ext uri="{FF2B5EF4-FFF2-40B4-BE49-F238E27FC236}">
                <a16:creationId xmlns:a16="http://schemas.microsoft.com/office/drawing/2014/main" id="{E63C3AC8-6A46-B9DB-7D6E-3DF18ECE79D4}"/>
              </a:ext>
            </a:extLst>
          </p:cNvPr>
          <p:cNvSpPr>
            <a:spLocks noGrp="1"/>
          </p:cNvSpPr>
          <p:nvPr>
            <p:ph idx="1"/>
          </p:nvPr>
        </p:nvSpPr>
        <p:spPr>
          <a:xfrm>
            <a:off x="512064" y="1700783"/>
            <a:ext cx="4322826" cy="4404741"/>
          </a:xfrm>
        </p:spPr>
        <p:txBody>
          <a:bodyPr/>
          <a:lstStyle/>
          <a:p>
            <a:pPr marL="342900" indent="-342900">
              <a:buFont typeface="+mj-lt"/>
              <a:buAutoNum type="arabicPeriod" startAt="2"/>
            </a:pPr>
            <a:r>
              <a:rPr lang="en-US" b="1" dirty="0"/>
              <a:t>Use SCEPTRE</a:t>
            </a:r>
          </a:p>
          <a:p>
            <a:pPr marL="342900" indent="-342900">
              <a:buFont typeface="Arial" panose="020B0604020202020204" pitchFamily="34" charset="0"/>
              <a:buChar char="•"/>
            </a:pPr>
            <a:r>
              <a:rPr lang="en-US" dirty="0"/>
              <a:t>Sophisticated approach specifically for quantifying single-cell CRISPR screens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Still no consensus for best computational package, but this one seems to be gaining steam</a:t>
            </a:r>
          </a:p>
        </p:txBody>
      </p:sp>
      <p:sp>
        <p:nvSpPr>
          <p:cNvPr id="5" name="Slide Number Placeholder 4">
            <a:extLst>
              <a:ext uri="{FF2B5EF4-FFF2-40B4-BE49-F238E27FC236}">
                <a16:creationId xmlns:a16="http://schemas.microsoft.com/office/drawing/2014/main" id="{EBADA496-3248-6082-0975-2108A5015C7A}"/>
              </a:ext>
            </a:extLst>
          </p:cNvPr>
          <p:cNvSpPr>
            <a:spLocks noGrp="1"/>
          </p:cNvSpPr>
          <p:nvPr>
            <p:ph type="sldNum" sz="quarter" idx="12"/>
          </p:nvPr>
        </p:nvSpPr>
        <p:spPr/>
        <p:txBody>
          <a:bodyPr/>
          <a:lstStyle/>
          <a:p>
            <a:fld id="{392A82E4-46D4-47B9-B351-3B800C56E65D}" type="slidenum">
              <a:rPr lang="en-US" smtClean="0"/>
              <a:t>67</a:t>
            </a:fld>
            <a:endParaRPr lang="en-US"/>
          </a:p>
        </p:txBody>
      </p:sp>
      <p:pic>
        <p:nvPicPr>
          <p:cNvPr id="4" name="SCEPTRE_schematic.png" descr="SCEPTRE_schematic.png">
            <a:extLst>
              <a:ext uri="{FF2B5EF4-FFF2-40B4-BE49-F238E27FC236}">
                <a16:creationId xmlns:a16="http://schemas.microsoft.com/office/drawing/2014/main" id="{801A19C2-A1FB-FE94-0B75-A501801D3BFE}"/>
              </a:ext>
            </a:extLst>
          </p:cNvPr>
          <p:cNvPicPr>
            <a:picLocks noChangeAspect="1"/>
          </p:cNvPicPr>
          <p:nvPr/>
        </p:nvPicPr>
        <p:blipFill>
          <a:blip r:embed="rId2"/>
          <a:stretch>
            <a:fillRect/>
          </a:stretch>
        </p:blipFill>
        <p:spPr>
          <a:xfrm>
            <a:off x="5143500" y="1700783"/>
            <a:ext cx="6725802" cy="2845291"/>
          </a:xfrm>
          <a:prstGeom prst="rect">
            <a:avLst/>
          </a:prstGeom>
          <a:ln w="12700">
            <a:miter lim="400000"/>
          </a:ln>
        </p:spPr>
      </p:pic>
      <p:sp>
        <p:nvSpPr>
          <p:cNvPr id="7" name="TextBox 6">
            <a:extLst>
              <a:ext uri="{FF2B5EF4-FFF2-40B4-BE49-F238E27FC236}">
                <a16:creationId xmlns:a16="http://schemas.microsoft.com/office/drawing/2014/main" id="{CA38E614-7A09-1F6D-8B2C-D29CDCC8042A}"/>
              </a:ext>
            </a:extLst>
          </p:cNvPr>
          <p:cNvSpPr txBox="1"/>
          <p:nvPr/>
        </p:nvSpPr>
        <p:spPr>
          <a:xfrm>
            <a:off x="122872" y="6469464"/>
            <a:ext cx="6963727" cy="307777"/>
          </a:xfrm>
          <a:prstGeom prst="rect">
            <a:avLst/>
          </a:prstGeom>
          <a:noFill/>
        </p:spPr>
        <p:txBody>
          <a:bodyPr wrap="square">
            <a:spAutoFit/>
          </a:bodyPr>
          <a:lstStyle/>
          <a:p>
            <a:r>
              <a:rPr lang="en-US" sz="1400" dirty="0"/>
              <a:t>https://genomebiology.biomedcentral.com/articles/10.1186/s13059-021-02545-2</a:t>
            </a:r>
          </a:p>
        </p:txBody>
      </p:sp>
    </p:spTree>
    <p:extLst>
      <p:ext uri="{BB962C8B-B14F-4D97-AF65-F5344CB8AC3E}">
        <p14:creationId xmlns:p14="http://schemas.microsoft.com/office/powerpoint/2010/main" val="2043681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6333-AEF1-DBC0-F8BD-CFC59613CD3B}"/>
              </a:ext>
            </a:extLst>
          </p:cNvPr>
          <p:cNvSpPr>
            <a:spLocks noGrp="1"/>
          </p:cNvSpPr>
          <p:nvPr>
            <p:ph type="title"/>
          </p:nvPr>
        </p:nvSpPr>
        <p:spPr/>
        <p:txBody>
          <a:bodyPr/>
          <a:lstStyle/>
          <a:p>
            <a:r>
              <a:rPr lang="en-US" dirty="0"/>
              <a:t>Outcome of gene-level differential expression</a:t>
            </a:r>
          </a:p>
        </p:txBody>
      </p:sp>
      <p:sp>
        <p:nvSpPr>
          <p:cNvPr id="3" name="Content Placeholder 2">
            <a:extLst>
              <a:ext uri="{FF2B5EF4-FFF2-40B4-BE49-F238E27FC236}">
                <a16:creationId xmlns:a16="http://schemas.microsoft.com/office/drawing/2014/main" id="{6B3DB5C0-90B6-FFE3-35F5-3FF41317ED92}"/>
              </a:ext>
            </a:extLst>
          </p:cNvPr>
          <p:cNvSpPr>
            <a:spLocks noGrp="1"/>
          </p:cNvSpPr>
          <p:nvPr>
            <p:ph idx="1"/>
          </p:nvPr>
        </p:nvSpPr>
        <p:spPr>
          <a:xfrm>
            <a:off x="512064" y="1700783"/>
            <a:ext cx="5180076" cy="4404741"/>
          </a:xfrm>
        </p:spPr>
        <p:txBody>
          <a:bodyPr/>
          <a:lstStyle/>
          <a:p>
            <a:pPr marL="285750" indent="-285750">
              <a:buFont typeface="Arial" panose="020B0604020202020204" pitchFamily="34" charset="0"/>
              <a:buChar char="•"/>
            </a:pPr>
            <a:r>
              <a:rPr lang="en-US" dirty="0"/>
              <a:t>Just like fitness screens, results often plotted as volcano plots with effect size along the x-axis and significance along the y-axis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that Perturb-seq and single-cell experiments tend to be quite limited by signal-to-noise issues and the technical biases of single-cell RNA sequencing (overrepresentation of highly expressed genes). </a:t>
            </a:r>
          </a:p>
          <a:p>
            <a:pPr marL="285750" indent="-285750">
              <a:buFont typeface="Arial" panose="020B0604020202020204" pitchFamily="34" charset="0"/>
              <a:buChar char="•"/>
            </a:pPr>
            <a:r>
              <a:rPr lang="en-US" dirty="0"/>
              <a:t>Don’t be surprised if significant genes are somewhat unclear in terms of interpretation</a:t>
            </a:r>
          </a:p>
        </p:txBody>
      </p:sp>
      <p:sp>
        <p:nvSpPr>
          <p:cNvPr id="5" name="Slide Number Placeholder 4">
            <a:extLst>
              <a:ext uri="{FF2B5EF4-FFF2-40B4-BE49-F238E27FC236}">
                <a16:creationId xmlns:a16="http://schemas.microsoft.com/office/drawing/2014/main" id="{230B9372-2E1F-48A7-47A3-66B7AF3ED0E6}"/>
              </a:ext>
            </a:extLst>
          </p:cNvPr>
          <p:cNvSpPr>
            <a:spLocks noGrp="1"/>
          </p:cNvSpPr>
          <p:nvPr>
            <p:ph type="sldNum" sz="quarter" idx="12"/>
          </p:nvPr>
        </p:nvSpPr>
        <p:spPr/>
        <p:txBody>
          <a:bodyPr/>
          <a:lstStyle/>
          <a:p>
            <a:fld id="{392A82E4-46D4-47B9-B351-3B800C56E65D}" type="slidenum">
              <a:rPr lang="en-US" smtClean="0"/>
              <a:t>68</a:t>
            </a:fld>
            <a:endParaRPr lang="en-US"/>
          </a:p>
        </p:txBody>
      </p:sp>
      <p:pic>
        <p:nvPicPr>
          <p:cNvPr id="14338" name="Picture 2">
            <a:extLst>
              <a:ext uri="{FF2B5EF4-FFF2-40B4-BE49-F238E27FC236}">
                <a16:creationId xmlns:a16="http://schemas.microsoft.com/office/drawing/2014/main" id="{ABEAB784-06F1-6061-6969-225B8B995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94" t="44825" b="3495"/>
          <a:stretch/>
        </p:blipFill>
        <p:spPr bwMode="auto">
          <a:xfrm>
            <a:off x="6000750" y="1700783"/>
            <a:ext cx="5679186" cy="391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16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946FE1-07D8-2D05-2AB0-844569B1D09D}"/>
              </a:ext>
            </a:extLst>
          </p:cNvPr>
          <p:cNvSpPr>
            <a:spLocks noGrp="1"/>
          </p:cNvSpPr>
          <p:nvPr>
            <p:ph type="sldNum" sz="quarter" idx="11"/>
          </p:nvPr>
        </p:nvSpPr>
        <p:spPr/>
        <p:txBody>
          <a:bodyPr/>
          <a:lstStyle/>
          <a:p>
            <a:fld id="{392A82E4-46D4-47B9-B351-3B800C56E65D}" type="slidenum">
              <a:rPr lang="en-US" smtClean="0"/>
              <a:t>69</a:t>
            </a:fld>
            <a:endParaRPr lang="en-US"/>
          </a:p>
        </p:txBody>
      </p:sp>
      <p:sp>
        <p:nvSpPr>
          <p:cNvPr id="6" name="Title 5">
            <a:extLst>
              <a:ext uri="{FF2B5EF4-FFF2-40B4-BE49-F238E27FC236}">
                <a16:creationId xmlns:a16="http://schemas.microsoft.com/office/drawing/2014/main" id="{3B5A5BD0-E762-E995-24AD-9412B03E8B96}"/>
              </a:ext>
            </a:extLst>
          </p:cNvPr>
          <p:cNvSpPr>
            <a:spLocks noGrp="1"/>
          </p:cNvSpPr>
          <p:nvPr>
            <p:ph type="title"/>
          </p:nvPr>
        </p:nvSpPr>
        <p:spPr/>
        <p:txBody>
          <a:bodyPr/>
          <a:lstStyle/>
          <a:p>
            <a:r>
              <a:rPr lang="en-US" sz="2800" dirty="0"/>
              <a:t>Modeling single-cell perturbation data</a:t>
            </a:r>
          </a:p>
        </p:txBody>
      </p:sp>
    </p:spTree>
    <p:extLst>
      <p:ext uri="{BB962C8B-B14F-4D97-AF65-F5344CB8AC3E}">
        <p14:creationId xmlns:p14="http://schemas.microsoft.com/office/powerpoint/2010/main" val="69616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F86E-947F-4E49-AFE9-4091BAF578B6}"/>
              </a:ext>
            </a:extLst>
          </p:cNvPr>
          <p:cNvSpPr>
            <a:spLocks noGrp="1"/>
          </p:cNvSpPr>
          <p:nvPr>
            <p:ph type="title"/>
          </p:nvPr>
        </p:nvSpPr>
        <p:spPr/>
        <p:txBody>
          <a:bodyPr/>
          <a:lstStyle/>
          <a:p>
            <a:r>
              <a:rPr lang="en-US" sz="3600"/>
              <a:t>The four elements of a CRISPR screen</a:t>
            </a:r>
          </a:p>
        </p:txBody>
      </p:sp>
      <p:sp>
        <p:nvSpPr>
          <p:cNvPr id="3" name="Content Placeholder 2">
            <a:extLst>
              <a:ext uri="{FF2B5EF4-FFF2-40B4-BE49-F238E27FC236}">
                <a16:creationId xmlns:a16="http://schemas.microsoft.com/office/drawing/2014/main" id="{74758AFC-59B2-4B49-AC7C-29A739FEF90C}"/>
              </a:ext>
            </a:extLst>
          </p:cNvPr>
          <p:cNvSpPr>
            <a:spLocks noGrp="1"/>
          </p:cNvSpPr>
          <p:nvPr>
            <p:ph idx="1"/>
          </p:nvPr>
        </p:nvSpPr>
        <p:spPr/>
        <p:txBody>
          <a:bodyPr/>
          <a:lstStyle/>
          <a:p>
            <a:r>
              <a:rPr lang="en-US" sz="2200" b="1"/>
              <a:t>Model: </a:t>
            </a:r>
            <a:r>
              <a:rPr lang="en-US" sz="2200"/>
              <a:t>Which cells is the screen performed in?</a:t>
            </a:r>
            <a:endParaRPr lang="en-US" sz="2200" b="1"/>
          </a:p>
          <a:p>
            <a:r>
              <a:rPr lang="en-US" sz="2200" b="1"/>
              <a:t>Perturbations:</a:t>
            </a:r>
            <a:r>
              <a:rPr lang="en-US" sz="2200"/>
              <a:t> Which genes are perturbed and how?</a:t>
            </a:r>
            <a:endParaRPr lang="en-US" sz="2200" b="1"/>
          </a:p>
          <a:p>
            <a:r>
              <a:rPr lang="en-US" sz="2200" b="1"/>
              <a:t>Challenge:</a:t>
            </a:r>
            <a:r>
              <a:rPr lang="en-US" sz="2200"/>
              <a:t> What is the selective pressure?</a:t>
            </a:r>
            <a:endParaRPr lang="en-US" sz="2200" b="1"/>
          </a:p>
          <a:p>
            <a:r>
              <a:rPr lang="en-US" sz="2200" b="1"/>
              <a:t>Readout: </a:t>
            </a:r>
            <a:r>
              <a:rPr lang="en-US" sz="2200"/>
              <a:t>How is the phenotype of each perturbation quantified?</a:t>
            </a:r>
            <a:endParaRPr lang="en-US" sz="2200" b="1"/>
          </a:p>
          <a:p>
            <a:endParaRPr lang="en-US"/>
          </a:p>
        </p:txBody>
      </p:sp>
    </p:spTree>
    <p:extLst>
      <p:ext uri="{BB962C8B-B14F-4D97-AF65-F5344CB8AC3E}">
        <p14:creationId xmlns:p14="http://schemas.microsoft.com/office/powerpoint/2010/main" val="1297550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5484-604C-2427-85C4-E848D8853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F0427-3E47-DB40-FD26-3DB2A072535C}"/>
              </a:ext>
            </a:extLst>
          </p:cNvPr>
          <p:cNvSpPr>
            <a:spLocks noGrp="1"/>
          </p:cNvSpPr>
          <p:nvPr>
            <p:ph type="title"/>
          </p:nvPr>
        </p:nvSpPr>
        <p:spPr/>
        <p:txBody>
          <a:bodyPr/>
          <a:lstStyle/>
          <a:p>
            <a:r>
              <a:rPr lang="en-US"/>
              <a:t>Incomplete penetrance in single-cell CRISPR screens</a:t>
            </a:r>
          </a:p>
        </p:txBody>
      </p:sp>
      <p:sp>
        <p:nvSpPr>
          <p:cNvPr id="5" name="Slide Number Placeholder 4">
            <a:extLst>
              <a:ext uri="{FF2B5EF4-FFF2-40B4-BE49-F238E27FC236}">
                <a16:creationId xmlns:a16="http://schemas.microsoft.com/office/drawing/2014/main" id="{8AD846ED-4775-5538-4717-89D732027336}"/>
              </a:ext>
            </a:extLst>
          </p:cNvPr>
          <p:cNvSpPr>
            <a:spLocks noGrp="1"/>
          </p:cNvSpPr>
          <p:nvPr>
            <p:ph type="sldNum" sz="quarter" idx="12"/>
          </p:nvPr>
        </p:nvSpPr>
        <p:spPr/>
        <p:txBody>
          <a:bodyPr/>
          <a:lstStyle/>
          <a:p>
            <a:fld id="{392A82E4-46D4-47B9-B351-3B800C56E65D}" type="slidenum">
              <a:rPr lang="en-US" smtClean="0"/>
              <a:t>70</a:t>
            </a:fld>
            <a:endParaRPr lang="en-US"/>
          </a:p>
        </p:txBody>
      </p:sp>
      <p:pic>
        <p:nvPicPr>
          <p:cNvPr id="142" name="Picture 141">
            <a:extLst>
              <a:ext uri="{FF2B5EF4-FFF2-40B4-BE49-F238E27FC236}">
                <a16:creationId xmlns:a16="http://schemas.microsoft.com/office/drawing/2014/main" id="{F7FE3EC4-5645-C318-3B6B-4397CF81453D}"/>
              </a:ext>
            </a:extLst>
          </p:cNvPr>
          <p:cNvPicPr>
            <a:picLocks noChangeAspect="1"/>
          </p:cNvPicPr>
          <p:nvPr/>
        </p:nvPicPr>
        <p:blipFill>
          <a:blip r:embed="rId2"/>
          <a:srcRect t="1482"/>
          <a:stretch/>
        </p:blipFill>
        <p:spPr>
          <a:xfrm>
            <a:off x="755915" y="2402390"/>
            <a:ext cx="5762784" cy="4090485"/>
          </a:xfrm>
          <a:prstGeom prst="rect">
            <a:avLst/>
          </a:prstGeom>
        </p:spPr>
      </p:pic>
      <p:sp>
        <p:nvSpPr>
          <p:cNvPr id="143" name="TextBox 142">
            <a:extLst>
              <a:ext uri="{FF2B5EF4-FFF2-40B4-BE49-F238E27FC236}">
                <a16:creationId xmlns:a16="http://schemas.microsoft.com/office/drawing/2014/main" id="{6C15D5E8-59E3-CF31-2732-C0FE80C62598}"/>
              </a:ext>
            </a:extLst>
          </p:cNvPr>
          <p:cNvSpPr txBox="1"/>
          <p:nvPr/>
        </p:nvSpPr>
        <p:spPr>
          <a:xfrm>
            <a:off x="755915" y="1150775"/>
            <a:ext cx="4762842" cy="646331"/>
          </a:xfrm>
          <a:prstGeom prst="rect">
            <a:avLst/>
          </a:prstGeom>
          <a:noFill/>
        </p:spPr>
        <p:txBody>
          <a:bodyPr wrap="none" rtlCol="0">
            <a:spAutoFit/>
          </a:bodyPr>
          <a:lstStyle/>
          <a:p>
            <a:pPr algn="l"/>
            <a:r>
              <a:rPr lang="en-US" b="1" dirty="0">
                <a:solidFill>
                  <a:srgbClr val="272524"/>
                </a:solidFill>
              </a:rPr>
              <a:t>Even guides that work have cells that are </a:t>
            </a:r>
            <a:br>
              <a:rPr lang="en-US" b="1" dirty="0">
                <a:solidFill>
                  <a:srgbClr val="272524"/>
                </a:solidFill>
              </a:rPr>
            </a:br>
            <a:r>
              <a:rPr lang="en-US" b="1" dirty="0">
                <a:solidFill>
                  <a:srgbClr val="272524"/>
                </a:solidFill>
              </a:rPr>
              <a:t>transcriptionally similar to controls</a:t>
            </a:r>
          </a:p>
        </p:txBody>
      </p:sp>
      <p:sp>
        <p:nvSpPr>
          <p:cNvPr id="144" name="Oval 143">
            <a:extLst>
              <a:ext uri="{FF2B5EF4-FFF2-40B4-BE49-F238E27FC236}">
                <a16:creationId xmlns:a16="http://schemas.microsoft.com/office/drawing/2014/main" id="{7E066C56-26C0-569C-0D2C-596D4F5F2030}"/>
              </a:ext>
            </a:extLst>
          </p:cNvPr>
          <p:cNvSpPr/>
          <p:nvPr/>
        </p:nvSpPr>
        <p:spPr>
          <a:xfrm>
            <a:off x="4389120" y="4263311"/>
            <a:ext cx="1325880" cy="134007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193C9936-A52A-E9B9-14B2-A73BF8095B43}"/>
              </a:ext>
            </a:extLst>
          </p:cNvPr>
          <p:cNvCxnSpPr>
            <a:stCxn id="144" idx="0"/>
          </p:cNvCxnSpPr>
          <p:nvPr/>
        </p:nvCxnSpPr>
        <p:spPr>
          <a:xfrm flipH="1" flipV="1">
            <a:off x="3840480" y="1797106"/>
            <a:ext cx="1211580" cy="24662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680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764D-D797-44E8-5E27-8F97AAA95DF0}"/>
              </a:ext>
            </a:extLst>
          </p:cNvPr>
          <p:cNvSpPr>
            <a:spLocks noGrp="1"/>
          </p:cNvSpPr>
          <p:nvPr>
            <p:ph type="title"/>
          </p:nvPr>
        </p:nvSpPr>
        <p:spPr/>
        <p:txBody>
          <a:bodyPr/>
          <a:lstStyle/>
          <a:p>
            <a:r>
              <a:rPr lang="en-US"/>
              <a:t>Incomplete penetrance in single-cell CRISPR screens</a:t>
            </a:r>
          </a:p>
        </p:txBody>
      </p:sp>
      <p:sp>
        <p:nvSpPr>
          <p:cNvPr id="5" name="Slide Number Placeholder 4">
            <a:extLst>
              <a:ext uri="{FF2B5EF4-FFF2-40B4-BE49-F238E27FC236}">
                <a16:creationId xmlns:a16="http://schemas.microsoft.com/office/drawing/2014/main" id="{3C7D6D3D-EF13-7432-1781-3EBFACA035A8}"/>
              </a:ext>
            </a:extLst>
          </p:cNvPr>
          <p:cNvSpPr>
            <a:spLocks noGrp="1"/>
          </p:cNvSpPr>
          <p:nvPr>
            <p:ph type="sldNum" sz="quarter" idx="12"/>
          </p:nvPr>
        </p:nvSpPr>
        <p:spPr/>
        <p:txBody>
          <a:bodyPr/>
          <a:lstStyle/>
          <a:p>
            <a:fld id="{392A82E4-46D4-47B9-B351-3B800C56E65D}" type="slidenum">
              <a:rPr lang="en-US" smtClean="0"/>
              <a:t>71</a:t>
            </a:fld>
            <a:endParaRPr lang="en-US"/>
          </a:p>
        </p:txBody>
      </p:sp>
      <p:grpSp>
        <p:nvGrpSpPr>
          <p:cNvPr id="140" name="Group 139">
            <a:extLst>
              <a:ext uri="{FF2B5EF4-FFF2-40B4-BE49-F238E27FC236}">
                <a16:creationId xmlns:a16="http://schemas.microsoft.com/office/drawing/2014/main" id="{531753BA-FC96-5F10-358C-B268A11C9A77}"/>
              </a:ext>
            </a:extLst>
          </p:cNvPr>
          <p:cNvGrpSpPr/>
          <p:nvPr/>
        </p:nvGrpSpPr>
        <p:grpSpPr>
          <a:xfrm>
            <a:off x="7026863" y="985399"/>
            <a:ext cx="4214878" cy="5722462"/>
            <a:chOff x="1472402" y="985399"/>
            <a:chExt cx="4214878" cy="5722462"/>
          </a:xfrm>
        </p:grpSpPr>
        <p:sp>
          <p:nvSpPr>
            <p:cNvPr id="131" name="TextBox 130">
              <a:extLst>
                <a:ext uri="{FF2B5EF4-FFF2-40B4-BE49-F238E27FC236}">
                  <a16:creationId xmlns:a16="http://schemas.microsoft.com/office/drawing/2014/main" id="{81C6670E-4673-6E5D-9E53-82DB224752BC}"/>
                </a:ext>
              </a:extLst>
            </p:cNvPr>
            <p:cNvSpPr txBox="1"/>
            <p:nvPr/>
          </p:nvSpPr>
          <p:spPr>
            <a:xfrm>
              <a:off x="1472402" y="985399"/>
              <a:ext cx="4214878" cy="923330"/>
            </a:xfrm>
            <a:prstGeom prst="rect">
              <a:avLst/>
            </a:prstGeom>
            <a:noFill/>
          </p:spPr>
          <p:txBody>
            <a:bodyPr wrap="square" rtlCol="0">
              <a:spAutoFit/>
            </a:bodyPr>
            <a:lstStyle/>
            <a:p>
              <a:pPr algn="ctr"/>
              <a:r>
                <a:rPr lang="en-US" b="1" dirty="0">
                  <a:solidFill>
                    <a:srgbClr val="272524"/>
                  </a:solidFill>
                </a:rPr>
                <a:t>Can see “escaper” cells</a:t>
              </a:r>
            </a:p>
            <a:p>
              <a:pPr algn="ctr"/>
              <a:r>
                <a:rPr lang="en-US" b="1" dirty="0">
                  <a:solidFill>
                    <a:srgbClr val="272524"/>
                  </a:solidFill>
                </a:rPr>
                <a:t>for toxic perturbations that lead to low total transcript counts</a:t>
              </a:r>
            </a:p>
          </p:txBody>
        </p:sp>
        <p:grpSp>
          <p:nvGrpSpPr>
            <p:cNvPr id="4" name="Group 3">
              <a:extLst>
                <a:ext uri="{FF2B5EF4-FFF2-40B4-BE49-F238E27FC236}">
                  <a16:creationId xmlns:a16="http://schemas.microsoft.com/office/drawing/2014/main" id="{2708FE00-9455-21AB-83C5-F76EB059022D}"/>
                </a:ext>
              </a:extLst>
            </p:cNvPr>
            <p:cNvGrpSpPr/>
            <p:nvPr/>
          </p:nvGrpSpPr>
          <p:grpSpPr>
            <a:xfrm>
              <a:off x="1472402" y="1946996"/>
              <a:ext cx="3728851" cy="2131649"/>
              <a:chOff x="1472402" y="1946996"/>
              <a:chExt cx="3728851" cy="2131649"/>
            </a:xfrm>
          </p:grpSpPr>
          <p:pic>
            <p:nvPicPr>
              <p:cNvPr id="133" name="Picture 4">
                <a:extLst>
                  <a:ext uri="{FF2B5EF4-FFF2-40B4-BE49-F238E27FC236}">
                    <a16:creationId xmlns:a16="http://schemas.microsoft.com/office/drawing/2014/main" id="{BD48177C-EDC0-249A-53DC-FC2F5AC6F4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91"/>
              <a:stretch/>
            </p:blipFill>
            <p:spPr bwMode="auto">
              <a:xfrm>
                <a:off x="1472402" y="1946996"/>
                <a:ext cx="3599043" cy="2131649"/>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0F8323B8-BA65-970B-EDD8-7D7EE3CBA20E}"/>
                  </a:ext>
                </a:extLst>
              </p:cNvPr>
              <p:cNvSpPr txBox="1"/>
              <p:nvPr/>
            </p:nvSpPr>
            <p:spPr>
              <a:xfrm>
                <a:off x="2677331" y="2065176"/>
                <a:ext cx="1885950" cy="646331"/>
              </a:xfrm>
              <a:prstGeom prst="rect">
                <a:avLst/>
              </a:prstGeom>
              <a:noFill/>
            </p:spPr>
            <p:txBody>
              <a:bodyPr wrap="square" rtlCol="0">
                <a:spAutoFit/>
              </a:bodyPr>
              <a:lstStyle/>
              <a:p>
                <a:pPr algn="l"/>
                <a:r>
                  <a:rPr lang="en-US" i="1">
                    <a:solidFill>
                      <a:srgbClr val="FF8834"/>
                    </a:solidFill>
                  </a:rPr>
                  <a:t>MED12</a:t>
                </a:r>
                <a:r>
                  <a:rPr lang="en-US">
                    <a:solidFill>
                      <a:srgbClr val="FF8834"/>
                    </a:solidFill>
                  </a:rPr>
                  <a:t> knockdown </a:t>
                </a:r>
              </a:p>
            </p:txBody>
          </p:sp>
          <p:sp>
            <p:nvSpPr>
              <p:cNvPr id="135" name="TextBox 134">
                <a:extLst>
                  <a:ext uri="{FF2B5EF4-FFF2-40B4-BE49-F238E27FC236}">
                    <a16:creationId xmlns:a16="http://schemas.microsoft.com/office/drawing/2014/main" id="{CE477E80-183A-D517-438D-AD168AC02FC4}"/>
                  </a:ext>
                </a:extLst>
              </p:cNvPr>
              <p:cNvSpPr txBox="1"/>
              <p:nvPr/>
            </p:nvSpPr>
            <p:spPr>
              <a:xfrm>
                <a:off x="3315303" y="2934808"/>
                <a:ext cx="1885950" cy="369332"/>
              </a:xfrm>
              <a:prstGeom prst="rect">
                <a:avLst/>
              </a:prstGeom>
              <a:noFill/>
            </p:spPr>
            <p:txBody>
              <a:bodyPr wrap="square" rtlCol="0">
                <a:spAutoFit/>
              </a:bodyPr>
              <a:lstStyle/>
              <a:p>
                <a:pPr algn="l"/>
                <a:r>
                  <a:rPr lang="en-US">
                    <a:solidFill>
                      <a:schemeClr val="accent1"/>
                    </a:solidFill>
                  </a:rPr>
                  <a:t>Control cells</a:t>
                </a:r>
              </a:p>
            </p:txBody>
          </p:sp>
        </p:grpSp>
        <p:grpSp>
          <p:nvGrpSpPr>
            <p:cNvPr id="138" name="Group 137">
              <a:extLst>
                <a:ext uri="{FF2B5EF4-FFF2-40B4-BE49-F238E27FC236}">
                  <a16:creationId xmlns:a16="http://schemas.microsoft.com/office/drawing/2014/main" id="{D13CE365-B90B-3A83-D894-CCDA4CADDDED}"/>
                </a:ext>
              </a:extLst>
            </p:cNvPr>
            <p:cNvGrpSpPr/>
            <p:nvPr/>
          </p:nvGrpSpPr>
          <p:grpSpPr>
            <a:xfrm>
              <a:off x="1474753" y="4192276"/>
              <a:ext cx="3726500" cy="2515585"/>
              <a:chOff x="1474753" y="4192276"/>
              <a:chExt cx="3726500" cy="2515585"/>
            </a:xfrm>
          </p:grpSpPr>
          <p:pic>
            <p:nvPicPr>
              <p:cNvPr id="132" name="Picture 2">
                <a:extLst>
                  <a:ext uri="{FF2B5EF4-FFF2-40B4-BE49-F238E27FC236}">
                    <a16:creationId xmlns:a16="http://schemas.microsoft.com/office/drawing/2014/main" id="{5FF2BCB6-916C-34D6-6A40-6BFCA35E3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53" y="4192276"/>
                <a:ext cx="3599043" cy="2300599"/>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2E148708-A912-C503-EA35-40A5449CE76F}"/>
                  </a:ext>
                </a:extLst>
              </p:cNvPr>
              <p:cNvSpPr txBox="1"/>
              <p:nvPr/>
            </p:nvSpPr>
            <p:spPr>
              <a:xfrm>
                <a:off x="3287069" y="4342416"/>
                <a:ext cx="1885950" cy="646331"/>
              </a:xfrm>
              <a:prstGeom prst="rect">
                <a:avLst/>
              </a:prstGeom>
              <a:noFill/>
            </p:spPr>
            <p:txBody>
              <a:bodyPr wrap="square" rtlCol="0">
                <a:spAutoFit/>
              </a:bodyPr>
              <a:lstStyle/>
              <a:p>
                <a:pPr algn="l"/>
                <a:r>
                  <a:rPr lang="en-US" i="1">
                    <a:solidFill>
                      <a:srgbClr val="FF8834"/>
                    </a:solidFill>
                  </a:rPr>
                  <a:t>MED7</a:t>
                </a:r>
                <a:r>
                  <a:rPr lang="en-US">
                    <a:solidFill>
                      <a:srgbClr val="FF8834"/>
                    </a:solidFill>
                  </a:rPr>
                  <a:t> knockdown </a:t>
                </a:r>
              </a:p>
            </p:txBody>
          </p:sp>
          <p:sp>
            <p:nvSpPr>
              <p:cNvPr id="137" name="TextBox 136">
                <a:extLst>
                  <a:ext uri="{FF2B5EF4-FFF2-40B4-BE49-F238E27FC236}">
                    <a16:creationId xmlns:a16="http://schemas.microsoft.com/office/drawing/2014/main" id="{AFDD50E6-EA22-92A3-FC55-295D7F98090C}"/>
                  </a:ext>
                </a:extLst>
              </p:cNvPr>
              <p:cNvSpPr txBox="1"/>
              <p:nvPr/>
            </p:nvSpPr>
            <p:spPr>
              <a:xfrm>
                <a:off x="3315303" y="5418719"/>
                <a:ext cx="1885950" cy="369332"/>
              </a:xfrm>
              <a:prstGeom prst="rect">
                <a:avLst/>
              </a:prstGeom>
              <a:noFill/>
            </p:spPr>
            <p:txBody>
              <a:bodyPr wrap="square" rtlCol="0">
                <a:spAutoFit/>
              </a:bodyPr>
              <a:lstStyle/>
              <a:p>
                <a:pPr algn="l"/>
                <a:r>
                  <a:rPr lang="en-US">
                    <a:solidFill>
                      <a:schemeClr val="accent1"/>
                    </a:solidFill>
                  </a:rPr>
                  <a:t>Control cells</a:t>
                </a:r>
              </a:p>
            </p:txBody>
          </p:sp>
          <p:sp>
            <p:nvSpPr>
              <p:cNvPr id="3" name="TextBox 2">
                <a:extLst>
                  <a:ext uri="{FF2B5EF4-FFF2-40B4-BE49-F238E27FC236}">
                    <a16:creationId xmlns:a16="http://schemas.microsoft.com/office/drawing/2014/main" id="{B14D1D65-FED6-0A88-8F5B-8D1F35CA8F34}"/>
                  </a:ext>
                </a:extLst>
              </p:cNvPr>
              <p:cNvSpPr txBox="1"/>
              <p:nvPr/>
            </p:nvSpPr>
            <p:spPr>
              <a:xfrm>
                <a:off x="2639293" y="6338529"/>
                <a:ext cx="1885950" cy="369332"/>
              </a:xfrm>
              <a:prstGeom prst="rect">
                <a:avLst/>
              </a:prstGeom>
              <a:solidFill>
                <a:schemeClr val="bg1"/>
              </a:solidFill>
            </p:spPr>
            <p:txBody>
              <a:bodyPr wrap="square" rtlCol="0">
                <a:spAutoFit/>
              </a:bodyPr>
              <a:lstStyle/>
              <a:p>
                <a:pPr algn="l"/>
                <a:r>
                  <a:rPr lang="en-US">
                    <a:solidFill>
                      <a:schemeClr val="tx2"/>
                    </a:solidFill>
                  </a:rPr>
                  <a:t>Total UMI count</a:t>
                </a:r>
              </a:p>
            </p:txBody>
          </p:sp>
        </p:grpSp>
      </p:grpSp>
      <p:pic>
        <p:nvPicPr>
          <p:cNvPr id="142" name="Picture 141">
            <a:extLst>
              <a:ext uri="{FF2B5EF4-FFF2-40B4-BE49-F238E27FC236}">
                <a16:creationId xmlns:a16="http://schemas.microsoft.com/office/drawing/2014/main" id="{1FD4B40D-4B90-230B-B582-8FAEAE45D6FA}"/>
              </a:ext>
            </a:extLst>
          </p:cNvPr>
          <p:cNvPicPr>
            <a:picLocks noChangeAspect="1"/>
          </p:cNvPicPr>
          <p:nvPr/>
        </p:nvPicPr>
        <p:blipFill>
          <a:blip r:embed="rId4"/>
          <a:srcRect t="1482"/>
          <a:stretch/>
        </p:blipFill>
        <p:spPr>
          <a:xfrm>
            <a:off x="755915" y="2402390"/>
            <a:ext cx="5762784" cy="4090485"/>
          </a:xfrm>
          <a:prstGeom prst="rect">
            <a:avLst/>
          </a:prstGeom>
        </p:spPr>
      </p:pic>
      <p:sp>
        <p:nvSpPr>
          <p:cNvPr id="143" name="TextBox 142">
            <a:extLst>
              <a:ext uri="{FF2B5EF4-FFF2-40B4-BE49-F238E27FC236}">
                <a16:creationId xmlns:a16="http://schemas.microsoft.com/office/drawing/2014/main" id="{C16A530E-D606-1329-1365-16B2AC315699}"/>
              </a:ext>
            </a:extLst>
          </p:cNvPr>
          <p:cNvSpPr txBox="1"/>
          <p:nvPr/>
        </p:nvSpPr>
        <p:spPr>
          <a:xfrm>
            <a:off x="755915" y="1150775"/>
            <a:ext cx="4762842" cy="646331"/>
          </a:xfrm>
          <a:prstGeom prst="rect">
            <a:avLst/>
          </a:prstGeom>
          <a:noFill/>
        </p:spPr>
        <p:txBody>
          <a:bodyPr wrap="none" rtlCol="0">
            <a:spAutoFit/>
          </a:bodyPr>
          <a:lstStyle/>
          <a:p>
            <a:pPr algn="l"/>
            <a:r>
              <a:rPr lang="en-US" b="1" dirty="0">
                <a:solidFill>
                  <a:srgbClr val="272524"/>
                </a:solidFill>
              </a:rPr>
              <a:t>Even guides that work have cells that are </a:t>
            </a:r>
            <a:br>
              <a:rPr lang="en-US" b="1" dirty="0">
                <a:solidFill>
                  <a:srgbClr val="272524"/>
                </a:solidFill>
              </a:rPr>
            </a:br>
            <a:r>
              <a:rPr lang="en-US" b="1" dirty="0">
                <a:solidFill>
                  <a:srgbClr val="272524"/>
                </a:solidFill>
              </a:rPr>
              <a:t>transcriptionally similar to controls</a:t>
            </a:r>
          </a:p>
        </p:txBody>
      </p:sp>
      <p:sp>
        <p:nvSpPr>
          <p:cNvPr id="144" name="Oval 143">
            <a:extLst>
              <a:ext uri="{FF2B5EF4-FFF2-40B4-BE49-F238E27FC236}">
                <a16:creationId xmlns:a16="http://schemas.microsoft.com/office/drawing/2014/main" id="{845F7210-81BC-4449-7C45-235A053E0EDF}"/>
              </a:ext>
            </a:extLst>
          </p:cNvPr>
          <p:cNvSpPr/>
          <p:nvPr/>
        </p:nvSpPr>
        <p:spPr>
          <a:xfrm>
            <a:off x="4389120" y="4263311"/>
            <a:ext cx="1325880" cy="134007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88DD31D4-47E1-9F3E-4529-3D88ACBBA9C0}"/>
              </a:ext>
            </a:extLst>
          </p:cNvPr>
          <p:cNvCxnSpPr>
            <a:stCxn id="144" idx="0"/>
          </p:cNvCxnSpPr>
          <p:nvPr/>
        </p:nvCxnSpPr>
        <p:spPr>
          <a:xfrm flipH="1" flipV="1">
            <a:off x="3840480" y="1797106"/>
            <a:ext cx="1211580" cy="24662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33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967D-1C4D-7A1A-185C-EF5FB3B9B923}"/>
              </a:ext>
            </a:extLst>
          </p:cNvPr>
          <p:cNvSpPr>
            <a:spLocks noGrp="1"/>
          </p:cNvSpPr>
          <p:nvPr>
            <p:ph type="title"/>
          </p:nvPr>
        </p:nvSpPr>
        <p:spPr/>
        <p:txBody>
          <a:bodyPr/>
          <a:lstStyle/>
          <a:p>
            <a:r>
              <a:rPr lang="en-US"/>
              <a:t>Key advantage of Perturb-seq: data are labeled, so can do supervised learning</a:t>
            </a:r>
          </a:p>
        </p:txBody>
      </p:sp>
      <p:sp>
        <p:nvSpPr>
          <p:cNvPr id="3" name="Content Placeholder 2">
            <a:extLst>
              <a:ext uri="{FF2B5EF4-FFF2-40B4-BE49-F238E27FC236}">
                <a16:creationId xmlns:a16="http://schemas.microsoft.com/office/drawing/2014/main" id="{D7B368E2-8E55-5994-77CA-85BAA19434DE}"/>
              </a:ext>
            </a:extLst>
          </p:cNvPr>
          <p:cNvSpPr>
            <a:spLocks noGrp="1"/>
          </p:cNvSpPr>
          <p:nvPr>
            <p:ph idx="1"/>
          </p:nvPr>
        </p:nvSpPr>
        <p:spPr/>
        <p:txBody>
          <a:bodyPr/>
          <a:lstStyle/>
          <a:p>
            <a:pPr marL="285750" indent="-285750">
              <a:buFont typeface="Arial" panose="020B0604020202020204" pitchFamily="34" charset="0"/>
              <a:buChar char="•"/>
            </a:pPr>
            <a:r>
              <a:rPr lang="en-US"/>
              <a:t>Can use transcriptome information to </a:t>
            </a:r>
            <a:r>
              <a:rPr lang="en-US" u="sng"/>
              <a:t>predict</a:t>
            </a:r>
            <a:r>
              <a:rPr lang="en-US"/>
              <a:t> if perturbation was successful</a:t>
            </a:r>
          </a:p>
          <a:p>
            <a:pPr marL="285750" indent="-285750">
              <a:buFont typeface="Arial" panose="020B0604020202020204" pitchFamily="34" charset="0"/>
              <a:buChar char="•"/>
            </a:pPr>
            <a:r>
              <a:rPr lang="en-US"/>
              <a:t>For example, train a classifier to distinguish perturbed cells from control cells</a:t>
            </a:r>
          </a:p>
          <a:p>
            <a:pPr marL="285750" indent="-285750">
              <a:buFont typeface="Arial" panose="020B0604020202020204" pitchFamily="34" charset="0"/>
              <a:buChar char="•"/>
            </a:pPr>
            <a:endParaRPr lang="en-US" sz="1800"/>
          </a:p>
          <a:p>
            <a:endParaRPr lang="en-US"/>
          </a:p>
        </p:txBody>
      </p:sp>
      <p:sp>
        <p:nvSpPr>
          <p:cNvPr id="5" name="Slide Number Placeholder 4">
            <a:extLst>
              <a:ext uri="{FF2B5EF4-FFF2-40B4-BE49-F238E27FC236}">
                <a16:creationId xmlns:a16="http://schemas.microsoft.com/office/drawing/2014/main" id="{CAE8D3FE-F51A-EBA3-2D36-81BADA0AEFC6}"/>
              </a:ext>
            </a:extLst>
          </p:cNvPr>
          <p:cNvSpPr>
            <a:spLocks noGrp="1"/>
          </p:cNvSpPr>
          <p:nvPr>
            <p:ph type="sldNum" sz="quarter" idx="12"/>
          </p:nvPr>
        </p:nvSpPr>
        <p:spPr/>
        <p:txBody>
          <a:bodyPr/>
          <a:lstStyle/>
          <a:p>
            <a:fld id="{392A82E4-46D4-47B9-B351-3B800C56E65D}" type="slidenum">
              <a:rPr lang="en-US" smtClean="0"/>
              <a:t>72</a:t>
            </a:fld>
            <a:endParaRPr lang="en-US"/>
          </a:p>
        </p:txBody>
      </p:sp>
      <p:pic>
        <p:nvPicPr>
          <p:cNvPr id="6" name="Picture 5">
            <a:extLst>
              <a:ext uri="{FF2B5EF4-FFF2-40B4-BE49-F238E27FC236}">
                <a16:creationId xmlns:a16="http://schemas.microsoft.com/office/drawing/2014/main" id="{864C4068-31E8-5843-68F4-82899DCA2528}"/>
              </a:ext>
            </a:extLst>
          </p:cNvPr>
          <p:cNvPicPr>
            <a:picLocks noChangeAspect="1"/>
          </p:cNvPicPr>
          <p:nvPr/>
        </p:nvPicPr>
        <p:blipFill rotWithShape="1">
          <a:blip r:embed="rId2"/>
          <a:srcRect t="54617" r="19896"/>
          <a:stretch/>
        </p:blipFill>
        <p:spPr>
          <a:xfrm>
            <a:off x="2517688" y="3800690"/>
            <a:ext cx="7156623" cy="1356527"/>
          </a:xfrm>
          <a:prstGeom prst="rect">
            <a:avLst/>
          </a:prstGeom>
        </p:spPr>
      </p:pic>
      <p:sp>
        <p:nvSpPr>
          <p:cNvPr id="7" name="TextBox 6">
            <a:extLst>
              <a:ext uri="{FF2B5EF4-FFF2-40B4-BE49-F238E27FC236}">
                <a16:creationId xmlns:a16="http://schemas.microsoft.com/office/drawing/2014/main" id="{6779A9B3-3EB2-F471-F027-859813B36EDA}"/>
              </a:ext>
            </a:extLst>
          </p:cNvPr>
          <p:cNvSpPr txBox="1"/>
          <p:nvPr/>
        </p:nvSpPr>
        <p:spPr>
          <a:xfrm>
            <a:off x="2632668" y="3569857"/>
            <a:ext cx="716863" cy="461665"/>
          </a:xfrm>
          <a:prstGeom prst="rect">
            <a:avLst/>
          </a:prstGeom>
          <a:noFill/>
        </p:spPr>
        <p:txBody>
          <a:bodyPr wrap="none" rtlCol="0">
            <a:spAutoFit/>
          </a:bodyPr>
          <a:lstStyle/>
          <a:p>
            <a:pPr algn="l"/>
            <a:r>
              <a:rPr lang="en-US" sz="2400">
                <a:solidFill>
                  <a:srgbClr val="272524"/>
                </a:solidFill>
              </a:rPr>
              <a:t>Cell</a:t>
            </a:r>
          </a:p>
        </p:txBody>
      </p:sp>
      <p:sp>
        <p:nvSpPr>
          <p:cNvPr id="8" name="TextBox 7">
            <a:extLst>
              <a:ext uri="{FF2B5EF4-FFF2-40B4-BE49-F238E27FC236}">
                <a16:creationId xmlns:a16="http://schemas.microsoft.com/office/drawing/2014/main" id="{301671EE-4854-E244-C957-3904429DBA18}"/>
              </a:ext>
            </a:extLst>
          </p:cNvPr>
          <p:cNvSpPr txBox="1"/>
          <p:nvPr/>
        </p:nvSpPr>
        <p:spPr>
          <a:xfrm>
            <a:off x="4139921" y="3569857"/>
            <a:ext cx="2141740" cy="461665"/>
          </a:xfrm>
          <a:prstGeom prst="rect">
            <a:avLst/>
          </a:prstGeom>
          <a:noFill/>
        </p:spPr>
        <p:txBody>
          <a:bodyPr wrap="none" rtlCol="0">
            <a:spAutoFit/>
          </a:bodyPr>
          <a:lstStyle/>
          <a:p>
            <a:pPr algn="l"/>
            <a:r>
              <a:rPr lang="en-US" sz="2400">
                <a:solidFill>
                  <a:srgbClr val="272524"/>
                </a:solidFill>
              </a:rPr>
              <a:t>Transcriptome</a:t>
            </a:r>
          </a:p>
        </p:txBody>
      </p:sp>
      <p:sp>
        <p:nvSpPr>
          <p:cNvPr id="9" name="TextBox 8">
            <a:extLst>
              <a:ext uri="{FF2B5EF4-FFF2-40B4-BE49-F238E27FC236}">
                <a16:creationId xmlns:a16="http://schemas.microsoft.com/office/drawing/2014/main" id="{2A5FDAF3-0840-1033-26F0-80828C7F28D1}"/>
              </a:ext>
            </a:extLst>
          </p:cNvPr>
          <p:cNvSpPr txBox="1"/>
          <p:nvPr/>
        </p:nvSpPr>
        <p:spPr>
          <a:xfrm>
            <a:off x="6768753" y="3200525"/>
            <a:ext cx="2000869" cy="830997"/>
          </a:xfrm>
          <a:prstGeom prst="rect">
            <a:avLst/>
          </a:prstGeom>
          <a:noFill/>
        </p:spPr>
        <p:txBody>
          <a:bodyPr wrap="none" rtlCol="0">
            <a:spAutoFit/>
          </a:bodyPr>
          <a:lstStyle/>
          <a:p>
            <a:pPr algn="ctr"/>
            <a:r>
              <a:rPr lang="en-US" sz="2400">
                <a:solidFill>
                  <a:srgbClr val="272524"/>
                </a:solidFill>
              </a:rPr>
              <a:t>Classification</a:t>
            </a:r>
          </a:p>
          <a:p>
            <a:pPr algn="ctr"/>
            <a:r>
              <a:rPr lang="en-US" sz="2400">
                <a:solidFill>
                  <a:srgbClr val="272524"/>
                </a:solidFill>
              </a:rPr>
              <a:t>model</a:t>
            </a:r>
          </a:p>
        </p:txBody>
      </p:sp>
      <p:sp>
        <p:nvSpPr>
          <p:cNvPr id="10" name="TextBox 9">
            <a:extLst>
              <a:ext uri="{FF2B5EF4-FFF2-40B4-BE49-F238E27FC236}">
                <a16:creationId xmlns:a16="http://schemas.microsoft.com/office/drawing/2014/main" id="{63FDD2A2-F4A0-42A3-7B7C-184EF16769D3}"/>
              </a:ext>
            </a:extLst>
          </p:cNvPr>
          <p:cNvSpPr txBox="1"/>
          <p:nvPr/>
        </p:nvSpPr>
        <p:spPr>
          <a:xfrm>
            <a:off x="9465547" y="4248120"/>
            <a:ext cx="1709122" cy="461665"/>
          </a:xfrm>
          <a:prstGeom prst="rect">
            <a:avLst/>
          </a:prstGeom>
          <a:noFill/>
        </p:spPr>
        <p:txBody>
          <a:bodyPr wrap="none" rtlCol="0">
            <a:spAutoFit/>
          </a:bodyPr>
          <a:lstStyle/>
          <a:p>
            <a:pPr algn="l"/>
            <a:r>
              <a:rPr lang="en-US" sz="2400">
                <a:solidFill>
                  <a:srgbClr val="272524"/>
                </a:solidFill>
              </a:rPr>
              <a:t>Perturbed?</a:t>
            </a:r>
          </a:p>
        </p:txBody>
      </p:sp>
    </p:spTree>
    <p:extLst>
      <p:ext uri="{BB962C8B-B14F-4D97-AF65-F5344CB8AC3E}">
        <p14:creationId xmlns:p14="http://schemas.microsoft.com/office/powerpoint/2010/main" val="2027884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B0E1-9CF0-7FFA-BAB1-A4C746FE8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CC121-7BF6-7193-4B42-C4341EE80F2A}"/>
              </a:ext>
            </a:extLst>
          </p:cNvPr>
          <p:cNvSpPr>
            <a:spLocks noGrp="1"/>
          </p:cNvSpPr>
          <p:nvPr>
            <p:ph type="title"/>
          </p:nvPr>
        </p:nvSpPr>
        <p:spPr/>
        <p:txBody>
          <a:bodyPr/>
          <a:lstStyle/>
          <a:p>
            <a:r>
              <a:rPr lang="en-US" dirty="0"/>
              <a:t>Identifying perturbed cells</a:t>
            </a:r>
          </a:p>
        </p:txBody>
      </p:sp>
      <p:sp>
        <p:nvSpPr>
          <p:cNvPr id="5" name="Slide Number Placeholder 4">
            <a:extLst>
              <a:ext uri="{FF2B5EF4-FFF2-40B4-BE49-F238E27FC236}">
                <a16:creationId xmlns:a16="http://schemas.microsoft.com/office/drawing/2014/main" id="{6B47FC2A-1F12-D738-1F55-6459C9036620}"/>
              </a:ext>
            </a:extLst>
          </p:cNvPr>
          <p:cNvSpPr>
            <a:spLocks noGrp="1"/>
          </p:cNvSpPr>
          <p:nvPr>
            <p:ph type="sldNum" sz="quarter" idx="12"/>
          </p:nvPr>
        </p:nvSpPr>
        <p:spPr/>
        <p:txBody>
          <a:bodyPr/>
          <a:lstStyle/>
          <a:p>
            <a:fld id="{392A82E4-46D4-47B9-B351-3B800C56E65D}" type="slidenum">
              <a:rPr lang="en-US" smtClean="0"/>
              <a:t>73</a:t>
            </a:fld>
            <a:endParaRPr lang="en-US"/>
          </a:p>
        </p:txBody>
      </p:sp>
      <p:grpSp>
        <p:nvGrpSpPr>
          <p:cNvPr id="7" name="Group 6">
            <a:extLst>
              <a:ext uri="{FF2B5EF4-FFF2-40B4-BE49-F238E27FC236}">
                <a16:creationId xmlns:a16="http://schemas.microsoft.com/office/drawing/2014/main" id="{FC1D802F-10BB-A7EE-C178-ECED0060356B}"/>
              </a:ext>
            </a:extLst>
          </p:cNvPr>
          <p:cNvGrpSpPr/>
          <p:nvPr/>
        </p:nvGrpSpPr>
        <p:grpSpPr>
          <a:xfrm>
            <a:off x="1769616" y="1708229"/>
            <a:ext cx="3728851" cy="4760865"/>
            <a:chOff x="1472402" y="1946996"/>
            <a:chExt cx="3728851" cy="4760865"/>
          </a:xfrm>
        </p:grpSpPr>
        <p:grpSp>
          <p:nvGrpSpPr>
            <p:cNvPr id="9" name="Group 8">
              <a:extLst>
                <a:ext uri="{FF2B5EF4-FFF2-40B4-BE49-F238E27FC236}">
                  <a16:creationId xmlns:a16="http://schemas.microsoft.com/office/drawing/2014/main" id="{846C5261-6D00-8960-7209-736D9A63EEA7}"/>
                </a:ext>
              </a:extLst>
            </p:cNvPr>
            <p:cNvGrpSpPr/>
            <p:nvPr/>
          </p:nvGrpSpPr>
          <p:grpSpPr>
            <a:xfrm>
              <a:off x="1472402" y="1946996"/>
              <a:ext cx="3728851" cy="2131649"/>
              <a:chOff x="1472402" y="1946996"/>
              <a:chExt cx="3728851" cy="2131649"/>
            </a:xfrm>
          </p:grpSpPr>
          <p:pic>
            <p:nvPicPr>
              <p:cNvPr id="15" name="Picture 4">
                <a:extLst>
                  <a:ext uri="{FF2B5EF4-FFF2-40B4-BE49-F238E27FC236}">
                    <a16:creationId xmlns:a16="http://schemas.microsoft.com/office/drawing/2014/main" id="{32A94C7A-215D-D8AF-801A-E7E373D8C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91"/>
              <a:stretch/>
            </p:blipFill>
            <p:spPr bwMode="auto">
              <a:xfrm>
                <a:off x="1472402" y="1946996"/>
                <a:ext cx="3599043" cy="21316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A5DFB28-E3F2-5D71-898A-9E94DC8253F3}"/>
                  </a:ext>
                </a:extLst>
              </p:cNvPr>
              <p:cNvSpPr txBox="1"/>
              <p:nvPr/>
            </p:nvSpPr>
            <p:spPr>
              <a:xfrm>
                <a:off x="2677331" y="2065176"/>
                <a:ext cx="1885950" cy="646331"/>
              </a:xfrm>
              <a:prstGeom prst="rect">
                <a:avLst/>
              </a:prstGeom>
              <a:noFill/>
            </p:spPr>
            <p:txBody>
              <a:bodyPr wrap="square" rtlCol="0">
                <a:spAutoFit/>
              </a:bodyPr>
              <a:lstStyle/>
              <a:p>
                <a:pPr algn="l"/>
                <a:r>
                  <a:rPr lang="en-US" i="1">
                    <a:solidFill>
                      <a:srgbClr val="FF8834"/>
                    </a:solidFill>
                  </a:rPr>
                  <a:t>MED12</a:t>
                </a:r>
                <a:r>
                  <a:rPr lang="en-US">
                    <a:solidFill>
                      <a:srgbClr val="FF8834"/>
                    </a:solidFill>
                  </a:rPr>
                  <a:t> knockdown </a:t>
                </a:r>
              </a:p>
            </p:txBody>
          </p:sp>
          <p:sp>
            <p:nvSpPr>
              <p:cNvPr id="17" name="TextBox 16">
                <a:extLst>
                  <a:ext uri="{FF2B5EF4-FFF2-40B4-BE49-F238E27FC236}">
                    <a16:creationId xmlns:a16="http://schemas.microsoft.com/office/drawing/2014/main" id="{1D102318-D664-3BED-98F9-B7BB9F563943}"/>
                  </a:ext>
                </a:extLst>
              </p:cNvPr>
              <p:cNvSpPr txBox="1"/>
              <p:nvPr/>
            </p:nvSpPr>
            <p:spPr>
              <a:xfrm>
                <a:off x="3315303" y="2934808"/>
                <a:ext cx="1885950" cy="369332"/>
              </a:xfrm>
              <a:prstGeom prst="rect">
                <a:avLst/>
              </a:prstGeom>
              <a:noFill/>
            </p:spPr>
            <p:txBody>
              <a:bodyPr wrap="square" rtlCol="0">
                <a:spAutoFit/>
              </a:bodyPr>
              <a:lstStyle/>
              <a:p>
                <a:pPr algn="l"/>
                <a:r>
                  <a:rPr lang="en-US">
                    <a:solidFill>
                      <a:schemeClr val="accent1"/>
                    </a:solidFill>
                  </a:rPr>
                  <a:t>Control cells</a:t>
                </a:r>
              </a:p>
            </p:txBody>
          </p:sp>
        </p:grpSp>
        <p:grpSp>
          <p:nvGrpSpPr>
            <p:cNvPr id="10" name="Group 9">
              <a:extLst>
                <a:ext uri="{FF2B5EF4-FFF2-40B4-BE49-F238E27FC236}">
                  <a16:creationId xmlns:a16="http://schemas.microsoft.com/office/drawing/2014/main" id="{D79E26E8-CDDE-75CB-AA4E-30C157366B6F}"/>
                </a:ext>
              </a:extLst>
            </p:cNvPr>
            <p:cNvGrpSpPr/>
            <p:nvPr/>
          </p:nvGrpSpPr>
          <p:grpSpPr>
            <a:xfrm>
              <a:off x="1474753" y="4192276"/>
              <a:ext cx="3726500" cy="2515585"/>
              <a:chOff x="1474753" y="4192276"/>
              <a:chExt cx="3726500" cy="2515585"/>
            </a:xfrm>
          </p:grpSpPr>
          <p:pic>
            <p:nvPicPr>
              <p:cNvPr id="11" name="Picture 2">
                <a:extLst>
                  <a:ext uri="{FF2B5EF4-FFF2-40B4-BE49-F238E27FC236}">
                    <a16:creationId xmlns:a16="http://schemas.microsoft.com/office/drawing/2014/main" id="{6EDDF78F-306E-CEFA-4161-88BA633C6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53" y="4192276"/>
                <a:ext cx="3599043" cy="23005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23C1B63-147E-D51D-A438-68AE9C3812B7}"/>
                  </a:ext>
                </a:extLst>
              </p:cNvPr>
              <p:cNvSpPr txBox="1"/>
              <p:nvPr/>
            </p:nvSpPr>
            <p:spPr>
              <a:xfrm>
                <a:off x="3287069" y="4342416"/>
                <a:ext cx="1885950" cy="646331"/>
              </a:xfrm>
              <a:prstGeom prst="rect">
                <a:avLst/>
              </a:prstGeom>
              <a:noFill/>
            </p:spPr>
            <p:txBody>
              <a:bodyPr wrap="square" rtlCol="0">
                <a:spAutoFit/>
              </a:bodyPr>
              <a:lstStyle/>
              <a:p>
                <a:pPr algn="l"/>
                <a:r>
                  <a:rPr lang="en-US" i="1">
                    <a:solidFill>
                      <a:srgbClr val="FF8834"/>
                    </a:solidFill>
                  </a:rPr>
                  <a:t>MED7</a:t>
                </a:r>
                <a:r>
                  <a:rPr lang="en-US">
                    <a:solidFill>
                      <a:srgbClr val="FF8834"/>
                    </a:solidFill>
                  </a:rPr>
                  <a:t> knockdown </a:t>
                </a:r>
              </a:p>
            </p:txBody>
          </p:sp>
          <p:sp>
            <p:nvSpPr>
              <p:cNvPr id="13" name="TextBox 12">
                <a:extLst>
                  <a:ext uri="{FF2B5EF4-FFF2-40B4-BE49-F238E27FC236}">
                    <a16:creationId xmlns:a16="http://schemas.microsoft.com/office/drawing/2014/main" id="{1DF51A72-7858-CB67-A546-0DD5285957B1}"/>
                  </a:ext>
                </a:extLst>
              </p:cNvPr>
              <p:cNvSpPr txBox="1"/>
              <p:nvPr/>
            </p:nvSpPr>
            <p:spPr>
              <a:xfrm>
                <a:off x="3315303" y="5418719"/>
                <a:ext cx="1885950" cy="369332"/>
              </a:xfrm>
              <a:prstGeom prst="rect">
                <a:avLst/>
              </a:prstGeom>
              <a:noFill/>
            </p:spPr>
            <p:txBody>
              <a:bodyPr wrap="square" rtlCol="0">
                <a:spAutoFit/>
              </a:bodyPr>
              <a:lstStyle/>
              <a:p>
                <a:pPr algn="l"/>
                <a:r>
                  <a:rPr lang="en-US">
                    <a:solidFill>
                      <a:schemeClr val="accent1"/>
                    </a:solidFill>
                  </a:rPr>
                  <a:t>Control cells</a:t>
                </a:r>
              </a:p>
            </p:txBody>
          </p:sp>
          <p:sp>
            <p:nvSpPr>
              <p:cNvPr id="14" name="TextBox 13">
                <a:extLst>
                  <a:ext uri="{FF2B5EF4-FFF2-40B4-BE49-F238E27FC236}">
                    <a16:creationId xmlns:a16="http://schemas.microsoft.com/office/drawing/2014/main" id="{96554194-6687-1BF8-9CA0-68034E88419C}"/>
                  </a:ext>
                </a:extLst>
              </p:cNvPr>
              <p:cNvSpPr txBox="1"/>
              <p:nvPr/>
            </p:nvSpPr>
            <p:spPr>
              <a:xfrm>
                <a:off x="2639293" y="6338529"/>
                <a:ext cx="1885950" cy="369332"/>
              </a:xfrm>
              <a:prstGeom prst="rect">
                <a:avLst/>
              </a:prstGeom>
              <a:solidFill>
                <a:schemeClr val="bg1"/>
              </a:solidFill>
            </p:spPr>
            <p:txBody>
              <a:bodyPr wrap="square" rtlCol="0">
                <a:spAutoFit/>
              </a:bodyPr>
              <a:lstStyle/>
              <a:p>
                <a:pPr algn="l"/>
                <a:r>
                  <a:rPr lang="en-US">
                    <a:solidFill>
                      <a:schemeClr val="tx2"/>
                    </a:solidFill>
                  </a:rPr>
                  <a:t>Total UMI count</a:t>
                </a:r>
              </a:p>
            </p:txBody>
          </p:sp>
        </p:grpSp>
      </p:grpSp>
      <p:sp>
        <p:nvSpPr>
          <p:cNvPr id="3" name="TextBox 2">
            <a:extLst>
              <a:ext uri="{FF2B5EF4-FFF2-40B4-BE49-F238E27FC236}">
                <a16:creationId xmlns:a16="http://schemas.microsoft.com/office/drawing/2014/main" id="{EEC35682-A700-70FE-6D0A-DDF492D09A62}"/>
              </a:ext>
            </a:extLst>
          </p:cNvPr>
          <p:cNvSpPr txBox="1"/>
          <p:nvPr/>
        </p:nvSpPr>
        <p:spPr>
          <a:xfrm>
            <a:off x="5988124" y="3858513"/>
            <a:ext cx="5708353" cy="646331"/>
          </a:xfrm>
          <a:prstGeom prst="rect">
            <a:avLst/>
          </a:prstGeom>
          <a:noFill/>
        </p:spPr>
        <p:txBody>
          <a:bodyPr wrap="square" rtlCol="0">
            <a:spAutoFit/>
          </a:bodyPr>
          <a:lstStyle/>
          <a:p>
            <a:pPr algn="l"/>
            <a:r>
              <a:rPr lang="en-US" dirty="0">
                <a:solidFill>
                  <a:srgbClr val="272524"/>
                </a:solidFill>
              </a:rPr>
              <a:t>These cells look with </a:t>
            </a:r>
            <a:r>
              <a:rPr lang="en-US" i="1" dirty="0">
                <a:solidFill>
                  <a:srgbClr val="272524"/>
                </a:solidFill>
              </a:rPr>
              <a:t>MED7</a:t>
            </a:r>
            <a:r>
              <a:rPr lang="en-US" dirty="0">
                <a:solidFill>
                  <a:srgbClr val="272524"/>
                </a:solidFill>
              </a:rPr>
              <a:t> knocked down look like they are “mislabeled” – behave more like control cells</a:t>
            </a:r>
          </a:p>
        </p:txBody>
      </p:sp>
      <p:cxnSp>
        <p:nvCxnSpPr>
          <p:cNvPr id="8" name="Straight Arrow Connector 7">
            <a:extLst>
              <a:ext uri="{FF2B5EF4-FFF2-40B4-BE49-F238E27FC236}">
                <a16:creationId xmlns:a16="http://schemas.microsoft.com/office/drawing/2014/main" id="{7F4C873D-4032-49B0-3F34-65D1161B2FF9}"/>
              </a:ext>
            </a:extLst>
          </p:cNvPr>
          <p:cNvCxnSpPr>
            <a:cxnSpLocks/>
            <a:stCxn id="3" idx="1"/>
          </p:cNvCxnSpPr>
          <p:nvPr/>
        </p:nvCxnSpPr>
        <p:spPr>
          <a:xfrm flipH="1">
            <a:off x="3331029" y="4181679"/>
            <a:ext cx="2657095" cy="1555092"/>
          </a:xfrm>
          <a:prstGeom prst="straightConnector1">
            <a:avLst/>
          </a:prstGeom>
          <a:ln w="76200">
            <a:solidFill>
              <a:srgbClr val="FF88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9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2BF8-7856-8074-214E-B54C8366664A}"/>
              </a:ext>
            </a:extLst>
          </p:cNvPr>
          <p:cNvSpPr>
            <a:spLocks noGrp="1"/>
          </p:cNvSpPr>
          <p:nvPr>
            <p:ph type="title"/>
          </p:nvPr>
        </p:nvSpPr>
        <p:spPr/>
        <p:txBody>
          <a:bodyPr/>
          <a:lstStyle/>
          <a:p>
            <a:r>
              <a:rPr lang="en-US" dirty="0"/>
              <a:t>Identifying perturbed cells</a:t>
            </a:r>
          </a:p>
        </p:txBody>
      </p:sp>
      <p:sp>
        <p:nvSpPr>
          <p:cNvPr id="5" name="Slide Number Placeholder 4">
            <a:extLst>
              <a:ext uri="{FF2B5EF4-FFF2-40B4-BE49-F238E27FC236}">
                <a16:creationId xmlns:a16="http://schemas.microsoft.com/office/drawing/2014/main" id="{2C43DBC6-B06A-DFFB-2361-67BF83E07148}"/>
              </a:ext>
            </a:extLst>
          </p:cNvPr>
          <p:cNvSpPr>
            <a:spLocks noGrp="1"/>
          </p:cNvSpPr>
          <p:nvPr>
            <p:ph type="sldNum" sz="quarter" idx="12"/>
          </p:nvPr>
        </p:nvSpPr>
        <p:spPr/>
        <p:txBody>
          <a:bodyPr/>
          <a:lstStyle/>
          <a:p>
            <a:fld id="{392A82E4-46D4-47B9-B351-3B800C56E65D}" type="slidenum">
              <a:rPr lang="en-US" smtClean="0"/>
              <a:t>74</a:t>
            </a:fld>
            <a:endParaRPr lang="en-US"/>
          </a:p>
        </p:txBody>
      </p:sp>
      <p:grpSp>
        <p:nvGrpSpPr>
          <p:cNvPr id="7" name="Group 6">
            <a:extLst>
              <a:ext uri="{FF2B5EF4-FFF2-40B4-BE49-F238E27FC236}">
                <a16:creationId xmlns:a16="http://schemas.microsoft.com/office/drawing/2014/main" id="{8E964A44-1866-0F79-6E1C-6DE6FEC0DA34}"/>
              </a:ext>
            </a:extLst>
          </p:cNvPr>
          <p:cNvGrpSpPr/>
          <p:nvPr/>
        </p:nvGrpSpPr>
        <p:grpSpPr>
          <a:xfrm>
            <a:off x="1769616" y="1708229"/>
            <a:ext cx="3728851" cy="4760865"/>
            <a:chOff x="1472402" y="1946996"/>
            <a:chExt cx="3728851" cy="4760865"/>
          </a:xfrm>
        </p:grpSpPr>
        <p:grpSp>
          <p:nvGrpSpPr>
            <p:cNvPr id="9" name="Group 8">
              <a:extLst>
                <a:ext uri="{FF2B5EF4-FFF2-40B4-BE49-F238E27FC236}">
                  <a16:creationId xmlns:a16="http://schemas.microsoft.com/office/drawing/2014/main" id="{E9721C57-6D8E-E981-76FF-B519CDAFDD46}"/>
                </a:ext>
              </a:extLst>
            </p:cNvPr>
            <p:cNvGrpSpPr/>
            <p:nvPr/>
          </p:nvGrpSpPr>
          <p:grpSpPr>
            <a:xfrm>
              <a:off x="1472402" y="1946996"/>
              <a:ext cx="3728851" cy="2131649"/>
              <a:chOff x="1472402" y="1946996"/>
              <a:chExt cx="3728851" cy="2131649"/>
            </a:xfrm>
          </p:grpSpPr>
          <p:pic>
            <p:nvPicPr>
              <p:cNvPr id="15" name="Picture 4">
                <a:extLst>
                  <a:ext uri="{FF2B5EF4-FFF2-40B4-BE49-F238E27FC236}">
                    <a16:creationId xmlns:a16="http://schemas.microsoft.com/office/drawing/2014/main" id="{F9AEB641-7AD0-1BBC-376E-8C30AA038A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91"/>
              <a:stretch/>
            </p:blipFill>
            <p:spPr bwMode="auto">
              <a:xfrm>
                <a:off x="1472402" y="1946996"/>
                <a:ext cx="3599043" cy="21316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96611E8-E181-A63A-77FB-60D349F1BA2B}"/>
                  </a:ext>
                </a:extLst>
              </p:cNvPr>
              <p:cNvSpPr txBox="1"/>
              <p:nvPr/>
            </p:nvSpPr>
            <p:spPr>
              <a:xfrm>
                <a:off x="2677331" y="2065176"/>
                <a:ext cx="1885950" cy="646331"/>
              </a:xfrm>
              <a:prstGeom prst="rect">
                <a:avLst/>
              </a:prstGeom>
              <a:noFill/>
            </p:spPr>
            <p:txBody>
              <a:bodyPr wrap="square" rtlCol="0">
                <a:spAutoFit/>
              </a:bodyPr>
              <a:lstStyle/>
              <a:p>
                <a:pPr algn="l"/>
                <a:r>
                  <a:rPr lang="en-US" i="1">
                    <a:solidFill>
                      <a:srgbClr val="FF8834"/>
                    </a:solidFill>
                  </a:rPr>
                  <a:t>MED12</a:t>
                </a:r>
                <a:r>
                  <a:rPr lang="en-US">
                    <a:solidFill>
                      <a:srgbClr val="FF8834"/>
                    </a:solidFill>
                  </a:rPr>
                  <a:t> knockdown </a:t>
                </a:r>
              </a:p>
            </p:txBody>
          </p:sp>
          <p:sp>
            <p:nvSpPr>
              <p:cNvPr id="17" name="TextBox 16">
                <a:extLst>
                  <a:ext uri="{FF2B5EF4-FFF2-40B4-BE49-F238E27FC236}">
                    <a16:creationId xmlns:a16="http://schemas.microsoft.com/office/drawing/2014/main" id="{8A900516-881B-BC27-15F7-1810222CA603}"/>
                  </a:ext>
                </a:extLst>
              </p:cNvPr>
              <p:cNvSpPr txBox="1"/>
              <p:nvPr/>
            </p:nvSpPr>
            <p:spPr>
              <a:xfrm>
                <a:off x="3315303" y="2934808"/>
                <a:ext cx="1885950" cy="369332"/>
              </a:xfrm>
              <a:prstGeom prst="rect">
                <a:avLst/>
              </a:prstGeom>
              <a:noFill/>
            </p:spPr>
            <p:txBody>
              <a:bodyPr wrap="square" rtlCol="0">
                <a:spAutoFit/>
              </a:bodyPr>
              <a:lstStyle/>
              <a:p>
                <a:pPr algn="l"/>
                <a:r>
                  <a:rPr lang="en-US">
                    <a:solidFill>
                      <a:schemeClr val="accent1"/>
                    </a:solidFill>
                  </a:rPr>
                  <a:t>Control cells</a:t>
                </a:r>
              </a:p>
            </p:txBody>
          </p:sp>
        </p:grpSp>
        <p:grpSp>
          <p:nvGrpSpPr>
            <p:cNvPr id="10" name="Group 9">
              <a:extLst>
                <a:ext uri="{FF2B5EF4-FFF2-40B4-BE49-F238E27FC236}">
                  <a16:creationId xmlns:a16="http://schemas.microsoft.com/office/drawing/2014/main" id="{320CB00D-A1B7-3EDB-B52E-FF3FD9CFC9C6}"/>
                </a:ext>
              </a:extLst>
            </p:cNvPr>
            <p:cNvGrpSpPr/>
            <p:nvPr/>
          </p:nvGrpSpPr>
          <p:grpSpPr>
            <a:xfrm>
              <a:off x="1474753" y="4192276"/>
              <a:ext cx="3726500" cy="2515585"/>
              <a:chOff x="1474753" y="4192276"/>
              <a:chExt cx="3726500" cy="2515585"/>
            </a:xfrm>
          </p:grpSpPr>
          <p:pic>
            <p:nvPicPr>
              <p:cNvPr id="11" name="Picture 2">
                <a:extLst>
                  <a:ext uri="{FF2B5EF4-FFF2-40B4-BE49-F238E27FC236}">
                    <a16:creationId xmlns:a16="http://schemas.microsoft.com/office/drawing/2014/main" id="{4DC49F9D-AF37-6C5C-91F0-87A13A783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53" y="4192276"/>
                <a:ext cx="3599043" cy="23005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36ABD42-D703-5D51-CEC4-E3A90E85616C}"/>
                  </a:ext>
                </a:extLst>
              </p:cNvPr>
              <p:cNvSpPr txBox="1"/>
              <p:nvPr/>
            </p:nvSpPr>
            <p:spPr>
              <a:xfrm>
                <a:off x="3287069" y="4342416"/>
                <a:ext cx="1885950" cy="646331"/>
              </a:xfrm>
              <a:prstGeom prst="rect">
                <a:avLst/>
              </a:prstGeom>
              <a:noFill/>
            </p:spPr>
            <p:txBody>
              <a:bodyPr wrap="square" rtlCol="0">
                <a:spAutoFit/>
              </a:bodyPr>
              <a:lstStyle/>
              <a:p>
                <a:pPr algn="l"/>
                <a:r>
                  <a:rPr lang="en-US" i="1">
                    <a:solidFill>
                      <a:srgbClr val="FF8834"/>
                    </a:solidFill>
                  </a:rPr>
                  <a:t>MED7</a:t>
                </a:r>
                <a:r>
                  <a:rPr lang="en-US">
                    <a:solidFill>
                      <a:srgbClr val="FF8834"/>
                    </a:solidFill>
                  </a:rPr>
                  <a:t> knockdown </a:t>
                </a:r>
              </a:p>
            </p:txBody>
          </p:sp>
          <p:sp>
            <p:nvSpPr>
              <p:cNvPr id="13" name="TextBox 12">
                <a:extLst>
                  <a:ext uri="{FF2B5EF4-FFF2-40B4-BE49-F238E27FC236}">
                    <a16:creationId xmlns:a16="http://schemas.microsoft.com/office/drawing/2014/main" id="{4AB69142-3617-CDAD-4647-127BDFCC9739}"/>
                  </a:ext>
                </a:extLst>
              </p:cNvPr>
              <p:cNvSpPr txBox="1"/>
              <p:nvPr/>
            </p:nvSpPr>
            <p:spPr>
              <a:xfrm>
                <a:off x="3315303" y="5418719"/>
                <a:ext cx="1885950" cy="369332"/>
              </a:xfrm>
              <a:prstGeom prst="rect">
                <a:avLst/>
              </a:prstGeom>
              <a:noFill/>
            </p:spPr>
            <p:txBody>
              <a:bodyPr wrap="square" rtlCol="0">
                <a:spAutoFit/>
              </a:bodyPr>
              <a:lstStyle/>
              <a:p>
                <a:pPr algn="l"/>
                <a:r>
                  <a:rPr lang="en-US">
                    <a:solidFill>
                      <a:schemeClr val="accent1"/>
                    </a:solidFill>
                  </a:rPr>
                  <a:t>Control cells</a:t>
                </a:r>
              </a:p>
            </p:txBody>
          </p:sp>
          <p:sp>
            <p:nvSpPr>
              <p:cNvPr id="14" name="TextBox 13">
                <a:extLst>
                  <a:ext uri="{FF2B5EF4-FFF2-40B4-BE49-F238E27FC236}">
                    <a16:creationId xmlns:a16="http://schemas.microsoft.com/office/drawing/2014/main" id="{93D44094-2D2E-1BDB-D90E-90ED6AD6D12C}"/>
                  </a:ext>
                </a:extLst>
              </p:cNvPr>
              <p:cNvSpPr txBox="1"/>
              <p:nvPr/>
            </p:nvSpPr>
            <p:spPr>
              <a:xfrm>
                <a:off x="2639293" y="6338529"/>
                <a:ext cx="1885950" cy="369332"/>
              </a:xfrm>
              <a:prstGeom prst="rect">
                <a:avLst/>
              </a:prstGeom>
              <a:solidFill>
                <a:schemeClr val="bg1"/>
              </a:solidFill>
            </p:spPr>
            <p:txBody>
              <a:bodyPr wrap="square" rtlCol="0">
                <a:spAutoFit/>
              </a:bodyPr>
              <a:lstStyle/>
              <a:p>
                <a:pPr algn="l"/>
                <a:r>
                  <a:rPr lang="en-US">
                    <a:solidFill>
                      <a:schemeClr val="tx2"/>
                    </a:solidFill>
                  </a:rPr>
                  <a:t>Total UMI count</a:t>
                </a:r>
              </a:p>
            </p:txBody>
          </p:sp>
        </p:grpSp>
      </p:grpSp>
      <p:cxnSp>
        <p:nvCxnSpPr>
          <p:cNvPr id="4" name="Straight Connector 3">
            <a:extLst>
              <a:ext uri="{FF2B5EF4-FFF2-40B4-BE49-F238E27FC236}">
                <a16:creationId xmlns:a16="http://schemas.microsoft.com/office/drawing/2014/main" id="{F37A7C1D-D70F-5A45-D27D-DD278D765998}"/>
              </a:ext>
            </a:extLst>
          </p:cNvPr>
          <p:cNvCxnSpPr>
            <a:cxnSpLocks/>
          </p:cNvCxnSpPr>
          <p:nvPr/>
        </p:nvCxnSpPr>
        <p:spPr>
          <a:xfrm flipV="1">
            <a:off x="3023010" y="1371601"/>
            <a:ext cx="0" cy="24682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0CDBBF-A024-0FF6-38CB-E40D400AA87A}"/>
              </a:ext>
            </a:extLst>
          </p:cNvPr>
          <p:cNvCxnSpPr/>
          <p:nvPr/>
        </p:nvCxnSpPr>
        <p:spPr>
          <a:xfrm flipV="1">
            <a:off x="3171600" y="3839878"/>
            <a:ext cx="0" cy="22452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3B1F29-2B19-8FA5-BDC0-3E5149E149E2}"/>
              </a:ext>
            </a:extLst>
          </p:cNvPr>
          <p:cNvSpPr txBox="1"/>
          <p:nvPr/>
        </p:nvSpPr>
        <p:spPr>
          <a:xfrm>
            <a:off x="1110366" y="1355249"/>
            <a:ext cx="1826141" cy="369332"/>
          </a:xfrm>
          <a:prstGeom prst="rect">
            <a:avLst/>
          </a:prstGeom>
          <a:noFill/>
        </p:spPr>
        <p:txBody>
          <a:bodyPr wrap="none" rtlCol="0">
            <a:spAutoFit/>
          </a:bodyPr>
          <a:lstStyle/>
          <a:p>
            <a:pPr algn="l"/>
            <a:r>
              <a:rPr lang="en-US" dirty="0">
                <a:solidFill>
                  <a:srgbClr val="272524"/>
                </a:solidFill>
              </a:rPr>
              <a:t>Likely perturbed</a:t>
            </a:r>
          </a:p>
        </p:txBody>
      </p:sp>
      <p:sp>
        <p:nvSpPr>
          <p:cNvPr id="19" name="TextBox 18">
            <a:extLst>
              <a:ext uri="{FF2B5EF4-FFF2-40B4-BE49-F238E27FC236}">
                <a16:creationId xmlns:a16="http://schemas.microsoft.com/office/drawing/2014/main" id="{62E1398B-D850-A3E1-0F3C-D095F93E6CE7}"/>
              </a:ext>
            </a:extLst>
          </p:cNvPr>
          <p:cNvSpPr txBox="1"/>
          <p:nvPr/>
        </p:nvSpPr>
        <p:spPr>
          <a:xfrm>
            <a:off x="3171600" y="1355249"/>
            <a:ext cx="1531188" cy="369332"/>
          </a:xfrm>
          <a:prstGeom prst="rect">
            <a:avLst/>
          </a:prstGeom>
          <a:noFill/>
        </p:spPr>
        <p:txBody>
          <a:bodyPr wrap="none" rtlCol="0">
            <a:spAutoFit/>
          </a:bodyPr>
          <a:lstStyle/>
          <a:p>
            <a:pPr algn="l"/>
            <a:r>
              <a:rPr lang="en-US" dirty="0">
                <a:solidFill>
                  <a:srgbClr val="272524"/>
                </a:solidFill>
              </a:rPr>
              <a:t>Likely control</a:t>
            </a:r>
          </a:p>
        </p:txBody>
      </p:sp>
      <p:cxnSp>
        <p:nvCxnSpPr>
          <p:cNvPr id="21" name="Straight Arrow Connector 20">
            <a:extLst>
              <a:ext uri="{FF2B5EF4-FFF2-40B4-BE49-F238E27FC236}">
                <a16:creationId xmlns:a16="http://schemas.microsoft.com/office/drawing/2014/main" id="{C7DCCB21-3F14-C764-73DE-8F37B11B0A18}"/>
              </a:ext>
            </a:extLst>
          </p:cNvPr>
          <p:cNvCxnSpPr>
            <a:stCxn id="19" idx="3"/>
          </p:cNvCxnSpPr>
          <p:nvPr/>
        </p:nvCxnSpPr>
        <p:spPr>
          <a:xfrm flipV="1">
            <a:off x="4702788" y="1531620"/>
            <a:ext cx="440712" cy="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4978F12-BE0A-0445-5654-FB64EA3581AD}"/>
              </a:ext>
            </a:extLst>
          </p:cNvPr>
          <p:cNvCxnSpPr>
            <a:stCxn id="18" idx="1"/>
          </p:cNvCxnSpPr>
          <p:nvPr/>
        </p:nvCxnSpPr>
        <p:spPr>
          <a:xfrm flipH="1" flipV="1">
            <a:off x="731520" y="1531620"/>
            <a:ext cx="378846" cy="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9C8BE61-7111-72A2-CD6D-12ACCCB13EB0}"/>
              </a:ext>
            </a:extLst>
          </p:cNvPr>
          <p:cNvSpPr txBox="1"/>
          <p:nvPr/>
        </p:nvSpPr>
        <p:spPr>
          <a:xfrm>
            <a:off x="5988125" y="1708229"/>
            <a:ext cx="5708361" cy="923330"/>
          </a:xfrm>
          <a:prstGeom prst="rect">
            <a:avLst/>
          </a:prstGeom>
          <a:noFill/>
        </p:spPr>
        <p:txBody>
          <a:bodyPr wrap="square" rtlCol="0">
            <a:spAutoFit/>
          </a:bodyPr>
          <a:lstStyle/>
          <a:p>
            <a:pPr algn="l"/>
            <a:r>
              <a:rPr lang="en-US" dirty="0">
                <a:solidFill>
                  <a:srgbClr val="272524"/>
                </a:solidFill>
              </a:rPr>
              <a:t>Because these perturbations alter total RNA content,</a:t>
            </a:r>
          </a:p>
          <a:p>
            <a:pPr algn="l"/>
            <a:r>
              <a:rPr lang="en-US" dirty="0">
                <a:solidFill>
                  <a:srgbClr val="272524"/>
                </a:solidFill>
              </a:rPr>
              <a:t>it’s easy to distinguish the cells where the perturbation is working and isn’t.</a:t>
            </a:r>
          </a:p>
        </p:txBody>
      </p:sp>
      <p:sp>
        <p:nvSpPr>
          <p:cNvPr id="29" name="TextBox 28">
            <a:extLst>
              <a:ext uri="{FF2B5EF4-FFF2-40B4-BE49-F238E27FC236}">
                <a16:creationId xmlns:a16="http://schemas.microsoft.com/office/drawing/2014/main" id="{9D5EE4C3-7AA7-9350-6753-D99132DDBDEC}"/>
              </a:ext>
            </a:extLst>
          </p:cNvPr>
          <p:cNvSpPr txBox="1"/>
          <p:nvPr/>
        </p:nvSpPr>
        <p:spPr>
          <a:xfrm>
            <a:off x="5988124" y="3858513"/>
            <a:ext cx="5708353" cy="646331"/>
          </a:xfrm>
          <a:prstGeom prst="rect">
            <a:avLst/>
          </a:prstGeom>
          <a:noFill/>
        </p:spPr>
        <p:txBody>
          <a:bodyPr wrap="square" rtlCol="0">
            <a:spAutoFit/>
          </a:bodyPr>
          <a:lstStyle/>
          <a:p>
            <a:pPr algn="l"/>
            <a:r>
              <a:rPr lang="en-US" dirty="0">
                <a:solidFill>
                  <a:srgbClr val="272524"/>
                </a:solidFill>
              </a:rPr>
              <a:t>These cells look with </a:t>
            </a:r>
            <a:r>
              <a:rPr lang="en-US" i="1" dirty="0">
                <a:solidFill>
                  <a:srgbClr val="272524"/>
                </a:solidFill>
              </a:rPr>
              <a:t>MED7</a:t>
            </a:r>
            <a:r>
              <a:rPr lang="en-US" dirty="0">
                <a:solidFill>
                  <a:srgbClr val="272524"/>
                </a:solidFill>
              </a:rPr>
              <a:t> knocked down look like they are “mislabeled” – behave more like control cells</a:t>
            </a:r>
          </a:p>
        </p:txBody>
      </p:sp>
      <p:cxnSp>
        <p:nvCxnSpPr>
          <p:cNvPr id="30" name="Straight Arrow Connector 29">
            <a:extLst>
              <a:ext uri="{FF2B5EF4-FFF2-40B4-BE49-F238E27FC236}">
                <a16:creationId xmlns:a16="http://schemas.microsoft.com/office/drawing/2014/main" id="{A8983DEF-C4F0-40DC-6271-F74C1A1990A8}"/>
              </a:ext>
            </a:extLst>
          </p:cNvPr>
          <p:cNvCxnSpPr>
            <a:cxnSpLocks/>
            <a:stCxn id="29" idx="1"/>
          </p:cNvCxnSpPr>
          <p:nvPr/>
        </p:nvCxnSpPr>
        <p:spPr>
          <a:xfrm flipH="1">
            <a:off x="3331029" y="4181679"/>
            <a:ext cx="2657095" cy="1555092"/>
          </a:xfrm>
          <a:prstGeom prst="straightConnector1">
            <a:avLst/>
          </a:prstGeom>
          <a:ln w="76200">
            <a:solidFill>
              <a:srgbClr val="FF88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8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8CB88-054C-61A7-4BDE-23960B7B5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7344C-8C88-5E97-1651-A677F3C7E2C3}"/>
              </a:ext>
            </a:extLst>
          </p:cNvPr>
          <p:cNvSpPr>
            <a:spLocks noGrp="1"/>
          </p:cNvSpPr>
          <p:nvPr>
            <p:ph type="title"/>
          </p:nvPr>
        </p:nvSpPr>
        <p:spPr/>
        <p:txBody>
          <a:bodyPr/>
          <a:lstStyle/>
          <a:p>
            <a:r>
              <a:rPr lang="en-US" err="1"/>
              <a:t>Mixscape</a:t>
            </a:r>
            <a:r>
              <a:rPr lang="en-US"/>
              <a:t> is a classifier model that identifies cells where perturbations have failed and relabels them</a:t>
            </a:r>
          </a:p>
        </p:txBody>
      </p:sp>
      <p:sp>
        <p:nvSpPr>
          <p:cNvPr id="5" name="Slide Number Placeholder 4">
            <a:extLst>
              <a:ext uri="{FF2B5EF4-FFF2-40B4-BE49-F238E27FC236}">
                <a16:creationId xmlns:a16="http://schemas.microsoft.com/office/drawing/2014/main" id="{AF819E0D-E0E0-4697-FAE2-97EFCD0261EA}"/>
              </a:ext>
            </a:extLst>
          </p:cNvPr>
          <p:cNvSpPr>
            <a:spLocks noGrp="1"/>
          </p:cNvSpPr>
          <p:nvPr>
            <p:ph type="sldNum" sz="quarter" idx="12"/>
          </p:nvPr>
        </p:nvSpPr>
        <p:spPr/>
        <p:txBody>
          <a:bodyPr/>
          <a:lstStyle/>
          <a:p>
            <a:fld id="{392A82E4-46D4-47B9-B351-3B800C56E65D}" type="slidenum">
              <a:rPr lang="en-US" smtClean="0"/>
              <a:t>75</a:t>
            </a:fld>
            <a:endParaRPr lang="en-US"/>
          </a:p>
        </p:txBody>
      </p:sp>
      <p:grpSp>
        <p:nvGrpSpPr>
          <p:cNvPr id="7" name="Group 6">
            <a:extLst>
              <a:ext uri="{FF2B5EF4-FFF2-40B4-BE49-F238E27FC236}">
                <a16:creationId xmlns:a16="http://schemas.microsoft.com/office/drawing/2014/main" id="{60F85434-C268-6B3D-35EF-DB739FBFC9F6}"/>
              </a:ext>
            </a:extLst>
          </p:cNvPr>
          <p:cNvGrpSpPr/>
          <p:nvPr/>
        </p:nvGrpSpPr>
        <p:grpSpPr>
          <a:xfrm>
            <a:off x="1769616" y="1708229"/>
            <a:ext cx="3728851" cy="4760865"/>
            <a:chOff x="1472402" y="1946996"/>
            <a:chExt cx="3728851" cy="4760865"/>
          </a:xfrm>
        </p:grpSpPr>
        <p:grpSp>
          <p:nvGrpSpPr>
            <p:cNvPr id="9" name="Group 8">
              <a:extLst>
                <a:ext uri="{FF2B5EF4-FFF2-40B4-BE49-F238E27FC236}">
                  <a16:creationId xmlns:a16="http://schemas.microsoft.com/office/drawing/2014/main" id="{9495C1DD-C511-EDEB-6595-8C6386FC2D13}"/>
                </a:ext>
              </a:extLst>
            </p:cNvPr>
            <p:cNvGrpSpPr/>
            <p:nvPr/>
          </p:nvGrpSpPr>
          <p:grpSpPr>
            <a:xfrm>
              <a:off x="1472402" y="1946996"/>
              <a:ext cx="3728851" cy="2131649"/>
              <a:chOff x="1472402" y="1946996"/>
              <a:chExt cx="3728851" cy="2131649"/>
            </a:xfrm>
          </p:grpSpPr>
          <p:pic>
            <p:nvPicPr>
              <p:cNvPr id="15" name="Picture 4">
                <a:extLst>
                  <a:ext uri="{FF2B5EF4-FFF2-40B4-BE49-F238E27FC236}">
                    <a16:creationId xmlns:a16="http://schemas.microsoft.com/office/drawing/2014/main" id="{317C5060-0883-D837-5697-62AD29E886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91"/>
              <a:stretch/>
            </p:blipFill>
            <p:spPr bwMode="auto">
              <a:xfrm>
                <a:off x="1472402" y="1946996"/>
                <a:ext cx="3599043" cy="21316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9327F83-0DA5-B42B-DA7D-BB6095070EDB}"/>
                  </a:ext>
                </a:extLst>
              </p:cNvPr>
              <p:cNvSpPr txBox="1"/>
              <p:nvPr/>
            </p:nvSpPr>
            <p:spPr>
              <a:xfrm>
                <a:off x="2677331" y="2065176"/>
                <a:ext cx="1885950" cy="646331"/>
              </a:xfrm>
              <a:prstGeom prst="rect">
                <a:avLst/>
              </a:prstGeom>
              <a:noFill/>
            </p:spPr>
            <p:txBody>
              <a:bodyPr wrap="square" rtlCol="0">
                <a:spAutoFit/>
              </a:bodyPr>
              <a:lstStyle/>
              <a:p>
                <a:pPr algn="l"/>
                <a:r>
                  <a:rPr lang="en-US" i="1">
                    <a:solidFill>
                      <a:srgbClr val="FF8834"/>
                    </a:solidFill>
                  </a:rPr>
                  <a:t>MED12</a:t>
                </a:r>
                <a:r>
                  <a:rPr lang="en-US">
                    <a:solidFill>
                      <a:srgbClr val="FF8834"/>
                    </a:solidFill>
                  </a:rPr>
                  <a:t> knockdown </a:t>
                </a:r>
              </a:p>
            </p:txBody>
          </p:sp>
          <p:sp>
            <p:nvSpPr>
              <p:cNvPr id="17" name="TextBox 16">
                <a:extLst>
                  <a:ext uri="{FF2B5EF4-FFF2-40B4-BE49-F238E27FC236}">
                    <a16:creationId xmlns:a16="http://schemas.microsoft.com/office/drawing/2014/main" id="{1D41B2DB-4E17-8F03-86AC-56B5841ADBB8}"/>
                  </a:ext>
                </a:extLst>
              </p:cNvPr>
              <p:cNvSpPr txBox="1"/>
              <p:nvPr/>
            </p:nvSpPr>
            <p:spPr>
              <a:xfrm>
                <a:off x="3315303" y="2934808"/>
                <a:ext cx="1885950" cy="369332"/>
              </a:xfrm>
              <a:prstGeom prst="rect">
                <a:avLst/>
              </a:prstGeom>
              <a:noFill/>
            </p:spPr>
            <p:txBody>
              <a:bodyPr wrap="square" rtlCol="0">
                <a:spAutoFit/>
              </a:bodyPr>
              <a:lstStyle/>
              <a:p>
                <a:pPr algn="l"/>
                <a:r>
                  <a:rPr lang="en-US">
                    <a:solidFill>
                      <a:schemeClr val="accent1"/>
                    </a:solidFill>
                  </a:rPr>
                  <a:t>Control cells</a:t>
                </a:r>
              </a:p>
            </p:txBody>
          </p:sp>
        </p:grpSp>
        <p:grpSp>
          <p:nvGrpSpPr>
            <p:cNvPr id="10" name="Group 9">
              <a:extLst>
                <a:ext uri="{FF2B5EF4-FFF2-40B4-BE49-F238E27FC236}">
                  <a16:creationId xmlns:a16="http://schemas.microsoft.com/office/drawing/2014/main" id="{B48C2FE8-4C14-91FB-E1A3-4E36578BEEEE}"/>
                </a:ext>
              </a:extLst>
            </p:cNvPr>
            <p:cNvGrpSpPr/>
            <p:nvPr/>
          </p:nvGrpSpPr>
          <p:grpSpPr>
            <a:xfrm>
              <a:off x="1474753" y="4192276"/>
              <a:ext cx="3726500" cy="2515585"/>
              <a:chOff x="1474753" y="4192276"/>
              <a:chExt cx="3726500" cy="2515585"/>
            </a:xfrm>
          </p:grpSpPr>
          <p:pic>
            <p:nvPicPr>
              <p:cNvPr id="11" name="Picture 2">
                <a:extLst>
                  <a:ext uri="{FF2B5EF4-FFF2-40B4-BE49-F238E27FC236}">
                    <a16:creationId xmlns:a16="http://schemas.microsoft.com/office/drawing/2014/main" id="{5F6194DD-2B4E-543B-CF5B-B6DE3A21D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53" y="4192276"/>
                <a:ext cx="3599043" cy="23005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21CBD2D-9452-5739-CACC-FD3249430718}"/>
                  </a:ext>
                </a:extLst>
              </p:cNvPr>
              <p:cNvSpPr txBox="1"/>
              <p:nvPr/>
            </p:nvSpPr>
            <p:spPr>
              <a:xfrm>
                <a:off x="3287069" y="4342416"/>
                <a:ext cx="1885950" cy="646331"/>
              </a:xfrm>
              <a:prstGeom prst="rect">
                <a:avLst/>
              </a:prstGeom>
              <a:noFill/>
            </p:spPr>
            <p:txBody>
              <a:bodyPr wrap="square" rtlCol="0">
                <a:spAutoFit/>
              </a:bodyPr>
              <a:lstStyle/>
              <a:p>
                <a:pPr algn="l"/>
                <a:r>
                  <a:rPr lang="en-US" i="1">
                    <a:solidFill>
                      <a:srgbClr val="FF8834"/>
                    </a:solidFill>
                  </a:rPr>
                  <a:t>MED7</a:t>
                </a:r>
                <a:r>
                  <a:rPr lang="en-US">
                    <a:solidFill>
                      <a:srgbClr val="FF8834"/>
                    </a:solidFill>
                  </a:rPr>
                  <a:t> knockdown </a:t>
                </a:r>
              </a:p>
            </p:txBody>
          </p:sp>
          <p:sp>
            <p:nvSpPr>
              <p:cNvPr id="13" name="TextBox 12">
                <a:extLst>
                  <a:ext uri="{FF2B5EF4-FFF2-40B4-BE49-F238E27FC236}">
                    <a16:creationId xmlns:a16="http://schemas.microsoft.com/office/drawing/2014/main" id="{F24BC9F2-0854-DEFA-11CC-8A02A241155F}"/>
                  </a:ext>
                </a:extLst>
              </p:cNvPr>
              <p:cNvSpPr txBox="1"/>
              <p:nvPr/>
            </p:nvSpPr>
            <p:spPr>
              <a:xfrm>
                <a:off x="3315303" y="5418719"/>
                <a:ext cx="1885950" cy="369332"/>
              </a:xfrm>
              <a:prstGeom prst="rect">
                <a:avLst/>
              </a:prstGeom>
              <a:noFill/>
            </p:spPr>
            <p:txBody>
              <a:bodyPr wrap="square" rtlCol="0">
                <a:spAutoFit/>
              </a:bodyPr>
              <a:lstStyle/>
              <a:p>
                <a:pPr algn="l"/>
                <a:r>
                  <a:rPr lang="en-US">
                    <a:solidFill>
                      <a:schemeClr val="accent1"/>
                    </a:solidFill>
                  </a:rPr>
                  <a:t>Control cells</a:t>
                </a:r>
              </a:p>
            </p:txBody>
          </p:sp>
          <p:sp>
            <p:nvSpPr>
              <p:cNvPr id="14" name="TextBox 13">
                <a:extLst>
                  <a:ext uri="{FF2B5EF4-FFF2-40B4-BE49-F238E27FC236}">
                    <a16:creationId xmlns:a16="http://schemas.microsoft.com/office/drawing/2014/main" id="{B78B122F-807B-8B7E-E34E-BBF5F8CADE5E}"/>
                  </a:ext>
                </a:extLst>
              </p:cNvPr>
              <p:cNvSpPr txBox="1"/>
              <p:nvPr/>
            </p:nvSpPr>
            <p:spPr>
              <a:xfrm>
                <a:off x="2639293" y="6338529"/>
                <a:ext cx="1885950" cy="369332"/>
              </a:xfrm>
              <a:prstGeom prst="rect">
                <a:avLst/>
              </a:prstGeom>
              <a:solidFill>
                <a:schemeClr val="bg1"/>
              </a:solidFill>
            </p:spPr>
            <p:txBody>
              <a:bodyPr wrap="square" rtlCol="0">
                <a:spAutoFit/>
              </a:bodyPr>
              <a:lstStyle/>
              <a:p>
                <a:pPr algn="l"/>
                <a:r>
                  <a:rPr lang="en-US">
                    <a:solidFill>
                      <a:schemeClr val="tx2"/>
                    </a:solidFill>
                  </a:rPr>
                  <a:t>Total UMI count</a:t>
                </a:r>
              </a:p>
            </p:txBody>
          </p:sp>
        </p:grpSp>
      </p:grpSp>
      <p:cxnSp>
        <p:nvCxnSpPr>
          <p:cNvPr id="4" name="Straight Connector 3">
            <a:extLst>
              <a:ext uri="{FF2B5EF4-FFF2-40B4-BE49-F238E27FC236}">
                <a16:creationId xmlns:a16="http://schemas.microsoft.com/office/drawing/2014/main" id="{F11D0F71-578A-682A-224B-A2605A7E82BB}"/>
              </a:ext>
            </a:extLst>
          </p:cNvPr>
          <p:cNvCxnSpPr>
            <a:cxnSpLocks/>
          </p:cNvCxnSpPr>
          <p:nvPr/>
        </p:nvCxnSpPr>
        <p:spPr>
          <a:xfrm flipV="1">
            <a:off x="3023010" y="1371601"/>
            <a:ext cx="0" cy="24682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47F899-110A-C5C5-493D-923B3DFE5267}"/>
              </a:ext>
            </a:extLst>
          </p:cNvPr>
          <p:cNvCxnSpPr/>
          <p:nvPr/>
        </p:nvCxnSpPr>
        <p:spPr>
          <a:xfrm flipV="1">
            <a:off x="3171600" y="3839878"/>
            <a:ext cx="0" cy="22452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6A0FEFC-E719-3F5D-8BD8-32422C720628}"/>
              </a:ext>
            </a:extLst>
          </p:cNvPr>
          <p:cNvPicPr>
            <a:picLocks noChangeAspect="1"/>
          </p:cNvPicPr>
          <p:nvPr/>
        </p:nvPicPr>
        <p:blipFill rotWithShape="1">
          <a:blip r:embed="rId4"/>
          <a:srcRect r="52080"/>
          <a:stretch/>
        </p:blipFill>
        <p:spPr>
          <a:xfrm>
            <a:off x="6535179" y="1708229"/>
            <a:ext cx="3850394" cy="3717890"/>
          </a:xfrm>
          <a:prstGeom prst="rect">
            <a:avLst/>
          </a:prstGeom>
        </p:spPr>
      </p:pic>
      <p:sp>
        <p:nvSpPr>
          <p:cNvPr id="20" name="TextBox 19">
            <a:extLst>
              <a:ext uri="{FF2B5EF4-FFF2-40B4-BE49-F238E27FC236}">
                <a16:creationId xmlns:a16="http://schemas.microsoft.com/office/drawing/2014/main" id="{AF7D56C3-1715-DDD8-38F2-D12FD2D0DD91}"/>
              </a:ext>
            </a:extLst>
          </p:cNvPr>
          <p:cNvSpPr txBox="1"/>
          <p:nvPr/>
        </p:nvSpPr>
        <p:spPr>
          <a:xfrm>
            <a:off x="6104274" y="5485027"/>
            <a:ext cx="5398332" cy="923330"/>
          </a:xfrm>
          <a:prstGeom prst="rect">
            <a:avLst/>
          </a:prstGeom>
          <a:noFill/>
        </p:spPr>
        <p:txBody>
          <a:bodyPr wrap="square" rtlCol="0">
            <a:spAutoFit/>
          </a:bodyPr>
          <a:lstStyle/>
          <a:p>
            <a:pPr algn="l"/>
            <a:r>
              <a:rPr lang="en-US" dirty="0">
                <a:solidFill>
                  <a:srgbClr val="272524"/>
                </a:solidFill>
              </a:rPr>
              <a:t>Can we use the transcriptome to make a summary score of whether a cell is perturbed or not when the differences are less obvious?</a:t>
            </a:r>
          </a:p>
        </p:txBody>
      </p:sp>
      <p:sp>
        <p:nvSpPr>
          <p:cNvPr id="21" name="TextBox 20">
            <a:extLst>
              <a:ext uri="{FF2B5EF4-FFF2-40B4-BE49-F238E27FC236}">
                <a16:creationId xmlns:a16="http://schemas.microsoft.com/office/drawing/2014/main" id="{70C809C0-C091-7129-FF00-46F4A6B2C389}"/>
              </a:ext>
            </a:extLst>
          </p:cNvPr>
          <p:cNvSpPr txBox="1"/>
          <p:nvPr/>
        </p:nvSpPr>
        <p:spPr>
          <a:xfrm>
            <a:off x="1110366" y="1355249"/>
            <a:ext cx="1826141" cy="369332"/>
          </a:xfrm>
          <a:prstGeom prst="rect">
            <a:avLst/>
          </a:prstGeom>
          <a:noFill/>
        </p:spPr>
        <p:txBody>
          <a:bodyPr wrap="none" rtlCol="0">
            <a:spAutoFit/>
          </a:bodyPr>
          <a:lstStyle/>
          <a:p>
            <a:pPr algn="l"/>
            <a:r>
              <a:rPr lang="en-US" dirty="0">
                <a:solidFill>
                  <a:srgbClr val="272524"/>
                </a:solidFill>
              </a:rPr>
              <a:t>Likely perturbed</a:t>
            </a:r>
          </a:p>
        </p:txBody>
      </p:sp>
      <p:sp>
        <p:nvSpPr>
          <p:cNvPr id="22" name="TextBox 21">
            <a:extLst>
              <a:ext uri="{FF2B5EF4-FFF2-40B4-BE49-F238E27FC236}">
                <a16:creationId xmlns:a16="http://schemas.microsoft.com/office/drawing/2014/main" id="{55D7BD70-8F7A-B51D-C235-4628FFD10FAE}"/>
              </a:ext>
            </a:extLst>
          </p:cNvPr>
          <p:cNvSpPr txBox="1"/>
          <p:nvPr/>
        </p:nvSpPr>
        <p:spPr>
          <a:xfrm>
            <a:off x="3171600" y="1355249"/>
            <a:ext cx="1531188" cy="369332"/>
          </a:xfrm>
          <a:prstGeom prst="rect">
            <a:avLst/>
          </a:prstGeom>
          <a:noFill/>
        </p:spPr>
        <p:txBody>
          <a:bodyPr wrap="none" rtlCol="0">
            <a:spAutoFit/>
          </a:bodyPr>
          <a:lstStyle/>
          <a:p>
            <a:pPr algn="l"/>
            <a:r>
              <a:rPr lang="en-US" dirty="0">
                <a:solidFill>
                  <a:srgbClr val="272524"/>
                </a:solidFill>
              </a:rPr>
              <a:t>Likely control</a:t>
            </a:r>
          </a:p>
        </p:txBody>
      </p:sp>
      <p:cxnSp>
        <p:nvCxnSpPr>
          <p:cNvPr id="23" name="Straight Arrow Connector 22">
            <a:extLst>
              <a:ext uri="{FF2B5EF4-FFF2-40B4-BE49-F238E27FC236}">
                <a16:creationId xmlns:a16="http://schemas.microsoft.com/office/drawing/2014/main" id="{1B1B5D74-CC77-F6B9-7F6E-8F867E5D334B}"/>
              </a:ext>
            </a:extLst>
          </p:cNvPr>
          <p:cNvCxnSpPr>
            <a:stCxn id="22" idx="3"/>
          </p:cNvCxnSpPr>
          <p:nvPr/>
        </p:nvCxnSpPr>
        <p:spPr>
          <a:xfrm flipV="1">
            <a:off x="4702788" y="1531620"/>
            <a:ext cx="440712" cy="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53A47C-8557-8CC2-15FF-209F4C2DBF40}"/>
              </a:ext>
            </a:extLst>
          </p:cNvPr>
          <p:cNvCxnSpPr>
            <a:stCxn id="21" idx="1"/>
          </p:cNvCxnSpPr>
          <p:nvPr/>
        </p:nvCxnSpPr>
        <p:spPr>
          <a:xfrm flipH="1" flipV="1">
            <a:off x="731520" y="1531620"/>
            <a:ext cx="378846" cy="8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731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CE05-26FB-C375-2098-17192021A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1B200-0253-32EE-302E-96740DEE9B5C}"/>
              </a:ext>
            </a:extLst>
          </p:cNvPr>
          <p:cNvSpPr>
            <a:spLocks noGrp="1"/>
          </p:cNvSpPr>
          <p:nvPr>
            <p:ph type="title"/>
          </p:nvPr>
        </p:nvSpPr>
        <p:spPr/>
        <p:txBody>
          <a:bodyPr/>
          <a:lstStyle/>
          <a:p>
            <a:r>
              <a:rPr lang="en-US" dirty="0" err="1"/>
              <a:t>Mixscape</a:t>
            </a:r>
            <a:r>
              <a:rPr lang="en-US" dirty="0"/>
              <a:t> step 1: computing perturbation signatures</a:t>
            </a:r>
          </a:p>
        </p:txBody>
      </p:sp>
      <p:sp>
        <p:nvSpPr>
          <p:cNvPr id="5" name="Slide Number Placeholder 4">
            <a:extLst>
              <a:ext uri="{FF2B5EF4-FFF2-40B4-BE49-F238E27FC236}">
                <a16:creationId xmlns:a16="http://schemas.microsoft.com/office/drawing/2014/main" id="{AE509D7E-98A1-4B26-38EF-EB4607E01228}"/>
              </a:ext>
            </a:extLst>
          </p:cNvPr>
          <p:cNvSpPr>
            <a:spLocks noGrp="1"/>
          </p:cNvSpPr>
          <p:nvPr>
            <p:ph type="sldNum" sz="quarter" idx="12"/>
          </p:nvPr>
        </p:nvSpPr>
        <p:spPr/>
        <p:txBody>
          <a:bodyPr/>
          <a:lstStyle/>
          <a:p>
            <a:fld id="{392A82E4-46D4-47B9-B351-3B800C56E65D}" type="slidenum">
              <a:rPr lang="en-US" smtClean="0"/>
              <a:t>76</a:t>
            </a:fld>
            <a:endParaRPr lang="en-US"/>
          </a:p>
        </p:txBody>
      </p:sp>
      <p:sp>
        <p:nvSpPr>
          <p:cNvPr id="6" name="TextBox 5">
            <a:extLst>
              <a:ext uri="{FF2B5EF4-FFF2-40B4-BE49-F238E27FC236}">
                <a16:creationId xmlns:a16="http://schemas.microsoft.com/office/drawing/2014/main" id="{A5998403-AA61-C90E-8225-2F357EF53A5B}"/>
              </a:ext>
            </a:extLst>
          </p:cNvPr>
          <p:cNvSpPr txBox="1"/>
          <p:nvPr/>
        </p:nvSpPr>
        <p:spPr>
          <a:xfrm>
            <a:off x="519288" y="1286932"/>
            <a:ext cx="4357511" cy="1107996"/>
          </a:xfrm>
          <a:prstGeom prst="rect">
            <a:avLst/>
          </a:prstGeom>
          <a:noFill/>
        </p:spPr>
        <p:txBody>
          <a:bodyPr wrap="square" rtlCol="0">
            <a:spAutoFit/>
          </a:bodyPr>
          <a:lstStyle/>
          <a:p>
            <a:r>
              <a:rPr lang="en-US" sz="2200" dirty="0">
                <a:solidFill>
                  <a:schemeClr val="tx2"/>
                </a:solidFill>
              </a:rPr>
              <a:t>Problem: large effects like the cell cycle may swamp subtle perturbation effects</a:t>
            </a:r>
          </a:p>
        </p:txBody>
      </p:sp>
      <p:pic>
        <p:nvPicPr>
          <p:cNvPr id="7" name="Picture 6">
            <a:extLst>
              <a:ext uri="{FF2B5EF4-FFF2-40B4-BE49-F238E27FC236}">
                <a16:creationId xmlns:a16="http://schemas.microsoft.com/office/drawing/2014/main" id="{0D648973-71F5-93C7-ED39-9A3E7470F8AD}"/>
              </a:ext>
            </a:extLst>
          </p:cNvPr>
          <p:cNvPicPr>
            <a:picLocks noChangeAspect="1"/>
          </p:cNvPicPr>
          <p:nvPr/>
        </p:nvPicPr>
        <p:blipFill>
          <a:blip r:embed="rId2"/>
          <a:stretch>
            <a:fillRect/>
          </a:stretch>
        </p:blipFill>
        <p:spPr>
          <a:xfrm>
            <a:off x="5344932" y="1047350"/>
            <a:ext cx="2264168" cy="1721211"/>
          </a:xfrm>
          <a:prstGeom prst="rect">
            <a:avLst/>
          </a:prstGeom>
        </p:spPr>
      </p:pic>
      <p:pic>
        <p:nvPicPr>
          <p:cNvPr id="8" name="Picture 7">
            <a:extLst>
              <a:ext uri="{FF2B5EF4-FFF2-40B4-BE49-F238E27FC236}">
                <a16:creationId xmlns:a16="http://schemas.microsoft.com/office/drawing/2014/main" id="{6CA8C474-19DD-5A3F-F003-08B4F07D60E6}"/>
              </a:ext>
            </a:extLst>
          </p:cNvPr>
          <p:cNvPicPr>
            <a:picLocks noChangeAspect="1"/>
          </p:cNvPicPr>
          <p:nvPr/>
        </p:nvPicPr>
        <p:blipFill>
          <a:blip r:embed="rId3"/>
          <a:stretch>
            <a:fillRect/>
          </a:stretch>
        </p:blipFill>
        <p:spPr>
          <a:xfrm>
            <a:off x="8215227" y="1119977"/>
            <a:ext cx="2264168" cy="1719716"/>
          </a:xfrm>
          <a:prstGeom prst="rect">
            <a:avLst/>
          </a:prstGeom>
        </p:spPr>
      </p:pic>
      <p:cxnSp>
        <p:nvCxnSpPr>
          <p:cNvPr id="15" name="Straight Connector 14">
            <a:extLst>
              <a:ext uri="{FF2B5EF4-FFF2-40B4-BE49-F238E27FC236}">
                <a16:creationId xmlns:a16="http://schemas.microsoft.com/office/drawing/2014/main" id="{392BC1C8-20C5-A5C9-D6A2-47B1A7DBBCA7}"/>
              </a:ext>
            </a:extLst>
          </p:cNvPr>
          <p:cNvCxnSpPr/>
          <p:nvPr/>
        </p:nvCxnSpPr>
        <p:spPr>
          <a:xfrm>
            <a:off x="519288" y="2846225"/>
            <a:ext cx="1020209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386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F3720-2E80-B12F-C2C1-E0063690D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CB7E5-3594-0E6B-CB02-EBABFBF35EAD}"/>
              </a:ext>
            </a:extLst>
          </p:cNvPr>
          <p:cNvSpPr>
            <a:spLocks noGrp="1"/>
          </p:cNvSpPr>
          <p:nvPr>
            <p:ph type="title"/>
          </p:nvPr>
        </p:nvSpPr>
        <p:spPr/>
        <p:txBody>
          <a:bodyPr/>
          <a:lstStyle/>
          <a:p>
            <a:r>
              <a:rPr lang="en-US" dirty="0" err="1"/>
              <a:t>Mixscape</a:t>
            </a:r>
            <a:r>
              <a:rPr lang="en-US" dirty="0"/>
              <a:t> step 1: computing perturbation signatures</a:t>
            </a:r>
          </a:p>
        </p:txBody>
      </p:sp>
      <p:sp>
        <p:nvSpPr>
          <p:cNvPr id="5" name="Slide Number Placeholder 4">
            <a:extLst>
              <a:ext uri="{FF2B5EF4-FFF2-40B4-BE49-F238E27FC236}">
                <a16:creationId xmlns:a16="http://schemas.microsoft.com/office/drawing/2014/main" id="{6C763BEE-2204-D2FE-A2B4-F1F376F37E10}"/>
              </a:ext>
            </a:extLst>
          </p:cNvPr>
          <p:cNvSpPr>
            <a:spLocks noGrp="1"/>
          </p:cNvSpPr>
          <p:nvPr>
            <p:ph type="sldNum" sz="quarter" idx="12"/>
          </p:nvPr>
        </p:nvSpPr>
        <p:spPr/>
        <p:txBody>
          <a:bodyPr/>
          <a:lstStyle/>
          <a:p>
            <a:fld id="{392A82E4-46D4-47B9-B351-3B800C56E65D}" type="slidenum">
              <a:rPr lang="en-US" smtClean="0"/>
              <a:t>77</a:t>
            </a:fld>
            <a:endParaRPr lang="en-US"/>
          </a:p>
        </p:txBody>
      </p:sp>
      <p:sp>
        <p:nvSpPr>
          <p:cNvPr id="6" name="TextBox 5">
            <a:extLst>
              <a:ext uri="{FF2B5EF4-FFF2-40B4-BE49-F238E27FC236}">
                <a16:creationId xmlns:a16="http://schemas.microsoft.com/office/drawing/2014/main" id="{46DC303B-18B8-1CEE-1E9C-13C17E430370}"/>
              </a:ext>
            </a:extLst>
          </p:cNvPr>
          <p:cNvSpPr txBox="1"/>
          <p:nvPr/>
        </p:nvSpPr>
        <p:spPr>
          <a:xfrm>
            <a:off x="519288" y="1286932"/>
            <a:ext cx="4357511" cy="1107996"/>
          </a:xfrm>
          <a:prstGeom prst="rect">
            <a:avLst/>
          </a:prstGeom>
          <a:noFill/>
        </p:spPr>
        <p:txBody>
          <a:bodyPr wrap="square" rtlCol="0">
            <a:spAutoFit/>
          </a:bodyPr>
          <a:lstStyle/>
          <a:p>
            <a:r>
              <a:rPr lang="en-US" sz="2200" dirty="0">
                <a:solidFill>
                  <a:schemeClr val="tx2"/>
                </a:solidFill>
              </a:rPr>
              <a:t>Problem: large effects like the cell cycle may swamp subtle perturbation effects</a:t>
            </a:r>
          </a:p>
        </p:txBody>
      </p:sp>
      <p:pic>
        <p:nvPicPr>
          <p:cNvPr id="7" name="Picture 6">
            <a:extLst>
              <a:ext uri="{FF2B5EF4-FFF2-40B4-BE49-F238E27FC236}">
                <a16:creationId xmlns:a16="http://schemas.microsoft.com/office/drawing/2014/main" id="{FB3A5695-71F8-34DF-18EC-EA1014CA902F}"/>
              </a:ext>
            </a:extLst>
          </p:cNvPr>
          <p:cNvPicPr>
            <a:picLocks noChangeAspect="1"/>
          </p:cNvPicPr>
          <p:nvPr/>
        </p:nvPicPr>
        <p:blipFill>
          <a:blip r:embed="rId2"/>
          <a:stretch>
            <a:fillRect/>
          </a:stretch>
        </p:blipFill>
        <p:spPr>
          <a:xfrm>
            <a:off x="5344932" y="1047350"/>
            <a:ext cx="2264168" cy="1721211"/>
          </a:xfrm>
          <a:prstGeom prst="rect">
            <a:avLst/>
          </a:prstGeom>
        </p:spPr>
      </p:pic>
      <p:pic>
        <p:nvPicPr>
          <p:cNvPr id="8" name="Picture 7">
            <a:extLst>
              <a:ext uri="{FF2B5EF4-FFF2-40B4-BE49-F238E27FC236}">
                <a16:creationId xmlns:a16="http://schemas.microsoft.com/office/drawing/2014/main" id="{8F9E4E1C-4DC4-2015-22A0-40CF87031EE1}"/>
              </a:ext>
            </a:extLst>
          </p:cNvPr>
          <p:cNvPicPr>
            <a:picLocks noChangeAspect="1"/>
          </p:cNvPicPr>
          <p:nvPr/>
        </p:nvPicPr>
        <p:blipFill>
          <a:blip r:embed="rId3"/>
          <a:stretch>
            <a:fillRect/>
          </a:stretch>
        </p:blipFill>
        <p:spPr>
          <a:xfrm>
            <a:off x="8215227" y="1119977"/>
            <a:ext cx="2264168" cy="1719716"/>
          </a:xfrm>
          <a:prstGeom prst="rect">
            <a:avLst/>
          </a:prstGeom>
        </p:spPr>
      </p:pic>
      <p:pic>
        <p:nvPicPr>
          <p:cNvPr id="9" name="Picture 8">
            <a:extLst>
              <a:ext uri="{FF2B5EF4-FFF2-40B4-BE49-F238E27FC236}">
                <a16:creationId xmlns:a16="http://schemas.microsoft.com/office/drawing/2014/main" id="{61973267-A7BD-4F7A-7211-9276D65B1C54}"/>
              </a:ext>
            </a:extLst>
          </p:cNvPr>
          <p:cNvPicPr>
            <a:picLocks noChangeAspect="1"/>
          </p:cNvPicPr>
          <p:nvPr/>
        </p:nvPicPr>
        <p:blipFill>
          <a:blip r:embed="rId4"/>
          <a:stretch>
            <a:fillRect/>
          </a:stretch>
        </p:blipFill>
        <p:spPr>
          <a:xfrm>
            <a:off x="5494161" y="2891337"/>
            <a:ext cx="2075040" cy="1611506"/>
          </a:xfrm>
          <a:prstGeom prst="rect">
            <a:avLst/>
          </a:prstGeom>
        </p:spPr>
      </p:pic>
      <p:sp>
        <p:nvSpPr>
          <p:cNvPr id="10" name="TextBox 9">
            <a:extLst>
              <a:ext uri="{FF2B5EF4-FFF2-40B4-BE49-F238E27FC236}">
                <a16:creationId xmlns:a16="http://schemas.microsoft.com/office/drawing/2014/main" id="{D9BB323E-2D88-231E-9AC4-D2183D2CAF97}"/>
              </a:ext>
            </a:extLst>
          </p:cNvPr>
          <p:cNvSpPr txBox="1"/>
          <p:nvPr/>
        </p:nvSpPr>
        <p:spPr>
          <a:xfrm>
            <a:off x="519288" y="3145945"/>
            <a:ext cx="4165600" cy="1107996"/>
          </a:xfrm>
          <a:prstGeom prst="rect">
            <a:avLst/>
          </a:prstGeom>
          <a:noFill/>
        </p:spPr>
        <p:txBody>
          <a:bodyPr wrap="square">
            <a:spAutoFit/>
          </a:bodyPr>
          <a:lstStyle/>
          <a:p>
            <a:r>
              <a:rPr lang="en-US" sz="2200" dirty="0">
                <a:solidFill>
                  <a:schemeClr val="tx2"/>
                </a:solidFill>
              </a:rPr>
              <a:t>To emphasize differences, compare each perturbed cell to “local” control cells in its vicinity</a:t>
            </a:r>
          </a:p>
        </p:txBody>
      </p:sp>
      <p:pic>
        <p:nvPicPr>
          <p:cNvPr id="11" name="Picture 10">
            <a:extLst>
              <a:ext uri="{FF2B5EF4-FFF2-40B4-BE49-F238E27FC236}">
                <a16:creationId xmlns:a16="http://schemas.microsoft.com/office/drawing/2014/main" id="{3296FBE3-A261-47F6-00F1-3F9FA55C6961}"/>
              </a:ext>
            </a:extLst>
          </p:cNvPr>
          <p:cNvPicPr>
            <a:picLocks noChangeAspect="1"/>
          </p:cNvPicPr>
          <p:nvPr/>
        </p:nvPicPr>
        <p:blipFill>
          <a:blip r:embed="rId5"/>
          <a:stretch>
            <a:fillRect/>
          </a:stretch>
        </p:blipFill>
        <p:spPr>
          <a:xfrm>
            <a:off x="8359423" y="2891337"/>
            <a:ext cx="2218816" cy="1681507"/>
          </a:xfrm>
          <a:prstGeom prst="rect">
            <a:avLst/>
          </a:prstGeom>
        </p:spPr>
      </p:pic>
      <p:cxnSp>
        <p:nvCxnSpPr>
          <p:cNvPr id="15" name="Straight Connector 14">
            <a:extLst>
              <a:ext uri="{FF2B5EF4-FFF2-40B4-BE49-F238E27FC236}">
                <a16:creationId xmlns:a16="http://schemas.microsoft.com/office/drawing/2014/main" id="{F4D2BFEA-8320-54F8-0C7F-B8CA60127F4A}"/>
              </a:ext>
            </a:extLst>
          </p:cNvPr>
          <p:cNvCxnSpPr/>
          <p:nvPr/>
        </p:nvCxnSpPr>
        <p:spPr>
          <a:xfrm>
            <a:off x="519288" y="2846225"/>
            <a:ext cx="1020209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E277A1-1723-8FBB-E366-8A7D78954538}"/>
              </a:ext>
            </a:extLst>
          </p:cNvPr>
          <p:cNvCxnSpPr/>
          <p:nvPr/>
        </p:nvCxnSpPr>
        <p:spPr>
          <a:xfrm>
            <a:off x="567185" y="4729453"/>
            <a:ext cx="1020209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2875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599B-A2E4-035B-739F-F3495DFF3DE8}"/>
              </a:ext>
            </a:extLst>
          </p:cNvPr>
          <p:cNvSpPr>
            <a:spLocks noGrp="1"/>
          </p:cNvSpPr>
          <p:nvPr>
            <p:ph type="title"/>
          </p:nvPr>
        </p:nvSpPr>
        <p:spPr/>
        <p:txBody>
          <a:bodyPr/>
          <a:lstStyle/>
          <a:p>
            <a:r>
              <a:rPr lang="en-US" dirty="0" err="1"/>
              <a:t>Mixscape</a:t>
            </a:r>
            <a:r>
              <a:rPr lang="en-US" dirty="0"/>
              <a:t> step 1: computing perturbation signatures</a:t>
            </a:r>
          </a:p>
        </p:txBody>
      </p:sp>
      <p:sp>
        <p:nvSpPr>
          <p:cNvPr id="5" name="Slide Number Placeholder 4">
            <a:extLst>
              <a:ext uri="{FF2B5EF4-FFF2-40B4-BE49-F238E27FC236}">
                <a16:creationId xmlns:a16="http://schemas.microsoft.com/office/drawing/2014/main" id="{B348F6C9-816D-98FE-BEDB-AFDB52CF5B9E}"/>
              </a:ext>
            </a:extLst>
          </p:cNvPr>
          <p:cNvSpPr>
            <a:spLocks noGrp="1"/>
          </p:cNvSpPr>
          <p:nvPr>
            <p:ph type="sldNum" sz="quarter" idx="12"/>
          </p:nvPr>
        </p:nvSpPr>
        <p:spPr/>
        <p:txBody>
          <a:bodyPr/>
          <a:lstStyle/>
          <a:p>
            <a:fld id="{392A82E4-46D4-47B9-B351-3B800C56E65D}" type="slidenum">
              <a:rPr lang="en-US" smtClean="0"/>
              <a:t>78</a:t>
            </a:fld>
            <a:endParaRPr lang="en-US"/>
          </a:p>
        </p:txBody>
      </p:sp>
      <p:sp>
        <p:nvSpPr>
          <p:cNvPr id="6" name="TextBox 5">
            <a:extLst>
              <a:ext uri="{FF2B5EF4-FFF2-40B4-BE49-F238E27FC236}">
                <a16:creationId xmlns:a16="http://schemas.microsoft.com/office/drawing/2014/main" id="{73B95132-8AC8-0E5C-AF78-2E0064234904}"/>
              </a:ext>
            </a:extLst>
          </p:cNvPr>
          <p:cNvSpPr txBox="1"/>
          <p:nvPr/>
        </p:nvSpPr>
        <p:spPr>
          <a:xfrm>
            <a:off x="519288" y="1286932"/>
            <a:ext cx="4357511" cy="1107996"/>
          </a:xfrm>
          <a:prstGeom prst="rect">
            <a:avLst/>
          </a:prstGeom>
          <a:noFill/>
        </p:spPr>
        <p:txBody>
          <a:bodyPr wrap="square" rtlCol="0">
            <a:spAutoFit/>
          </a:bodyPr>
          <a:lstStyle/>
          <a:p>
            <a:r>
              <a:rPr lang="en-US" sz="2200" dirty="0">
                <a:solidFill>
                  <a:schemeClr val="tx2"/>
                </a:solidFill>
              </a:rPr>
              <a:t>Problem: large effects like the cell cycle may swamp subtle perturbation effects</a:t>
            </a:r>
          </a:p>
        </p:txBody>
      </p:sp>
      <p:pic>
        <p:nvPicPr>
          <p:cNvPr id="7" name="Picture 6">
            <a:extLst>
              <a:ext uri="{FF2B5EF4-FFF2-40B4-BE49-F238E27FC236}">
                <a16:creationId xmlns:a16="http://schemas.microsoft.com/office/drawing/2014/main" id="{452064C5-8A2B-CD01-A5D9-43E1580C97BF}"/>
              </a:ext>
            </a:extLst>
          </p:cNvPr>
          <p:cNvPicPr>
            <a:picLocks noChangeAspect="1"/>
          </p:cNvPicPr>
          <p:nvPr/>
        </p:nvPicPr>
        <p:blipFill>
          <a:blip r:embed="rId2"/>
          <a:stretch>
            <a:fillRect/>
          </a:stretch>
        </p:blipFill>
        <p:spPr>
          <a:xfrm>
            <a:off x="5344932" y="1047350"/>
            <a:ext cx="2264168" cy="1721211"/>
          </a:xfrm>
          <a:prstGeom prst="rect">
            <a:avLst/>
          </a:prstGeom>
        </p:spPr>
      </p:pic>
      <p:pic>
        <p:nvPicPr>
          <p:cNvPr id="8" name="Picture 7">
            <a:extLst>
              <a:ext uri="{FF2B5EF4-FFF2-40B4-BE49-F238E27FC236}">
                <a16:creationId xmlns:a16="http://schemas.microsoft.com/office/drawing/2014/main" id="{C936650E-563D-9CDB-7140-59C260B35B97}"/>
              </a:ext>
            </a:extLst>
          </p:cNvPr>
          <p:cNvPicPr>
            <a:picLocks noChangeAspect="1"/>
          </p:cNvPicPr>
          <p:nvPr/>
        </p:nvPicPr>
        <p:blipFill>
          <a:blip r:embed="rId3"/>
          <a:stretch>
            <a:fillRect/>
          </a:stretch>
        </p:blipFill>
        <p:spPr>
          <a:xfrm>
            <a:off x="8215227" y="1119977"/>
            <a:ext cx="2264168" cy="1719716"/>
          </a:xfrm>
          <a:prstGeom prst="rect">
            <a:avLst/>
          </a:prstGeom>
        </p:spPr>
      </p:pic>
      <p:pic>
        <p:nvPicPr>
          <p:cNvPr id="9" name="Picture 8">
            <a:extLst>
              <a:ext uri="{FF2B5EF4-FFF2-40B4-BE49-F238E27FC236}">
                <a16:creationId xmlns:a16="http://schemas.microsoft.com/office/drawing/2014/main" id="{875A4140-6E96-7B13-7E6B-92CF64347E53}"/>
              </a:ext>
            </a:extLst>
          </p:cNvPr>
          <p:cNvPicPr>
            <a:picLocks noChangeAspect="1"/>
          </p:cNvPicPr>
          <p:nvPr/>
        </p:nvPicPr>
        <p:blipFill>
          <a:blip r:embed="rId4"/>
          <a:stretch>
            <a:fillRect/>
          </a:stretch>
        </p:blipFill>
        <p:spPr>
          <a:xfrm>
            <a:off x="5494161" y="2891337"/>
            <a:ext cx="2075040" cy="1611506"/>
          </a:xfrm>
          <a:prstGeom prst="rect">
            <a:avLst/>
          </a:prstGeom>
        </p:spPr>
      </p:pic>
      <p:sp>
        <p:nvSpPr>
          <p:cNvPr id="10" name="TextBox 9">
            <a:extLst>
              <a:ext uri="{FF2B5EF4-FFF2-40B4-BE49-F238E27FC236}">
                <a16:creationId xmlns:a16="http://schemas.microsoft.com/office/drawing/2014/main" id="{75596791-A0CE-8E68-A13E-985911501D1A}"/>
              </a:ext>
            </a:extLst>
          </p:cNvPr>
          <p:cNvSpPr txBox="1"/>
          <p:nvPr/>
        </p:nvSpPr>
        <p:spPr>
          <a:xfrm>
            <a:off x="519288" y="3145945"/>
            <a:ext cx="4165600" cy="1107996"/>
          </a:xfrm>
          <a:prstGeom prst="rect">
            <a:avLst/>
          </a:prstGeom>
          <a:noFill/>
        </p:spPr>
        <p:txBody>
          <a:bodyPr wrap="square">
            <a:spAutoFit/>
          </a:bodyPr>
          <a:lstStyle/>
          <a:p>
            <a:r>
              <a:rPr lang="en-US" sz="2200" dirty="0">
                <a:solidFill>
                  <a:schemeClr val="tx2"/>
                </a:solidFill>
              </a:rPr>
              <a:t>To emphasize differences, compare each perturbed cell to “local” control cells in its vicinity</a:t>
            </a:r>
          </a:p>
        </p:txBody>
      </p:sp>
      <p:pic>
        <p:nvPicPr>
          <p:cNvPr id="11" name="Picture 10">
            <a:extLst>
              <a:ext uri="{FF2B5EF4-FFF2-40B4-BE49-F238E27FC236}">
                <a16:creationId xmlns:a16="http://schemas.microsoft.com/office/drawing/2014/main" id="{F2B254F3-0CB5-A21D-653F-A4546A7D7A5C}"/>
              </a:ext>
            </a:extLst>
          </p:cNvPr>
          <p:cNvPicPr>
            <a:picLocks noChangeAspect="1"/>
          </p:cNvPicPr>
          <p:nvPr/>
        </p:nvPicPr>
        <p:blipFill>
          <a:blip r:embed="rId5"/>
          <a:stretch>
            <a:fillRect/>
          </a:stretch>
        </p:blipFill>
        <p:spPr>
          <a:xfrm>
            <a:off x="8359423" y="2891337"/>
            <a:ext cx="2218816" cy="1681507"/>
          </a:xfrm>
          <a:prstGeom prst="rect">
            <a:avLst/>
          </a:prstGeom>
        </p:spPr>
      </p:pic>
      <p:cxnSp>
        <p:nvCxnSpPr>
          <p:cNvPr id="15" name="Straight Connector 14">
            <a:extLst>
              <a:ext uri="{FF2B5EF4-FFF2-40B4-BE49-F238E27FC236}">
                <a16:creationId xmlns:a16="http://schemas.microsoft.com/office/drawing/2014/main" id="{2037DD4A-BDD5-2AA0-BAB7-5F766D777209}"/>
              </a:ext>
            </a:extLst>
          </p:cNvPr>
          <p:cNvCxnSpPr/>
          <p:nvPr/>
        </p:nvCxnSpPr>
        <p:spPr>
          <a:xfrm>
            <a:off x="519288" y="2846225"/>
            <a:ext cx="1020209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A203D4-C326-9876-EB20-BB200589E124}"/>
              </a:ext>
            </a:extLst>
          </p:cNvPr>
          <p:cNvSpPr txBox="1"/>
          <p:nvPr/>
        </p:nvSpPr>
        <p:spPr>
          <a:xfrm>
            <a:off x="519288" y="5004958"/>
            <a:ext cx="4357510" cy="1446550"/>
          </a:xfrm>
          <a:prstGeom prst="rect">
            <a:avLst/>
          </a:prstGeom>
          <a:noFill/>
        </p:spPr>
        <p:txBody>
          <a:bodyPr wrap="square" rtlCol="0">
            <a:spAutoFit/>
          </a:bodyPr>
          <a:lstStyle/>
          <a:p>
            <a:r>
              <a:rPr lang="en-US" sz="2200" dirty="0">
                <a:solidFill>
                  <a:schemeClr val="tx2"/>
                </a:solidFill>
              </a:rPr>
              <a:t>Normalizing relative to these local controls removes confounders and emphasizes perturbation-induced differences</a:t>
            </a:r>
          </a:p>
        </p:txBody>
      </p:sp>
      <p:pic>
        <p:nvPicPr>
          <p:cNvPr id="13" name="Picture 12">
            <a:extLst>
              <a:ext uri="{FF2B5EF4-FFF2-40B4-BE49-F238E27FC236}">
                <a16:creationId xmlns:a16="http://schemas.microsoft.com/office/drawing/2014/main" id="{03240882-5038-F139-679B-3603876AB34D}"/>
              </a:ext>
            </a:extLst>
          </p:cNvPr>
          <p:cNvPicPr>
            <a:picLocks noChangeAspect="1"/>
          </p:cNvPicPr>
          <p:nvPr/>
        </p:nvPicPr>
        <p:blipFill>
          <a:blip r:embed="rId6"/>
          <a:stretch>
            <a:fillRect/>
          </a:stretch>
        </p:blipFill>
        <p:spPr>
          <a:xfrm>
            <a:off x="8215227" y="4788186"/>
            <a:ext cx="2264168" cy="1681507"/>
          </a:xfrm>
          <a:prstGeom prst="rect">
            <a:avLst/>
          </a:prstGeom>
        </p:spPr>
      </p:pic>
      <p:pic>
        <p:nvPicPr>
          <p:cNvPr id="14" name="Picture 13">
            <a:extLst>
              <a:ext uri="{FF2B5EF4-FFF2-40B4-BE49-F238E27FC236}">
                <a16:creationId xmlns:a16="http://schemas.microsoft.com/office/drawing/2014/main" id="{19D2E077-772E-F47B-CEE9-47D409C06CB5}"/>
              </a:ext>
            </a:extLst>
          </p:cNvPr>
          <p:cNvPicPr>
            <a:picLocks noChangeAspect="1"/>
          </p:cNvPicPr>
          <p:nvPr/>
        </p:nvPicPr>
        <p:blipFill>
          <a:blip r:embed="rId7"/>
          <a:stretch>
            <a:fillRect/>
          </a:stretch>
        </p:blipFill>
        <p:spPr>
          <a:xfrm>
            <a:off x="5410406" y="4788186"/>
            <a:ext cx="2033734" cy="1611506"/>
          </a:xfrm>
          <a:prstGeom prst="rect">
            <a:avLst/>
          </a:prstGeom>
        </p:spPr>
      </p:pic>
      <p:cxnSp>
        <p:nvCxnSpPr>
          <p:cNvPr id="16" name="Straight Connector 15">
            <a:extLst>
              <a:ext uri="{FF2B5EF4-FFF2-40B4-BE49-F238E27FC236}">
                <a16:creationId xmlns:a16="http://schemas.microsoft.com/office/drawing/2014/main" id="{3F172FDF-B707-9270-E378-F36803492494}"/>
              </a:ext>
            </a:extLst>
          </p:cNvPr>
          <p:cNvCxnSpPr/>
          <p:nvPr/>
        </p:nvCxnSpPr>
        <p:spPr>
          <a:xfrm>
            <a:off x="567185" y="4729453"/>
            <a:ext cx="1020209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9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8745-C85D-CA28-3557-5F1761726F2D}"/>
              </a:ext>
            </a:extLst>
          </p:cNvPr>
          <p:cNvSpPr>
            <a:spLocks noGrp="1"/>
          </p:cNvSpPr>
          <p:nvPr>
            <p:ph type="title"/>
          </p:nvPr>
        </p:nvSpPr>
        <p:spPr/>
        <p:txBody>
          <a:bodyPr/>
          <a:lstStyle/>
          <a:p>
            <a:r>
              <a:rPr lang="en-US" err="1"/>
              <a:t>Mixscape</a:t>
            </a:r>
            <a:r>
              <a:rPr lang="en-US"/>
              <a:t> step 2: reduce to a scalar classification problem</a:t>
            </a:r>
          </a:p>
        </p:txBody>
      </p:sp>
      <p:sp>
        <p:nvSpPr>
          <p:cNvPr id="3" name="Content Placeholder 2">
            <a:extLst>
              <a:ext uri="{FF2B5EF4-FFF2-40B4-BE49-F238E27FC236}">
                <a16:creationId xmlns:a16="http://schemas.microsoft.com/office/drawing/2014/main" id="{EE1A335C-843F-98A8-66BD-2C17D946758B}"/>
              </a:ext>
            </a:extLst>
          </p:cNvPr>
          <p:cNvSpPr>
            <a:spLocks noGrp="1"/>
          </p:cNvSpPr>
          <p:nvPr>
            <p:ph idx="1"/>
          </p:nvPr>
        </p:nvSpPr>
        <p:spPr>
          <a:xfrm>
            <a:off x="512064" y="1700783"/>
            <a:ext cx="11184422" cy="2275893"/>
          </a:xfrm>
        </p:spPr>
        <p:txBody>
          <a:bodyPr/>
          <a:lstStyle/>
          <a:p>
            <a:pPr marL="285750" indent="-285750">
              <a:buFont typeface="Arial" panose="020B0604020202020204" pitchFamily="34" charset="0"/>
              <a:buChar char="•"/>
            </a:pPr>
            <a:r>
              <a:rPr lang="en-US" dirty="0"/>
              <a:t>Calculate each </a:t>
            </a:r>
            <a:r>
              <a:rPr lang="en-US" dirty="0">
                <a:solidFill>
                  <a:schemeClr val="tx2"/>
                </a:solidFill>
              </a:rPr>
              <a:t>cell’s perturbation score by taking the dot product of the cell’s normalized expression with the average effect of that guide over all cells that receive it</a:t>
            </a:r>
          </a:p>
          <a:p>
            <a:endParaRPr lang="en-US" sz="1800" dirty="0">
              <a:solidFill>
                <a:schemeClr val="tx2"/>
              </a:solidFill>
            </a:endParaRP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A3C59C1A-3E6F-2043-B41F-EC6304096984}"/>
              </a:ext>
            </a:extLst>
          </p:cNvPr>
          <p:cNvSpPr>
            <a:spLocks noGrp="1"/>
          </p:cNvSpPr>
          <p:nvPr>
            <p:ph type="sldNum" sz="quarter" idx="12"/>
          </p:nvPr>
        </p:nvSpPr>
        <p:spPr/>
        <p:txBody>
          <a:bodyPr/>
          <a:lstStyle/>
          <a:p>
            <a:fld id="{392A82E4-46D4-47B9-B351-3B800C56E65D}" type="slidenum">
              <a:rPr lang="en-US" smtClean="0"/>
              <a:t>79</a:t>
            </a:fld>
            <a:endParaRPr lang="en-US"/>
          </a:p>
        </p:txBody>
      </p:sp>
      <p:sp>
        <p:nvSpPr>
          <p:cNvPr id="6" name="TextBox 5">
            <a:extLst>
              <a:ext uri="{FF2B5EF4-FFF2-40B4-BE49-F238E27FC236}">
                <a16:creationId xmlns:a16="http://schemas.microsoft.com/office/drawing/2014/main" id="{3AD282EF-B09A-12AE-9BBC-2F7ABC8F9FB3}"/>
              </a:ext>
            </a:extLst>
          </p:cNvPr>
          <p:cNvSpPr txBox="1"/>
          <p:nvPr/>
        </p:nvSpPr>
        <p:spPr>
          <a:xfrm rot="5400000">
            <a:off x="2282022" y="4774853"/>
            <a:ext cx="3248005" cy="307777"/>
          </a:xfrm>
          <a:prstGeom prst="rect">
            <a:avLst/>
          </a:prstGeom>
          <a:noFill/>
          <a:ln w="38100">
            <a:solidFill>
              <a:srgbClr val="FF0000"/>
            </a:solidFill>
          </a:ln>
        </p:spPr>
        <p:txBody>
          <a:bodyPr wrap="none" rtlCol="0">
            <a:spAutoFit/>
          </a:bodyPr>
          <a:lstStyle/>
          <a:p>
            <a:r>
              <a:rPr lang="en-US" sz="1400">
                <a:solidFill>
                  <a:srgbClr val="FF0000"/>
                </a:solidFill>
              </a:rPr>
              <a:t>guide average normalized expression</a:t>
            </a:r>
          </a:p>
        </p:txBody>
      </p:sp>
      <p:sp>
        <p:nvSpPr>
          <p:cNvPr id="7" name="TextBox 6">
            <a:extLst>
              <a:ext uri="{FF2B5EF4-FFF2-40B4-BE49-F238E27FC236}">
                <a16:creationId xmlns:a16="http://schemas.microsoft.com/office/drawing/2014/main" id="{234DB0E4-5506-E1A0-8EAB-0BB50E29538E}"/>
              </a:ext>
            </a:extLst>
          </p:cNvPr>
          <p:cNvSpPr txBox="1"/>
          <p:nvPr/>
        </p:nvSpPr>
        <p:spPr>
          <a:xfrm>
            <a:off x="729668" y="4751308"/>
            <a:ext cx="2787430" cy="338554"/>
          </a:xfrm>
          <a:prstGeom prst="rect">
            <a:avLst/>
          </a:prstGeom>
          <a:noFill/>
          <a:ln w="38100">
            <a:solidFill>
              <a:srgbClr val="00B050"/>
            </a:solidFill>
          </a:ln>
        </p:spPr>
        <p:txBody>
          <a:bodyPr wrap="none" rtlCol="0">
            <a:spAutoFit/>
          </a:bodyPr>
          <a:lstStyle/>
          <a:p>
            <a:r>
              <a:rPr lang="en-US" sz="1600">
                <a:solidFill>
                  <a:srgbClr val="00B050"/>
                </a:solidFill>
              </a:rPr>
              <a:t>Cell’s normalized expression</a:t>
            </a:r>
          </a:p>
        </p:txBody>
      </p:sp>
      <p:sp>
        <p:nvSpPr>
          <p:cNvPr id="8" name="Oval 7">
            <a:extLst>
              <a:ext uri="{FF2B5EF4-FFF2-40B4-BE49-F238E27FC236}">
                <a16:creationId xmlns:a16="http://schemas.microsoft.com/office/drawing/2014/main" id="{68B0841A-47E4-BAB4-4B06-C69F1F288630}"/>
              </a:ext>
            </a:extLst>
          </p:cNvPr>
          <p:cNvSpPr/>
          <p:nvPr/>
        </p:nvSpPr>
        <p:spPr>
          <a:xfrm flipV="1">
            <a:off x="3591900" y="4902385"/>
            <a:ext cx="52714" cy="5271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Equal 11">
            <a:extLst>
              <a:ext uri="{FF2B5EF4-FFF2-40B4-BE49-F238E27FC236}">
                <a16:creationId xmlns:a16="http://schemas.microsoft.com/office/drawing/2014/main" id="{44E6E9C7-3919-B9B7-BA4D-B9D8C640517A}"/>
              </a:ext>
            </a:extLst>
          </p:cNvPr>
          <p:cNvSpPr/>
          <p:nvPr/>
        </p:nvSpPr>
        <p:spPr>
          <a:xfrm>
            <a:off x="4212809" y="4780410"/>
            <a:ext cx="308762" cy="296664"/>
          </a:xfrm>
          <a:prstGeom prst="math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0" name="TextBox 9">
            <a:extLst>
              <a:ext uri="{FF2B5EF4-FFF2-40B4-BE49-F238E27FC236}">
                <a16:creationId xmlns:a16="http://schemas.microsoft.com/office/drawing/2014/main" id="{F5C31676-657E-DDFD-6A73-DE75080049F7}"/>
              </a:ext>
            </a:extLst>
          </p:cNvPr>
          <p:cNvSpPr txBox="1"/>
          <p:nvPr/>
        </p:nvSpPr>
        <p:spPr>
          <a:xfrm>
            <a:off x="4696965" y="4751308"/>
            <a:ext cx="308762" cy="338554"/>
          </a:xfrm>
          <a:prstGeom prst="rect">
            <a:avLst/>
          </a:prstGeom>
          <a:noFill/>
          <a:ln w="38100">
            <a:solidFill>
              <a:schemeClr val="accent2">
                <a:lumMod val="50000"/>
              </a:schemeClr>
            </a:solidFill>
          </a:ln>
        </p:spPr>
        <p:txBody>
          <a:bodyPr wrap="square" rtlCol="0">
            <a:spAutoFit/>
          </a:bodyPr>
          <a:lstStyle/>
          <a:p>
            <a:endParaRPr lang="en-US" sz="1600">
              <a:solidFill>
                <a:srgbClr val="00B050"/>
              </a:solidFill>
            </a:endParaRPr>
          </a:p>
        </p:txBody>
      </p:sp>
      <p:sp>
        <p:nvSpPr>
          <p:cNvPr id="11" name="TextBox 10">
            <a:extLst>
              <a:ext uri="{FF2B5EF4-FFF2-40B4-BE49-F238E27FC236}">
                <a16:creationId xmlns:a16="http://schemas.microsoft.com/office/drawing/2014/main" id="{A35915AB-267E-8CBB-6D89-49810B267EB0}"/>
              </a:ext>
            </a:extLst>
          </p:cNvPr>
          <p:cNvSpPr txBox="1"/>
          <p:nvPr/>
        </p:nvSpPr>
        <p:spPr>
          <a:xfrm>
            <a:off x="5005727" y="4751308"/>
            <a:ext cx="2391489" cy="338554"/>
          </a:xfrm>
          <a:prstGeom prst="rect">
            <a:avLst/>
          </a:prstGeom>
          <a:noFill/>
        </p:spPr>
        <p:txBody>
          <a:bodyPr wrap="none" rtlCol="0">
            <a:spAutoFit/>
          </a:bodyPr>
          <a:lstStyle/>
          <a:p>
            <a:r>
              <a:rPr lang="en-US" sz="1600" dirty="0">
                <a:solidFill>
                  <a:schemeClr val="accent4">
                    <a:lumMod val="50000"/>
                  </a:schemeClr>
                </a:solidFill>
              </a:rPr>
              <a:t>Cell’s perturbation score</a:t>
            </a:r>
          </a:p>
        </p:txBody>
      </p:sp>
      <p:pic>
        <p:nvPicPr>
          <p:cNvPr id="13" name="Picture 12">
            <a:extLst>
              <a:ext uri="{FF2B5EF4-FFF2-40B4-BE49-F238E27FC236}">
                <a16:creationId xmlns:a16="http://schemas.microsoft.com/office/drawing/2014/main" id="{D9BC4B0D-CC9F-7260-1766-87BD1B7685C4}"/>
              </a:ext>
            </a:extLst>
          </p:cNvPr>
          <p:cNvPicPr>
            <a:picLocks noChangeAspect="1"/>
          </p:cNvPicPr>
          <p:nvPr/>
        </p:nvPicPr>
        <p:blipFill rotWithShape="1">
          <a:blip r:embed="rId2"/>
          <a:srcRect r="50959"/>
          <a:stretch/>
        </p:blipFill>
        <p:spPr>
          <a:xfrm>
            <a:off x="7705979" y="3026672"/>
            <a:ext cx="3633410" cy="3428144"/>
          </a:xfrm>
          <a:prstGeom prst="rect">
            <a:avLst/>
          </a:prstGeom>
        </p:spPr>
      </p:pic>
    </p:spTree>
    <p:extLst>
      <p:ext uri="{BB962C8B-B14F-4D97-AF65-F5344CB8AC3E}">
        <p14:creationId xmlns:p14="http://schemas.microsoft.com/office/powerpoint/2010/main" val="1063891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4E15-EB5C-49CF-88DD-AABA1DA68C51}"/>
              </a:ext>
            </a:extLst>
          </p:cNvPr>
          <p:cNvSpPr>
            <a:spLocks noGrp="1"/>
          </p:cNvSpPr>
          <p:nvPr>
            <p:ph type="title"/>
          </p:nvPr>
        </p:nvSpPr>
        <p:spPr/>
        <p:txBody>
          <a:bodyPr>
            <a:normAutofit/>
          </a:bodyPr>
          <a:lstStyle/>
          <a:p>
            <a:r>
              <a:rPr lang="en-US" sz="3600"/>
              <a:t>The prototypical CRISPR screen: fitness/dropout</a:t>
            </a:r>
          </a:p>
        </p:txBody>
      </p:sp>
      <p:sp>
        <p:nvSpPr>
          <p:cNvPr id="3" name="Content Placeholder 2">
            <a:extLst>
              <a:ext uri="{FF2B5EF4-FFF2-40B4-BE49-F238E27FC236}">
                <a16:creationId xmlns:a16="http://schemas.microsoft.com/office/drawing/2014/main" id="{CAC47AC4-2B4C-46BC-BDAF-0C96E616E200}"/>
              </a:ext>
            </a:extLst>
          </p:cNvPr>
          <p:cNvSpPr>
            <a:spLocks noGrp="1"/>
          </p:cNvSpPr>
          <p:nvPr>
            <p:ph idx="1"/>
          </p:nvPr>
        </p:nvSpPr>
        <p:spPr>
          <a:xfrm>
            <a:off x="838200" y="4492787"/>
            <a:ext cx="10515600" cy="2105025"/>
          </a:xfrm>
        </p:spPr>
        <p:txBody>
          <a:bodyPr>
            <a:normAutofit/>
          </a:bodyPr>
          <a:lstStyle/>
          <a:p>
            <a:r>
              <a:rPr lang="en-US" sz="2000" b="1"/>
              <a:t>Model: </a:t>
            </a:r>
            <a:r>
              <a:rPr lang="en-US" sz="2000"/>
              <a:t>typically a cancer cell line</a:t>
            </a:r>
            <a:endParaRPr lang="en-US" sz="2000" b="1"/>
          </a:p>
          <a:p>
            <a:r>
              <a:rPr lang="en-US" sz="2000" b="1"/>
              <a:t>Perturbations: </a:t>
            </a:r>
            <a:r>
              <a:rPr lang="en-US" sz="2000"/>
              <a:t>Disrupt every gene in the genome (4 - 10 sgRNAs per gene)</a:t>
            </a:r>
          </a:p>
          <a:p>
            <a:r>
              <a:rPr lang="en-US" sz="2000" b="1"/>
              <a:t>Challenge:</a:t>
            </a:r>
            <a:r>
              <a:rPr lang="en-US" sz="2000"/>
              <a:t> outgrowth</a:t>
            </a:r>
            <a:endParaRPr lang="en-US" sz="2000" b="1"/>
          </a:p>
          <a:p>
            <a:r>
              <a:rPr lang="en-US" sz="2000" b="1"/>
              <a:t>Readout: </a:t>
            </a:r>
            <a:r>
              <a:rPr lang="en-US" sz="2000"/>
              <a:t>count number of cells with each sgRNA at each time point by sequencing</a:t>
            </a:r>
            <a:endParaRPr lang="en-US" sz="2000" b="1"/>
          </a:p>
          <a:p>
            <a:endParaRPr lang="en-US" sz="2000"/>
          </a:p>
        </p:txBody>
      </p:sp>
      <p:sp>
        <p:nvSpPr>
          <p:cNvPr id="4" name="Rectangle 3">
            <a:extLst>
              <a:ext uri="{FF2B5EF4-FFF2-40B4-BE49-F238E27FC236}">
                <a16:creationId xmlns:a16="http://schemas.microsoft.com/office/drawing/2014/main" id="{9B9CEB84-E9A5-44CA-916A-8E688718C2BD}"/>
              </a:ext>
            </a:extLst>
          </p:cNvPr>
          <p:cNvSpPr/>
          <p:nvPr/>
        </p:nvSpPr>
        <p:spPr>
          <a:xfrm>
            <a:off x="7728079" y="6492874"/>
            <a:ext cx="4309706" cy="369332"/>
          </a:xfrm>
          <a:prstGeom prst="rect">
            <a:avLst/>
          </a:prstGeom>
        </p:spPr>
        <p:txBody>
          <a:bodyPr wrap="none">
            <a:spAutoFit/>
          </a:bodyPr>
          <a:lstStyle/>
          <a:p>
            <a:r>
              <a:rPr lang="en-US"/>
              <a:t>https://doi.org/10.1038/s41582-020-0373-z</a:t>
            </a:r>
          </a:p>
        </p:txBody>
      </p:sp>
      <p:grpSp>
        <p:nvGrpSpPr>
          <p:cNvPr id="5" name="Group 4">
            <a:extLst>
              <a:ext uri="{FF2B5EF4-FFF2-40B4-BE49-F238E27FC236}">
                <a16:creationId xmlns:a16="http://schemas.microsoft.com/office/drawing/2014/main" id="{0030B738-C8EB-41DD-8A1E-43AB06457996}"/>
              </a:ext>
            </a:extLst>
          </p:cNvPr>
          <p:cNvGrpSpPr/>
          <p:nvPr/>
        </p:nvGrpSpPr>
        <p:grpSpPr>
          <a:xfrm>
            <a:off x="1537335" y="1389586"/>
            <a:ext cx="9117330" cy="2963450"/>
            <a:chOff x="1537335" y="3300932"/>
            <a:chExt cx="9117330" cy="2963450"/>
          </a:xfrm>
        </p:grpSpPr>
        <p:pic>
          <p:nvPicPr>
            <p:cNvPr id="2050" name="Picture 2" descr="Fig. 3">
              <a:extLst>
                <a:ext uri="{FF2B5EF4-FFF2-40B4-BE49-F238E27FC236}">
                  <a16:creationId xmlns:a16="http://schemas.microsoft.com/office/drawing/2014/main" id="{64E4D8EC-B684-4B8B-BD7E-FC6CE9EA6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76" b="87717"/>
            <a:stretch/>
          </p:blipFill>
          <p:spPr bwMode="auto">
            <a:xfrm>
              <a:off x="1537335" y="3300932"/>
              <a:ext cx="9117330" cy="182900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EB9CB77-7E72-46D1-983C-6074D77F761B}"/>
                </a:ext>
              </a:extLst>
            </p:cNvPr>
            <p:cNvSpPr/>
            <p:nvPr/>
          </p:nvSpPr>
          <p:spPr>
            <a:xfrm>
              <a:off x="4287788"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4C13413-1941-4B2D-9401-2700AEAF34F5}"/>
                </a:ext>
              </a:extLst>
            </p:cNvPr>
            <p:cNvSpPr/>
            <p:nvPr/>
          </p:nvSpPr>
          <p:spPr>
            <a:xfrm>
              <a:off x="4287788" y="575098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6A19872-C12F-406A-813B-CAAFE43E91FD}"/>
                </a:ext>
              </a:extLst>
            </p:cNvPr>
            <p:cNvSpPr/>
            <p:nvPr/>
          </p:nvSpPr>
          <p:spPr>
            <a:xfrm>
              <a:off x="4287788" y="5910885"/>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8A17C5C-B28A-40BA-843A-573EF808C3F5}"/>
                </a:ext>
              </a:extLst>
            </p:cNvPr>
            <p:cNvSpPr/>
            <p:nvPr/>
          </p:nvSpPr>
          <p:spPr>
            <a:xfrm>
              <a:off x="5191893"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B717048-0A66-43B8-ACD0-A838E619C7F1}"/>
                </a:ext>
              </a:extLst>
            </p:cNvPr>
            <p:cNvSpPr/>
            <p:nvPr/>
          </p:nvSpPr>
          <p:spPr>
            <a:xfrm>
              <a:off x="5191893" y="575098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67BE478-D4DE-48A6-92ED-1A3E95208CD8}"/>
                </a:ext>
              </a:extLst>
            </p:cNvPr>
            <p:cNvSpPr/>
            <p:nvPr/>
          </p:nvSpPr>
          <p:spPr>
            <a:xfrm>
              <a:off x="3383682"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022330E-AAB7-4DAD-8467-9827A7C70DE2}"/>
                </a:ext>
              </a:extLst>
            </p:cNvPr>
            <p:cNvSpPr/>
            <p:nvPr/>
          </p:nvSpPr>
          <p:spPr>
            <a:xfrm>
              <a:off x="3383682" y="575098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B6875E7-3B5D-46E0-96A2-976053C95D04}"/>
                </a:ext>
              </a:extLst>
            </p:cNvPr>
            <p:cNvSpPr/>
            <p:nvPr/>
          </p:nvSpPr>
          <p:spPr>
            <a:xfrm>
              <a:off x="7904213"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AD049EF-4A13-4516-9ED3-27F900D3491A}"/>
                </a:ext>
              </a:extLst>
            </p:cNvPr>
            <p:cNvSpPr/>
            <p:nvPr/>
          </p:nvSpPr>
          <p:spPr>
            <a:xfrm>
              <a:off x="7904213" y="575098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176E1F7-4C54-4FA6-9FCB-244B81F64997}"/>
                </a:ext>
              </a:extLst>
            </p:cNvPr>
            <p:cNvSpPr/>
            <p:nvPr/>
          </p:nvSpPr>
          <p:spPr>
            <a:xfrm>
              <a:off x="7904213" y="5910885"/>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CDABDF5-B545-4FB5-8DD5-05A60F3910A7}"/>
                </a:ext>
              </a:extLst>
            </p:cNvPr>
            <p:cNvSpPr/>
            <p:nvPr/>
          </p:nvSpPr>
          <p:spPr>
            <a:xfrm>
              <a:off x="8808318"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E7E1CEC-2F61-4602-9C67-04AA20B1C620}"/>
                </a:ext>
              </a:extLst>
            </p:cNvPr>
            <p:cNvSpPr/>
            <p:nvPr/>
          </p:nvSpPr>
          <p:spPr>
            <a:xfrm>
              <a:off x="7000107" y="5596890"/>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3291229-810B-4FF6-B7E1-161843E7DF7A}"/>
                </a:ext>
              </a:extLst>
            </p:cNvPr>
            <p:cNvSpPr/>
            <p:nvPr/>
          </p:nvSpPr>
          <p:spPr>
            <a:xfrm>
              <a:off x="7000107" y="5750986"/>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42F71AD-40C0-47F7-940E-9DB48FAF6405}"/>
                </a:ext>
              </a:extLst>
            </p:cNvPr>
            <p:cNvSpPr/>
            <p:nvPr/>
          </p:nvSpPr>
          <p:spPr>
            <a:xfrm>
              <a:off x="7904213" y="6068872"/>
              <a:ext cx="704652" cy="195510"/>
            </a:xfrm>
            <a:custGeom>
              <a:avLst/>
              <a:gdLst>
                <a:gd name="connsiteX0" fmla="*/ 0 w 933450"/>
                <a:gd name="connsiteY0" fmla="*/ 152986 h 229851"/>
                <a:gd name="connsiteX1" fmla="*/ 142875 w 933450"/>
                <a:gd name="connsiteY1" fmla="*/ 586 h 229851"/>
                <a:gd name="connsiteX2" fmla="*/ 504825 w 933450"/>
                <a:gd name="connsiteY2" fmla="*/ 105361 h 229851"/>
                <a:gd name="connsiteX3" fmla="*/ 771525 w 933450"/>
                <a:gd name="connsiteY3" fmla="*/ 229186 h 229851"/>
                <a:gd name="connsiteX4" fmla="*/ 933450 w 933450"/>
                <a:gd name="connsiteY4" fmla="*/ 48211 h 229851"/>
                <a:gd name="connsiteX0" fmla="*/ 0 w 933450"/>
                <a:gd name="connsiteY0" fmla="*/ 181428 h 258325"/>
                <a:gd name="connsiteX1" fmla="*/ 209550 w 933450"/>
                <a:gd name="connsiteY1" fmla="*/ 453 h 258325"/>
                <a:gd name="connsiteX2" fmla="*/ 504825 w 933450"/>
                <a:gd name="connsiteY2" fmla="*/ 133803 h 258325"/>
                <a:gd name="connsiteX3" fmla="*/ 771525 w 933450"/>
                <a:gd name="connsiteY3" fmla="*/ 257628 h 258325"/>
                <a:gd name="connsiteX4" fmla="*/ 933450 w 933450"/>
                <a:gd name="connsiteY4" fmla="*/ 76653 h 258325"/>
                <a:gd name="connsiteX0" fmla="*/ 0 w 933450"/>
                <a:gd name="connsiteY0" fmla="*/ 182049 h 258946"/>
                <a:gd name="connsiteX1" fmla="*/ 209550 w 933450"/>
                <a:gd name="connsiteY1" fmla="*/ 1074 h 258946"/>
                <a:gd name="connsiteX2" fmla="*/ 504825 w 933450"/>
                <a:gd name="connsiteY2" fmla="*/ 134424 h 258946"/>
                <a:gd name="connsiteX3" fmla="*/ 771525 w 933450"/>
                <a:gd name="connsiteY3" fmla="*/ 258249 h 258946"/>
                <a:gd name="connsiteX4" fmla="*/ 933450 w 933450"/>
                <a:gd name="connsiteY4" fmla="*/ 77274 h 258946"/>
                <a:gd name="connsiteX0" fmla="*/ 0 w 933450"/>
                <a:gd name="connsiteY0" fmla="*/ 181429 h 258326"/>
                <a:gd name="connsiteX1" fmla="*/ 209550 w 933450"/>
                <a:gd name="connsiteY1" fmla="*/ 454 h 258326"/>
                <a:gd name="connsiteX2" fmla="*/ 504825 w 933450"/>
                <a:gd name="connsiteY2" fmla="*/ 133804 h 258326"/>
                <a:gd name="connsiteX3" fmla="*/ 771525 w 933450"/>
                <a:gd name="connsiteY3" fmla="*/ 257629 h 258326"/>
                <a:gd name="connsiteX4" fmla="*/ 933450 w 933450"/>
                <a:gd name="connsiteY4" fmla="*/ 76654 h 258326"/>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498 h 258510"/>
                <a:gd name="connsiteX1" fmla="*/ 209550 w 933450"/>
                <a:gd name="connsiteY1" fmla="*/ 523 h 258510"/>
                <a:gd name="connsiteX2" fmla="*/ 504825 w 933450"/>
                <a:gd name="connsiteY2" fmla="*/ 133873 h 258510"/>
                <a:gd name="connsiteX3" fmla="*/ 771525 w 933450"/>
                <a:gd name="connsiteY3" fmla="*/ 257698 h 258510"/>
                <a:gd name="connsiteX4" fmla="*/ 933450 w 933450"/>
                <a:gd name="connsiteY4" fmla="*/ 76723 h 258510"/>
                <a:gd name="connsiteX0" fmla="*/ 0 w 933450"/>
                <a:gd name="connsiteY0" fmla="*/ 181677 h 258991"/>
                <a:gd name="connsiteX1" fmla="*/ 209550 w 933450"/>
                <a:gd name="connsiteY1" fmla="*/ 702 h 258991"/>
                <a:gd name="connsiteX2" fmla="*/ 504825 w 933450"/>
                <a:gd name="connsiteY2" fmla="*/ 134052 h 258991"/>
                <a:gd name="connsiteX3" fmla="*/ 771525 w 933450"/>
                <a:gd name="connsiteY3" fmla="*/ 257877 h 258991"/>
                <a:gd name="connsiteX4" fmla="*/ 933450 w 933450"/>
                <a:gd name="connsiteY4" fmla="*/ 76902 h 2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258991">
                  <a:moveTo>
                    <a:pt x="0" y="181677"/>
                  </a:moveTo>
                  <a:cubicBezTo>
                    <a:pt x="29369" y="109445"/>
                    <a:pt x="58737" y="8641"/>
                    <a:pt x="209550" y="702"/>
                  </a:cubicBezTo>
                  <a:cubicBezTo>
                    <a:pt x="360363" y="-7237"/>
                    <a:pt x="387350" y="53091"/>
                    <a:pt x="504825" y="134052"/>
                  </a:cubicBezTo>
                  <a:cubicBezTo>
                    <a:pt x="622300" y="215013"/>
                    <a:pt x="647701" y="267402"/>
                    <a:pt x="771525" y="257877"/>
                  </a:cubicBezTo>
                  <a:cubicBezTo>
                    <a:pt x="842963" y="248352"/>
                    <a:pt x="888206" y="162627"/>
                    <a:pt x="933450" y="76902"/>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A1CAC28-FDD6-4193-88E0-5FA8E273A1C0}"/>
                </a:ext>
              </a:extLst>
            </p:cNvPr>
            <p:cNvCxnSpPr>
              <a:stCxn id="2050" idx="2"/>
            </p:cNvCxnSpPr>
            <p:nvPr/>
          </p:nvCxnSpPr>
          <p:spPr>
            <a:xfrm flipH="1">
              <a:off x="4838700" y="5129934"/>
              <a:ext cx="1257300" cy="3412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46E7132-4B96-4CDE-ACFC-95942662748C}"/>
                </a:ext>
              </a:extLst>
            </p:cNvPr>
            <p:cNvCxnSpPr>
              <a:cxnSpLocks/>
            </p:cNvCxnSpPr>
            <p:nvPr/>
          </p:nvCxnSpPr>
          <p:spPr>
            <a:xfrm>
              <a:off x="6646913" y="5129934"/>
              <a:ext cx="1257300" cy="3412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639949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4CAA-320B-A46E-185B-13402523B47C}"/>
              </a:ext>
            </a:extLst>
          </p:cNvPr>
          <p:cNvSpPr>
            <a:spLocks noGrp="1"/>
          </p:cNvSpPr>
          <p:nvPr>
            <p:ph type="title"/>
          </p:nvPr>
        </p:nvSpPr>
        <p:spPr/>
        <p:txBody>
          <a:bodyPr/>
          <a:lstStyle/>
          <a:p>
            <a:r>
              <a:rPr lang="en-US" err="1"/>
              <a:t>Mixscape</a:t>
            </a:r>
            <a:r>
              <a:rPr lang="en-US"/>
              <a:t> step 3: Gaussian mixture model to classify cells</a:t>
            </a:r>
          </a:p>
        </p:txBody>
      </p:sp>
      <p:sp>
        <p:nvSpPr>
          <p:cNvPr id="3" name="Content Placeholder 2">
            <a:extLst>
              <a:ext uri="{FF2B5EF4-FFF2-40B4-BE49-F238E27FC236}">
                <a16:creationId xmlns:a16="http://schemas.microsoft.com/office/drawing/2014/main" id="{5C2C7AD2-7E64-13BA-7ACD-E009035D3633}"/>
              </a:ext>
            </a:extLst>
          </p:cNvPr>
          <p:cNvSpPr>
            <a:spLocks noGrp="1"/>
          </p:cNvSpPr>
          <p:nvPr>
            <p:ph idx="1"/>
          </p:nvPr>
        </p:nvSpPr>
        <p:spPr>
          <a:xfrm>
            <a:off x="512064" y="1520228"/>
            <a:ext cx="11184422" cy="1073947"/>
          </a:xfrm>
        </p:spPr>
        <p:txBody>
          <a:bodyPr/>
          <a:lstStyle/>
          <a:p>
            <a:pPr marL="285750" indent="-285750">
              <a:buFont typeface="Arial" panose="020B0604020202020204" pitchFamily="34" charset="0"/>
              <a:buChar char="•"/>
            </a:pPr>
            <a:r>
              <a:rPr lang="en-US" dirty="0"/>
              <a:t>Bimodal data is well-represented as a Gaussian mixture model, which can be rapidly fit</a:t>
            </a:r>
          </a:p>
          <a:p>
            <a:pPr marL="285750" indent="-285750">
              <a:buFont typeface="Arial" panose="020B0604020202020204" pitchFamily="34" charset="0"/>
              <a:buChar char="•"/>
            </a:pPr>
            <a:r>
              <a:rPr lang="en-US" dirty="0"/>
              <a:t>Assign each cell to the mode of the Gaussian that best explains it</a:t>
            </a:r>
          </a:p>
          <a:p>
            <a:pPr marL="285750" indent="-285750">
              <a:buFont typeface="Arial" panose="020B0604020202020204" pitchFamily="34" charset="0"/>
              <a:buChar char="•"/>
            </a:pPr>
            <a:r>
              <a:rPr lang="en-US" dirty="0"/>
              <a:t>Can relabel cells that have failed or escaped perturbation</a:t>
            </a:r>
          </a:p>
        </p:txBody>
      </p:sp>
      <p:sp>
        <p:nvSpPr>
          <p:cNvPr id="5" name="Slide Number Placeholder 4">
            <a:extLst>
              <a:ext uri="{FF2B5EF4-FFF2-40B4-BE49-F238E27FC236}">
                <a16:creationId xmlns:a16="http://schemas.microsoft.com/office/drawing/2014/main" id="{907119FF-6EFF-C16D-2680-3F2636B404AA}"/>
              </a:ext>
            </a:extLst>
          </p:cNvPr>
          <p:cNvSpPr>
            <a:spLocks noGrp="1"/>
          </p:cNvSpPr>
          <p:nvPr>
            <p:ph type="sldNum" sz="quarter" idx="12"/>
          </p:nvPr>
        </p:nvSpPr>
        <p:spPr/>
        <p:txBody>
          <a:bodyPr/>
          <a:lstStyle/>
          <a:p>
            <a:fld id="{392A82E4-46D4-47B9-B351-3B800C56E65D}" type="slidenum">
              <a:rPr lang="en-US" smtClean="0"/>
              <a:t>80</a:t>
            </a:fld>
            <a:endParaRPr lang="en-US"/>
          </a:p>
        </p:txBody>
      </p:sp>
      <p:pic>
        <p:nvPicPr>
          <p:cNvPr id="14" name="Picture 13">
            <a:extLst>
              <a:ext uri="{FF2B5EF4-FFF2-40B4-BE49-F238E27FC236}">
                <a16:creationId xmlns:a16="http://schemas.microsoft.com/office/drawing/2014/main" id="{1EAD2138-915F-5808-BEDC-744BF361A889}"/>
              </a:ext>
            </a:extLst>
          </p:cNvPr>
          <p:cNvPicPr>
            <a:picLocks noChangeAspect="1"/>
          </p:cNvPicPr>
          <p:nvPr/>
        </p:nvPicPr>
        <p:blipFill rotWithShape="1">
          <a:blip r:embed="rId2"/>
          <a:srcRect r="52080"/>
          <a:stretch/>
        </p:blipFill>
        <p:spPr>
          <a:xfrm>
            <a:off x="1331207" y="2876560"/>
            <a:ext cx="3850394" cy="3717890"/>
          </a:xfrm>
          <a:prstGeom prst="rect">
            <a:avLst/>
          </a:prstGeom>
        </p:spPr>
      </p:pic>
      <p:pic>
        <p:nvPicPr>
          <p:cNvPr id="15" name="Picture 14">
            <a:extLst>
              <a:ext uri="{FF2B5EF4-FFF2-40B4-BE49-F238E27FC236}">
                <a16:creationId xmlns:a16="http://schemas.microsoft.com/office/drawing/2014/main" id="{2CE07B39-698B-E72C-2D43-CFD22ECEB7D7}"/>
              </a:ext>
            </a:extLst>
          </p:cNvPr>
          <p:cNvPicPr>
            <a:picLocks noChangeAspect="1"/>
          </p:cNvPicPr>
          <p:nvPr/>
        </p:nvPicPr>
        <p:blipFill rotWithShape="1">
          <a:blip r:embed="rId2"/>
          <a:srcRect l="47920"/>
          <a:stretch/>
        </p:blipFill>
        <p:spPr>
          <a:xfrm>
            <a:off x="6577781" y="2876560"/>
            <a:ext cx="4184689" cy="3717890"/>
          </a:xfrm>
          <a:prstGeom prst="rect">
            <a:avLst/>
          </a:prstGeom>
        </p:spPr>
      </p:pic>
      <p:sp>
        <p:nvSpPr>
          <p:cNvPr id="16" name="Arrow: Right 15">
            <a:extLst>
              <a:ext uri="{FF2B5EF4-FFF2-40B4-BE49-F238E27FC236}">
                <a16:creationId xmlns:a16="http://schemas.microsoft.com/office/drawing/2014/main" id="{F0530E77-1E73-B48F-0864-C0F3CDAEECC8}"/>
              </a:ext>
            </a:extLst>
          </p:cNvPr>
          <p:cNvSpPr/>
          <p:nvPr/>
        </p:nvSpPr>
        <p:spPr>
          <a:xfrm>
            <a:off x="5504258" y="4365239"/>
            <a:ext cx="719563" cy="35641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2772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5FA6C-C140-EC60-D9B0-B98D4CDAC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DAD61-3259-626A-6C49-BA3D417BA06C}"/>
              </a:ext>
            </a:extLst>
          </p:cNvPr>
          <p:cNvSpPr>
            <a:spLocks noGrp="1"/>
          </p:cNvSpPr>
          <p:nvPr>
            <p:ph type="title"/>
          </p:nvPr>
        </p:nvSpPr>
        <p:spPr/>
        <p:txBody>
          <a:bodyPr>
            <a:normAutofit/>
          </a:bodyPr>
          <a:lstStyle/>
          <a:p>
            <a:r>
              <a:rPr lang="en-US" sz="2800"/>
              <a:t>Can we use machine learning to make predictions across context?</a:t>
            </a:r>
          </a:p>
        </p:txBody>
      </p:sp>
      <p:sp>
        <p:nvSpPr>
          <p:cNvPr id="3" name="Content Placeholder 2">
            <a:extLst>
              <a:ext uri="{FF2B5EF4-FFF2-40B4-BE49-F238E27FC236}">
                <a16:creationId xmlns:a16="http://schemas.microsoft.com/office/drawing/2014/main" id="{942A81CC-7D82-C9F8-DBE8-BE6A6032EA06}"/>
              </a:ext>
            </a:extLst>
          </p:cNvPr>
          <p:cNvSpPr>
            <a:spLocks noGrp="1"/>
          </p:cNvSpPr>
          <p:nvPr>
            <p:ph idx="1"/>
          </p:nvPr>
        </p:nvSpPr>
        <p:spPr>
          <a:xfrm>
            <a:off x="512063" y="1698170"/>
            <a:ext cx="5841111" cy="4986963"/>
          </a:xfrm>
        </p:spPr>
        <p:txBody>
          <a:bodyPr>
            <a:normAutofit/>
          </a:bodyPr>
          <a:lstStyle/>
          <a:p>
            <a:r>
              <a:rPr lang="en-US" sz="2000" dirty="0"/>
              <a:t>Single-cell genomics can generate enough data to train much more sophisticated machine learning models</a:t>
            </a:r>
          </a:p>
          <a:p>
            <a:endParaRPr lang="en-US" sz="2000" dirty="0"/>
          </a:p>
          <a:p>
            <a:r>
              <a:rPr lang="en-US" sz="2000" b="1" dirty="0"/>
              <a:t>Example blue skies idea:</a:t>
            </a:r>
            <a:r>
              <a:rPr lang="en-US" sz="2000" dirty="0"/>
              <a:t> I have data in human patients and the ability to perform experiments in mouse models. Can I “transfer” my experimental results in mice to make hypotheses about treatments in humans?</a:t>
            </a:r>
            <a:endParaRPr lang="en-US" sz="2000" b="1" dirty="0"/>
          </a:p>
        </p:txBody>
      </p:sp>
      <p:pic>
        <p:nvPicPr>
          <p:cNvPr id="5122" name="Picture 2" descr="Fig. 5">
            <a:extLst>
              <a:ext uri="{FF2B5EF4-FFF2-40B4-BE49-F238E27FC236}">
                <a16:creationId xmlns:a16="http://schemas.microsoft.com/office/drawing/2014/main" id="{322B4FFF-E57F-3F52-37D7-249A55CE2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004" b="52083"/>
          <a:stretch/>
        </p:blipFill>
        <p:spPr bwMode="auto">
          <a:xfrm>
            <a:off x="6564314" y="1659020"/>
            <a:ext cx="4789486" cy="4833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7502E8C-F562-602D-E929-D1268523AF6B}"/>
              </a:ext>
            </a:extLst>
          </p:cNvPr>
          <p:cNvSpPr/>
          <p:nvPr/>
        </p:nvSpPr>
        <p:spPr>
          <a:xfrm>
            <a:off x="0" y="6488668"/>
            <a:ext cx="4335354" cy="369332"/>
          </a:xfrm>
          <a:prstGeom prst="rect">
            <a:avLst/>
          </a:prstGeom>
        </p:spPr>
        <p:txBody>
          <a:bodyPr wrap="none">
            <a:spAutoFit/>
          </a:bodyPr>
          <a:lstStyle/>
          <a:p>
            <a:r>
              <a:rPr lang="en-US"/>
              <a:t>https://doi.org/10.1038/s41592-019-0494-8</a:t>
            </a:r>
          </a:p>
        </p:txBody>
      </p:sp>
    </p:spTree>
    <p:extLst>
      <p:ext uri="{BB962C8B-B14F-4D97-AF65-F5344CB8AC3E}">
        <p14:creationId xmlns:p14="http://schemas.microsoft.com/office/powerpoint/2010/main" val="2248920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E8454-E828-04A2-6134-330501D63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03051-43A4-A3CC-1C31-D600020F3336}"/>
              </a:ext>
            </a:extLst>
          </p:cNvPr>
          <p:cNvSpPr>
            <a:spLocks noGrp="1"/>
          </p:cNvSpPr>
          <p:nvPr>
            <p:ph type="title"/>
          </p:nvPr>
        </p:nvSpPr>
        <p:spPr/>
        <p:txBody>
          <a:bodyPr>
            <a:noAutofit/>
          </a:bodyPr>
          <a:lstStyle/>
          <a:p>
            <a:r>
              <a:rPr lang="en-US" sz="3600"/>
              <a:t>Predicting perturbation effects across context</a:t>
            </a:r>
          </a:p>
        </p:txBody>
      </p:sp>
      <p:sp>
        <p:nvSpPr>
          <p:cNvPr id="3" name="Content Placeholder 2">
            <a:extLst>
              <a:ext uri="{FF2B5EF4-FFF2-40B4-BE49-F238E27FC236}">
                <a16:creationId xmlns:a16="http://schemas.microsoft.com/office/drawing/2014/main" id="{BBB888C6-6E36-C02F-1FAF-971D26F366F1}"/>
              </a:ext>
            </a:extLst>
          </p:cNvPr>
          <p:cNvSpPr>
            <a:spLocks noGrp="1"/>
          </p:cNvSpPr>
          <p:nvPr>
            <p:ph idx="1"/>
          </p:nvPr>
        </p:nvSpPr>
        <p:spPr>
          <a:xfrm>
            <a:off x="512063" y="1533525"/>
            <a:ext cx="10841737" cy="4643438"/>
          </a:xfrm>
        </p:spPr>
        <p:txBody>
          <a:bodyPr>
            <a:normAutofit/>
          </a:bodyPr>
          <a:lstStyle/>
          <a:p>
            <a:r>
              <a:rPr lang="en-US" sz="2000" err="1"/>
              <a:t>scGen</a:t>
            </a:r>
            <a:r>
              <a:rPr lang="en-US" sz="2000"/>
              <a:t> uses a variational autoencoder to learn a representation of cellular transcriptional state: highly nonlinear changes in transcriptional state mapped to simplified latent space</a:t>
            </a:r>
          </a:p>
        </p:txBody>
      </p:sp>
      <p:sp>
        <p:nvSpPr>
          <p:cNvPr id="6" name="Rectangle 5">
            <a:extLst>
              <a:ext uri="{FF2B5EF4-FFF2-40B4-BE49-F238E27FC236}">
                <a16:creationId xmlns:a16="http://schemas.microsoft.com/office/drawing/2014/main" id="{2F360D63-9C78-7D10-4DF4-35367893DE9F}"/>
              </a:ext>
            </a:extLst>
          </p:cNvPr>
          <p:cNvSpPr/>
          <p:nvPr/>
        </p:nvSpPr>
        <p:spPr>
          <a:xfrm>
            <a:off x="0" y="6488668"/>
            <a:ext cx="4335354" cy="369332"/>
          </a:xfrm>
          <a:prstGeom prst="rect">
            <a:avLst/>
          </a:prstGeom>
        </p:spPr>
        <p:txBody>
          <a:bodyPr wrap="none">
            <a:spAutoFit/>
          </a:bodyPr>
          <a:lstStyle/>
          <a:p>
            <a:r>
              <a:rPr lang="en-US"/>
              <a:t>https://doi.org/10.1038/s41592-019-0494-8</a:t>
            </a:r>
          </a:p>
        </p:txBody>
      </p:sp>
      <p:pic>
        <p:nvPicPr>
          <p:cNvPr id="7" name="Picture 2" descr="Fig. 1">
            <a:extLst>
              <a:ext uri="{FF2B5EF4-FFF2-40B4-BE49-F238E27FC236}">
                <a16:creationId xmlns:a16="http://schemas.microsoft.com/office/drawing/2014/main" id="{A6B4CC0C-3FFB-ECBE-4F76-4EDCFEEF9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260" y="2296972"/>
            <a:ext cx="6821479" cy="226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855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D396-FD95-EF38-DA44-0CA3AFBF3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27834-ADB0-F99C-AEA7-53B638E1BD31}"/>
              </a:ext>
            </a:extLst>
          </p:cNvPr>
          <p:cNvSpPr>
            <a:spLocks noGrp="1"/>
          </p:cNvSpPr>
          <p:nvPr>
            <p:ph type="title"/>
          </p:nvPr>
        </p:nvSpPr>
        <p:spPr/>
        <p:txBody>
          <a:bodyPr>
            <a:noAutofit/>
          </a:bodyPr>
          <a:lstStyle/>
          <a:p>
            <a:r>
              <a:rPr lang="en-US" sz="3600"/>
              <a:t>Predicting perturbation effects across context</a:t>
            </a:r>
          </a:p>
        </p:txBody>
      </p:sp>
      <p:sp>
        <p:nvSpPr>
          <p:cNvPr id="3" name="Content Placeholder 2">
            <a:extLst>
              <a:ext uri="{FF2B5EF4-FFF2-40B4-BE49-F238E27FC236}">
                <a16:creationId xmlns:a16="http://schemas.microsoft.com/office/drawing/2014/main" id="{6928850C-421B-3630-A4B3-1E651D33C353}"/>
              </a:ext>
            </a:extLst>
          </p:cNvPr>
          <p:cNvSpPr>
            <a:spLocks noGrp="1"/>
          </p:cNvSpPr>
          <p:nvPr>
            <p:ph idx="1"/>
          </p:nvPr>
        </p:nvSpPr>
        <p:spPr>
          <a:xfrm>
            <a:off x="512063" y="1533525"/>
            <a:ext cx="10841737" cy="4643438"/>
          </a:xfrm>
        </p:spPr>
        <p:txBody>
          <a:bodyPr>
            <a:normAutofit/>
          </a:bodyPr>
          <a:lstStyle/>
          <a:p>
            <a:r>
              <a:rPr lang="en-US" sz="2000" err="1"/>
              <a:t>scGen</a:t>
            </a:r>
            <a:r>
              <a:rPr lang="en-US" sz="2000"/>
              <a:t> uses a variational autoencoder to learn a representation of cellular transcriptional state: highly nonlinear changes in transcriptional state mapped to simplified latent space</a:t>
            </a:r>
          </a:p>
          <a:p>
            <a:endParaRPr lang="en-US" sz="2000"/>
          </a:p>
          <a:p>
            <a:endParaRPr lang="en-US" sz="2000"/>
          </a:p>
          <a:p>
            <a:endParaRPr lang="en-US" sz="2000"/>
          </a:p>
          <a:p>
            <a:endParaRPr lang="en-US" sz="1800"/>
          </a:p>
          <a:p>
            <a:endParaRPr lang="en-US" sz="1800"/>
          </a:p>
          <a:p>
            <a:endParaRPr lang="en-US" sz="1800"/>
          </a:p>
          <a:p>
            <a:endParaRPr lang="en-US" sz="1800"/>
          </a:p>
          <a:p>
            <a:r>
              <a:rPr lang="en-US" sz="2000"/>
              <a:t>Do latent space arithmetic to add and subtract effects of context: </a:t>
            </a:r>
            <a:br>
              <a:rPr lang="en-US" sz="2000"/>
            </a:br>
            <a:r>
              <a:rPr lang="en-US" sz="2000"/>
              <a:t>       	          </a:t>
            </a:r>
            <a:r>
              <a:rPr lang="en-US" sz="2000" b="1"/>
              <a:t>perturbation in human = perturbation in mouse – mouse + human</a:t>
            </a:r>
          </a:p>
          <a:p>
            <a:endParaRPr lang="en-US" sz="2000"/>
          </a:p>
        </p:txBody>
      </p:sp>
      <p:sp>
        <p:nvSpPr>
          <p:cNvPr id="6" name="Rectangle 5">
            <a:extLst>
              <a:ext uri="{FF2B5EF4-FFF2-40B4-BE49-F238E27FC236}">
                <a16:creationId xmlns:a16="http://schemas.microsoft.com/office/drawing/2014/main" id="{30088B97-0EBB-E9F1-9EB5-73A10C4DCC9A}"/>
              </a:ext>
            </a:extLst>
          </p:cNvPr>
          <p:cNvSpPr/>
          <p:nvPr/>
        </p:nvSpPr>
        <p:spPr>
          <a:xfrm>
            <a:off x="0" y="6488668"/>
            <a:ext cx="4335354" cy="369332"/>
          </a:xfrm>
          <a:prstGeom prst="rect">
            <a:avLst/>
          </a:prstGeom>
        </p:spPr>
        <p:txBody>
          <a:bodyPr wrap="none">
            <a:spAutoFit/>
          </a:bodyPr>
          <a:lstStyle/>
          <a:p>
            <a:r>
              <a:rPr lang="en-US"/>
              <a:t>https://doi.org/10.1038/s41592-019-0494-8</a:t>
            </a:r>
          </a:p>
        </p:txBody>
      </p:sp>
      <p:pic>
        <p:nvPicPr>
          <p:cNvPr id="7" name="Picture 2" descr="Fig. 1">
            <a:extLst>
              <a:ext uri="{FF2B5EF4-FFF2-40B4-BE49-F238E27FC236}">
                <a16:creationId xmlns:a16="http://schemas.microsoft.com/office/drawing/2014/main" id="{7394128F-CA39-C14E-F8A4-7DB2BCB7F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260" y="2296972"/>
            <a:ext cx="6821479" cy="2264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68A910-A8DF-BCF5-DBB1-B8B5A2F60F3B}"/>
              </a:ext>
            </a:extLst>
          </p:cNvPr>
          <p:cNvPicPr>
            <a:picLocks noChangeAspect="1"/>
          </p:cNvPicPr>
          <p:nvPr/>
        </p:nvPicPr>
        <p:blipFill>
          <a:blip r:embed="rId3"/>
          <a:stretch>
            <a:fillRect/>
          </a:stretch>
        </p:blipFill>
        <p:spPr>
          <a:xfrm>
            <a:off x="3719988" y="5530571"/>
            <a:ext cx="4752022" cy="1265097"/>
          </a:xfrm>
          <a:prstGeom prst="rect">
            <a:avLst/>
          </a:prstGeom>
        </p:spPr>
      </p:pic>
    </p:spTree>
    <p:extLst>
      <p:ext uri="{BB962C8B-B14F-4D97-AF65-F5344CB8AC3E}">
        <p14:creationId xmlns:p14="http://schemas.microsoft.com/office/powerpoint/2010/main" val="30884768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6A24-6F82-CB37-52FA-097348AA0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41314-2F82-03F7-B016-C21ACE364B0A}"/>
              </a:ext>
            </a:extLst>
          </p:cNvPr>
          <p:cNvSpPr>
            <a:spLocks noGrp="1"/>
          </p:cNvSpPr>
          <p:nvPr>
            <p:ph type="title"/>
          </p:nvPr>
        </p:nvSpPr>
        <p:spPr/>
        <p:txBody>
          <a:bodyPr/>
          <a:lstStyle/>
          <a:p>
            <a:r>
              <a:rPr lang="en-US"/>
              <a:t>Expression forecasting remains an unsolved problem</a:t>
            </a:r>
          </a:p>
        </p:txBody>
      </p:sp>
      <p:sp>
        <p:nvSpPr>
          <p:cNvPr id="3" name="Content Placeholder 2">
            <a:extLst>
              <a:ext uri="{FF2B5EF4-FFF2-40B4-BE49-F238E27FC236}">
                <a16:creationId xmlns:a16="http://schemas.microsoft.com/office/drawing/2014/main" id="{C21399B7-4E9C-0CEF-02A2-9813DF0803B9}"/>
              </a:ext>
            </a:extLst>
          </p:cNvPr>
          <p:cNvSpPr>
            <a:spLocks noGrp="1"/>
          </p:cNvSpPr>
          <p:nvPr>
            <p:ph idx="1"/>
          </p:nvPr>
        </p:nvSpPr>
        <p:spPr>
          <a:xfrm>
            <a:off x="512064" y="1700783"/>
            <a:ext cx="6069357" cy="4404741"/>
          </a:xfrm>
        </p:spPr>
        <p:txBody>
          <a:bodyPr/>
          <a:lstStyle/>
          <a:p>
            <a:pPr marL="285750" indent="-285750">
              <a:buFont typeface="Arial" panose="020B0604020202020204" pitchFamily="34" charset="0"/>
              <a:buChar char="•"/>
            </a:pPr>
            <a:r>
              <a:rPr lang="en-US" dirty="0"/>
              <a:t>Recent comparisons to very simple baseline models (e.g., simply predict mean of training data) show that they outperform more complex models for predicting perturbation effects</a:t>
            </a:r>
          </a:p>
          <a:p>
            <a:pPr marL="285750" indent="-285750">
              <a:buFont typeface="Arial" panose="020B0604020202020204" pitchFamily="34" charset="0"/>
              <a:buChar char="•"/>
            </a:pPr>
            <a:endParaRPr lang="en-US" dirty="0"/>
          </a:p>
          <a:p>
            <a:r>
              <a:rPr lang="en-US" dirty="0"/>
              <a:t>Two possible explanations:</a:t>
            </a:r>
          </a:p>
          <a:p>
            <a:pPr marL="571500" lvl="1" indent="-342900">
              <a:buFont typeface="+mj-lt"/>
              <a:buAutoNum type="arabicPeriod"/>
            </a:pPr>
            <a:r>
              <a:rPr lang="en-US" dirty="0"/>
              <a:t>Stereotyped responses: Cells respond to many perturbations similarly, so the mean response is actually a good guess</a:t>
            </a:r>
          </a:p>
          <a:p>
            <a:pPr marL="571500" lvl="1" indent="-342900">
              <a:buFont typeface="+mj-lt"/>
              <a:buAutoNum type="arabicPeriod"/>
            </a:pPr>
            <a:r>
              <a:rPr lang="en-US" dirty="0"/>
              <a:t>Not enough training data currently exists to train complex models</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EDFCF7CD-CF3C-121E-D495-338411BBB564}"/>
              </a:ext>
            </a:extLst>
          </p:cNvPr>
          <p:cNvSpPr>
            <a:spLocks noGrp="1"/>
          </p:cNvSpPr>
          <p:nvPr>
            <p:ph type="sldNum" sz="quarter" idx="12"/>
          </p:nvPr>
        </p:nvSpPr>
        <p:spPr/>
        <p:txBody>
          <a:bodyPr/>
          <a:lstStyle/>
          <a:p>
            <a:fld id="{392A82E4-46D4-47B9-B351-3B800C56E65D}" type="slidenum">
              <a:rPr lang="en-US" smtClean="0"/>
              <a:t>84</a:t>
            </a:fld>
            <a:endParaRPr lang="en-US"/>
          </a:p>
        </p:txBody>
      </p:sp>
      <p:sp>
        <p:nvSpPr>
          <p:cNvPr id="7" name="TextBox 6">
            <a:extLst>
              <a:ext uri="{FF2B5EF4-FFF2-40B4-BE49-F238E27FC236}">
                <a16:creationId xmlns:a16="http://schemas.microsoft.com/office/drawing/2014/main" id="{5599E67E-019B-3C38-A66C-678EB85A3C0B}"/>
              </a:ext>
            </a:extLst>
          </p:cNvPr>
          <p:cNvSpPr txBox="1"/>
          <p:nvPr/>
        </p:nvSpPr>
        <p:spPr>
          <a:xfrm>
            <a:off x="237066" y="6316075"/>
            <a:ext cx="6694311" cy="369332"/>
          </a:xfrm>
          <a:prstGeom prst="rect">
            <a:avLst/>
          </a:prstGeom>
          <a:noFill/>
        </p:spPr>
        <p:txBody>
          <a:bodyPr wrap="square">
            <a:spAutoFit/>
          </a:bodyPr>
          <a:lstStyle/>
          <a:p>
            <a:r>
              <a:rPr lang="en-US">
                <a:solidFill>
                  <a:schemeClr val="tx2"/>
                </a:solidFill>
              </a:rPr>
              <a:t>https://www.biorxiv.org/content/10.1101/2023.07.28.551039v2</a:t>
            </a:r>
          </a:p>
        </p:txBody>
      </p:sp>
      <p:grpSp>
        <p:nvGrpSpPr>
          <p:cNvPr id="9" name="Group 8">
            <a:extLst>
              <a:ext uri="{FF2B5EF4-FFF2-40B4-BE49-F238E27FC236}">
                <a16:creationId xmlns:a16="http://schemas.microsoft.com/office/drawing/2014/main" id="{E7ED2EBF-AE1B-1142-F04D-99A8F166AE31}"/>
              </a:ext>
            </a:extLst>
          </p:cNvPr>
          <p:cNvGrpSpPr/>
          <p:nvPr/>
        </p:nvGrpSpPr>
        <p:grpSpPr>
          <a:xfrm>
            <a:off x="6330621" y="1738490"/>
            <a:ext cx="4504720" cy="5051208"/>
            <a:chOff x="5901645" y="1738490"/>
            <a:chExt cx="2384399" cy="2673661"/>
          </a:xfrm>
        </p:grpSpPr>
        <p:pic>
          <p:nvPicPr>
            <p:cNvPr id="3076" name="Picture 4">
              <a:extLst>
                <a:ext uri="{FF2B5EF4-FFF2-40B4-BE49-F238E27FC236}">
                  <a16:creationId xmlns:a16="http://schemas.microsoft.com/office/drawing/2014/main" id="{4A199F6D-048D-FA0B-165B-EBB953B173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3" r="59924" b="87267"/>
            <a:stretch/>
          </p:blipFill>
          <p:spPr bwMode="auto">
            <a:xfrm>
              <a:off x="5901645" y="1738490"/>
              <a:ext cx="2384399" cy="1253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6FD9483-65EC-4D35-043A-EF6668073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186" r="61252" b="-860"/>
            <a:stretch/>
          </p:blipFill>
          <p:spPr bwMode="auto">
            <a:xfrm>
              <a:off x="5901645" y="3017974"/>
              <a:ext cx="2305377" cy="13941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4332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6130-0EF6-82AF-04F0-9D414AE80185}"/>
              </a:ext>
            </a:extLst>
          </p:cNvPr>
          <p:cNvSpPr>
            <a:spLocks noGrp="1"/>
          </p:cNvSpPr>
          <p:nvPr>
            <p:ph type="title"/>
          </p:nvPr>
        </p:nvSpPr>
        <p:spPr/>
        <p:txBody>
          <a:bodyPr/>
          <a:lstStyle/>
          <a:p>
            <a:r>
              <a:rPr lang="en-US" dirty="0"/>
              <a:t>Virtual cell projects: a current frontier</a:t>
            </a:r>
          </a:p>
        </p:txBody>
      </p:sp>
      <p:sp>
        <p:nvSpPr>
          <p:cNvPr id="3" name="Content Placeholder 2">
            <a:extLst>
              <a:ext uri="{FF2B5EF4-FFF2-40B4-BE49-F238E27FC236}">
                <a16:creationId xmlns:a16="http://schemas.microsoft.com/office/drawing/2014/main" id="{F1AB9975-931B-C4CA-AF84-444BC47E0D64}"/>
              </a:ext>
            </a:extLst>
          </p:cNvPr>
          <p:cNvSpPr>
            <a:spLocks noGrp="1"/>
          </p:cNvSpPr>
          <p:nvPr>
            <p:ph idx="1"/>
          </p:nvPr>
        </p:nvSpPr>
        <p:spPr>
          <a:xfrm>
            <a:off x="512064" y="1700783"/>
            <a:ext cx="5052157" cy="4404741"/>
          </a:xfrm>
        </p:spPr>
        <p:txBody>
          <a:bodyPr/>
          <a:lstStyle/>
          <a:p>
            <a:pPr marL="285750" indent="-285750">
              <a:buFont typeface="Arial" panose="020B0604020202020204" pitchFamily="34" charset="0"/>
              <a:buChar char="•"/>
            </a:pPr>
            <a:r>
              <a:rPr lang="en-US" dirty="0"/>
              <a:t>What defines a “virtual cell” is somewhat unclear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Nevertheless, there is substantial current interest in combining very large-scale data collection (single-cell genomics or imaging) with computational modeling to predict effects of perturbations on cells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E.g., CZI’s Billion Cells project is orders of magnitude more data than currently exists</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5E6D7962-C669-FC4A-63B9-02307EC68D7E}"/>
              </a:ext>
            </a:extLst>
          </p:cNvPr>
          <p:cNvSpPr>
            <a:spLocks noGrp="1"/>
          </p:cNvSpPr>
          <p:nvPr>
            <p:ph type="sldNum" sz="quarter" idx="12"/>
          </p:nvPr>
        </p:nvSpPr>
        <p:spPr/>
        <p:txBody>
          <a:bodyPr/>
          <a:lstStyle/>
          <a:p>
            <a:fld id="{392A82E4-46D4-47B9-B351-3B800C56E65D}" type="slidenum">
              <a:rPr lang="en-US" smtClean="0"/>
              <a:t>85</a:t>
            </a:fld>
            <a:endParaRPr lang="en-US"/>
          </a:p>
        </p:txBody>
      </p:sp>
      <p:pic>
        <p:nvPicPr>
          <p:cNvPr id="15364" name="Picture 4">
            <a:extLst>
              <a:ext uri="{FF2B5EF4-FFF2-40B4-BE49-F238E27FC236}">
                <a16:creationId xmlns:a16="http://schemas.microsoft.com/office/drawing/2014/main" id="{50C725BC-557B-2459-84F7-9024D05F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274" y="2026576"/>
            <a:ext cx="5377687" cy="295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426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73567-14FC-2FFD-6957-473CB4967D1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98F050E-528C-7E18-1BC2-1087BEC09F45}"/>
              </a:ext>
            </a:extLst>
          </p:cNvPr>
          <p:cNvSpPr>
            <a:spLocks noGrp="1"/>
          </p:cNvSpPr>
          <p:nvPr>
            <p:ph type="sldNum" sz="quarter" idx="11"/>
          </p:nvPr>
        </p:nvSpPr>
        <p:spPr/>
        <p:txBody>
          <a:bodyPr/>
          <a:lstStyle/>
          <a:p>
            <a:fld id="{392A82E4-46D4-47B9-B351-3B800C56E65D}" type="slidenum">
              <a:rPr lang="en-US" smtClean="0"/>
              <a:t>86</a:t>
            </a:fld>
            <a:endParaRPr lang="en-US"/>
          </a:p>
        </p:txBody>
      </p:sp>
      <p:sp>
        <p:nvSpPr>
          <p:cNvPr id="6" name="Title 5">
            <a:extLst>
              <a:ext uri="{FF2B5EF4-FFF2-40B4-BE49-F238E27FC236}">
                <a16:creationId xmlns:a16="http://schemas.microsoft.com/office/drawing/2014/main" id="{94CCE23D-7C9E-111F-9687-CBA579DCBC5E}"/>
              </a:ext>
            </a:extLst>
          </p:cNvPr>
          <p:cNvSpPr>
            <a:spLocks noGrp="1"/>
          </p:cNvSpPr>
          <p:nvPr>
            <p:ph type="title"/>
          </p:nvPr>
        </p:nvSpPr>
        <p:spPr/>
        <p:txBody>
          <a:bodyPr/>
          <a:lstStyle/>
          <a:p>
            <a:r>
              <a:rPr lang="en-US"/>
              <a:t>Outline</a:t>
            </a:r>
          </a:p>
        </p:txBody>
      </p:sp>
      <p:sp>
        <p:nvSpPr>
          <p:cNvPr id="7" name="Content Placeholder 6">
            <a:extLst>
              <a:ext uri="{FF2B5EF4-FFF2-40B4-BE49-F238E27FC236}">
                <a16:creationId xmlns:a16="http://schemas.microsoft.com/office/drawing/2014/main" id="{6E14B39A-F340-12B5-ED25-889F7326EB74}"/>
              </a:ext>
            </a:extLst>
          </p:cNvPr>
          <p:cNvSpPr>
            <a:spLocks noGrp="1"/>
          </p:cNvSpPr>
          <p:nvPr>
            <p:ph idx="1"/>
          </p:nvPr>
        </p:nvSpPr>
        <p:spPr/>
        <p:txBody>
          <a:bodyPr/>
          <a:lstStyle/>
          <a:p>
            <a:pPr marL="342900" indent="-342900">
              <a:buFont typeface="+mj-lt"/>
              <a:buAutoNum type="arabicPeriod"/>
            </a:pPr>
            <a:r>
              <a:rPr lang="en-US" sz="2000" b="1" dirty="0">
                <a:solidFill>
                  <a:schemeClr val="bg1">
                    <a:lumMod val="75000"/>
                  </a:schemeClr>
                </a:solidFill>
              </a:rPr>
              <a:t>Lecture</a:t>
            </a:r>
          </a:p>
          <a:p>
            <a:pPr marL="571500" lvl="1" indent="-342900"/>
            <a:r>
              <a:rPr lang="en-US" sz="2000" dirty="0">
                <a:solidFill>
                  <a:schemeClr val="bg1">
                    <a:lumMod val="75000"/>
                  </a:schemeClr>
                </a:solidFill>
              </a:rPr>
              <a:t>Background on CRISPR screens</a:t>
            </a:r>
          </a:p>
          <a:p>
            <a:pPr marL="571500" lvl="1" indent="-342900"/>
            <a:r>
              <a:rPr lang="en-US" sz="2000" dirty="0">
                <a:solidFill>
                  <a:schemeClr val="bg1">
                    <a:lumMod val="75000"/>
                  </a:schemeClr>
                </a:solidFill>
              </a:rPr>
              <a:t>Quantifying CRISPR screens</a:t>
            </a:r>
          </a:p>
          <a:p>
            <a:pPr marL="571500" lvl="1" indent="-342900"/>
            <a:r>
              <a:rPr lang="en-US" sz="2000" dirty="0">
                <a:solidFill>
                  <a:schemeClr val="bg1">
                    <a:lumMod val="75000"/>
                  </a:schemeClr>
                </a:solidFill>
              </a:rPr>
              <a:t>Background on single-cell RNA sequencing</a:t>
            </a:r>
          </a:p>
          <a:p>
            <a:pPr marL="571500" lvl="1" indent="-342900"/>
            <a:r>
              <a:rPr lang="en-US" sz="2000" dirty="0">
                <a:solidFill>
                  <a:schemeClr val="bg1">
                    <a:lumMod val="75000"/>
                  </a:schemeClr>
                </a:solidFill>
              </a:rPr>
              <a:t>Development of Perturb-seq</a:t>
            </a:r>
          </a:p>
          <a:p>
            <a:pPr marL="571500" lvl="1" indent="-342900"/>
            <a:r>
              <a:rPr lang="en-US" sz="2000" dirty="0">
                <a:solidFill>
                  <a:schemeClr val="bg1">
                    <a:lumMod val="75000"/>
                  </a:schemeClr>
                </a:solidFill>
              </a:rPr>
              <a:t>Exploratory analysis of single-cell data and Perturb-seq</a:t>
            </a:r>
          </a:p>
          <a:p>
            <a:pPr marL="571500" lvl="1" indent="-342900"/>
            <a:r>
              <a:rPr lang="en-US" sz="2000" dirty="0">
                <a:solidFill>
                  <a:schemeClr val="bg1">
                    <a:lumMod val="75000"/>
                  </a:schemeClr>
                </a:solidFill>
              </a:rPr>
              <a:t>Identifying active perturbations with differential expression</a:t>
            </a:r>
          </a:p>
          <a:p>
            <a:pPr marL="571500" lvl="1" indent="-342900"/>
            <a:r>
              <a:rPr lang="en-US" sz="2000" dirty="0">
                <a:solidFill>
                  <a:schemeClr val="bg1">
                    <a:lumMod val="75000"/>
                  </a:schemeClr>
                </a:solidFill>
              </a:rPr>
              <a:t>Modeling single-cell perturbation data</a:t>
            </a:r>
            <a:endParaRPr lang="en-US" sz="2000" b="1" dirty="0">
              <a:solidFill>
                <a:schemeClr val="bg1">
                  <a:lumMod val="75000"/>
                </a:schemeClr>
              </a:solidFill>
            </a:endParaRPr>
          </a:p>
          <a:p>
            <a:pPr marL="342900" indent="-342900">
              <a:buFont typeface="+mj-lt"/>
              <a:buAutoNum type="arabicPeriod"/>
            </a:pPr>
            <a:r>
              <a:rPr lang="en-US" sz="2000" b="1" dirty="0"/>
              <a:t>Discussion of genome-wide Perturb-seq paper</a:t>
            </a:r>
            <a:endParaRPr lang="en-US" sz="2000" dirty="0"/>
          </a:p>
          <a:p>
            <a:pPr marL="342900" indent="-342900">
              <a:buFont typeface="+mj-lt"/>
              <a:buAutoNum type="arabicPeriod"/>
            </a:pPr>
            <a:r>
              <a:rPr lang="en-US" sz="2000" b="1" dirty="0"/>
              <a:t>Intro to IRIS</a:t>
            </a:r>
          </a:p>
          <a:p>
            <a:pPr marL="342900" indent="-342900">
              <a:buFont typeface="+mj-lt"/>
              <a:buAutoNum type="arabicPeriod"/>
            </a:pPr>
            <a:endParaRPr lang="en-US" sz="2000" dirty="0"/>
          </a:p>
        </p:txBody>
      </p:sp>
    </p:spTree>
    <p:extLst>
      <p:ext uri="{BB962C8B-B14F-4D97-AF65-F5344CB8AC3E}">
        <p14:creationId xmlns:p14="http://schemas.microsoft.com/office/powerpoint/2010/main" val="2307876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2EF0-A63E-45C1-901C-86B0075A6649}"/>
              </a:ext>
            </a:extLst>
          </p:cNvPr>
          <p:cNvSpPr>
            <a:spLocks noGrp="1"/>
          </p:cNvSpPr>
          <p:nvPr>
            <p:ph type="title"/>
          </p:nvPr>
        </p:nvSpPr>
        <p:spPr/>
        <p:txBody>
          <a:bodyPr>
            <a:normAutofit/>
          </a:bodyPr>
          <a:lstStyle/>
          <a:p>
            <a:r>
              <a:rPr lang="en-US" sz="3200"/>
              <a:t>Applying Perturb-seq at genome-scale</a:t>
            </a:r>
          </a:p>
        </p:txBody>
      </p:sp>
      <p:sp>
        <p:nvSpPr>
          <p:cNvPr id="3" name="Content Placeholder 2">
            <a:extLst>
              <a:ext uri="{FF2B5EF4-FFF2-40B4-BE49-F238E27FC236}">
                <a16:creationId xmlns:a16="http://schemas.microsoft.com/office/drawing/2014/main" id="{AD10F477-B091-4815-8D7A-D8CA5BF0D863}"/>
              </a:ext>
            </a:extLst>
          </p:cNvPr>
          <p:cNvSpPr>
            <a:spLocks noGrp="1"/>
          </p:cNvSpPr>
          <p:nvPr>
            <p:ph idx="1"/>
          </p:nvPr>
        </p:nvSpPr>
        <p:spPr>
          <a:xfrm>
            <a:off x="838200" y="1774092"/>
            <a:ext cx="10515600" cy="4402871"/>
          </a:xfrm>
        </p:spPr>
        <p:txBody>
          <a:bodyPr>
            <a:normAutofit/>
          </a:bodyPr>
          <a:lstStyle/>
          <a:p>
            <a:pPr marL="342900" indent="-342900">
              <a:buFont typeface="Arial" panose="020B0604020202020204" pitchFamily="34" charset="0"/>
              <a:buChar char="•"/>
            </a:pPr>
            <a:r>
              <a:rPr lang="en-US" sz="2000"/>
              <a:t>Single-cell CRISPR screens had previously been applied to targeted sets of perturbations, typically chosen from a primary screen</a:t>
            </a:r>
          </a:p>
          <a:p>
            <a:pPr marL="342900" indent="-342900">
              <a:buFont typeface="Arial" panose="020B0604020202020204" pitchFamily="34" charset="0"/>
              <a:buChar char="•"/>
            </a:pPr>
            <a:r>
              <a:rPr lang="en-US" sz="2000"/>
              <a:t>Goal was to test performance in a truly unbiased setting</a:t>
            </a:r>
          </a:p>
          <a:p>
            <a:pPr marL="342900" indent="-342900">
              <a:buFont typeface="Arial" panose="020B0604020202020204" pitchFamily="34" charset="0"/>
              <a:buChar char="•"/>
            </a:pPr>
            <a:endParaRPr lang="en-US" sz="2000"/>
          </a:p>
        </p:txBody>
      </p:sp>
      <p:pic>
        <p:nvPicPr>
          <p:cNvPr id="4098" name="Picture 2" descr="Jonathan Weissman - MIT Department of Biology">
            <a:extLst>
              <a:ext uri="{FF2B5EF4-FFF2-40B4-BE49-F238E27FC236}">
                <a16:creationId xmlns:a16="http://schemas.microsoft.com/office/drawing/2014/main" id="{066E0DE3-6B6E-4F04-AF66-A375F4E0FE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34"/>
          <a:stretch/>
        </p:blipFill>
        <p:spPr bwMode="auto">
          <a:xfrm>
            <a:off x="8814329" y="3578653"/>
            <a:ext cx="2332724" cy="17985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alable and combinatorial single-cell CRISPR screens by direct guide RNA  capture and targeted seq | Twist Bioscience">
            <a:extLst>
              <a:ext uri="{FF2B5EF4-FFF2-40B4-BE49-F238E27FC236}">
                <a16:creationId xmlns:a16="http://schemas.microsoft.com/office/drawing/2014/main" id="{CA6DB992-6CD8-4381-A06C-15EBA2677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39" y="3578653"/>
            <a:ext cx="1280653" cy="17985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uben Saunders named 2016-2017 Churchill Scholar | MIT News |  Massachusetts Institute of Technology">
            <a:extLst>
              <a:ext uri="{FF2B5EF4-FFF2-40B4-BE49-F238E27FC236}">
                <a16:creationId xmlns:a16="http://schemas.microsoft.com/office/drawing/2014/main" id="{D3A37BD9-D4F8-4657-A32E-70A65AF93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524"/>
          <a:stretch/>
        </p:blipFill>
        <p:spPr bwMode="auto">
          <a:xfrm>
            <a:off x="3280211" y="3581400"/>
            <a:ext cx="2032417" cy="1798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7B897A-2557-4EDD-A87A-15916B7F05AF}"/>
              </a:ext>
            </a:extLst>
          </p:cNvPr>
          <p:cNvSpPr txBox="1"/>
          <p:nvPr/>
        </p:nvSpPr>
        <p:spPr>
          <a:xfrm>
            <a:off x="692860" y="5472112"/>
            <a:ext cx="2358915" cy="830997"/>
          </a:xfrm>
          <a:prstGeom prst="rect">
            <a:avLst/>
          </a:prstGeom>
          <a:noFill/>
        </p:spPr>
        <p:txBody>
          <a:bodyPr wrap="square" rtlCol="0">
            <a:spAutoFit/>
          </a:bodyPr>
          <a:lstStyle/>
          <a:p>
            <a:pPr algn="ctr"/>
            <a:r>
              <a:rPr lang="en-US" sz="2400">
                <a:solidFill>
                  <a:schemeClr val="tx2"/>
                </a:solidFill>
              </a:rPr>
              <a:t>Joseph Replogle</a:t>
            </a:r>
          </a:p>
        </p:txBody>
      </p:sp>
      <p:sp>
        <p:nvSpPr>
          <p:cNvPr id="9" name="TextBox 8">
            <a:extLst>
              <a:ext uri="{FF2B5EF4-FFF2-40B4-BE49-F238E27FC236}">
                <a16:creationId xmlns:a16="http://schemas.microsoft.com/office/drawing/2014/main" id="{62C6E36E-7694-4386-A50D-D4EB99B8FDC0}"/>
              </a:ext>
            </a:extLst>
          </p:cNvPr>
          <p:cNvSpPr txBox="1"/>
          <p:nvPr/>
        </p:nvSpPr>
        <p:spPr>
          <a:xfrm>
            <a:off x="3196378" y="5474316"/>
            <a:ext cx="2528245" cy="830997"/>
          </a:xfrm>
          <a:prstGeom prst="rect">
            <a:avLst/>
          </a:prstGeom>
          <a:noFill/>
        </p:spPr>
        <p:txBody>
          <a:bodyPr wrap="square" rtlCol="0">
            <a:spAutoFit/>
          </a:bodyPr>
          <a:lstStyle/>
          <a:p>
            <a:pPr algn="ctr"/>
            <a:r>
              <a:rPr lang="en-US" sz="2400">
                <a:solidFill>
                  <a:schemeClr val="tx2"/>
                </a:solidFill>
              </a:rPr>
              <a:t>Reuben Saunders</a:t>
            </a:r>
          </a:p>
        </p:txBody>
      </p:sp>
      <p:sp>
        <p:nvSpPr>
          <p:cNvPr id="10" name="TextBox 9">
            <a:extLst>
              <a:ext uri="{FF2B5EF4-FFF2-40B4-BE49-F238E27FC236}">
                <a16:creationId xmlns:a16="http://schemas.microsoft.com/office/drawing/2014/main" id="{B82FB2A5-B350-4916-B96A-11EAED03507D}"/>
              </a:ext>
            </a:extLst>
          </p:cNvPr>
          <p:cNvSpPr txBox="1"/>
          <p:nvPr/>
        </p:nvSpPr>
        <p:spPr>
          <a:xfrm>
            <a:off x="8637827" y="5471569"/>
            <a:ext cx="2711939" cy="830997"/>
          </a:xfrm>
          <a:prstGeom prst="rect">
            <a:avLst/>
          </a:prstGeom>
          <a:noFill/>
        </p:spPr>
        <p:txBody>
          <a:bodyPr wrap="square" rtlCol="0">
            <a:spAutoFit/>
          </a:bodyPr>
          <a:lstStyle/>
          <a:p>
            <a:pPr algn="ctr"/>
            <a:r>
              <a:rPr lang="en-US" sz="2400">
                <a:solidFill>
                  <a:schemeClr val="tx2"/>
                </a:solidFill>
              </a:rPr>
              <a:t>Jonathan Weissman</a:t>
            </a:r>
          </a:p>
        </p:txBody>
      </p:sp>
      <p:pic>
        <p:nvPicPr>
          <p:cNvPr id="4106" name="Picture 10" descr="Thomas Norman">
            <a:extLst>
              <a:ext uri="{FF2B5EF4-FFF2-40B4-BE49-F238E27FC236}">
                <a16:creationId xmlns:a16="http://schemas.microsoft.com/office/drawing/2014/main" id="{53172A39-8C2B-4853-807B-AB06C10C8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38" y="3578654"/>
            <a:ext cx="1798576" cy="17985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58635E-E754-4E16-B1E8-21537EC1E35C}"/>
              </a:ext>
            </a:extLst>
          </p:cNvPr>
          <p:cNvSpPr txBox="1"/>
          <p:nvPr/>
        </p:nvSpPr>
        <p:spPr>
          <a:xfrm>
            <a:off x="5777256" y="5471569"/>
            <a:ext cx="2711939" cy="461665"/>
          </a:xfrm>
          <a:prstGeom prst="rect">
            <a:avLst/>
          </a:prstGeom>
          <a:noFill/>
        </p:spPr>
        <p:txBody>
          <a:bodyPr wrap="square" rtlCol="0">
            <a:spAutoFit/>
          </a:bodyPr>
          <a:lstStyle/>
          <a:p>
            <a:pPr algn="ctr"/>
            <a:r>
              <a:rPr lang="en-US" sz="2400">
                <a:solidFill>
                  <a:schemeClr val="tx2"/>
                </a:solidFill>
              </a:rPr>
              <a:t>Thomas Norman</a:t>
            </a:r>
          </a:p>
        </p:txBody>
      </p:sp>
      <p:sp>
        <p:nvSpPr>
          <p:cNvPr id="14" name="TextBox 13">
            <a:extLst>
              <a:ext uri="{FF2B5EF4-FFF2-40B4-BE49-F238E27FC236}">
                <a16:creationId xmlns:a16="http://schemas.microsoft.com/office/drawing/2014/main" id="{F61D226C-3A53-48B2-8902-FFDAB912165E}"/>
              </a:ext>
            </a:extLst>
          </p:cNvPr>
          <p:cNvSpPr txBox="1"/>
          <p:nvPr/>
        </p:nvSpPr>
        <p:spPr>
          <a:xfrm>
            <a:off x="5724623" y="6419849"/>
            <a:ext cx="6429004" cy="369332"/>
          </a:xfrm>
          <a:prstGeom prst="rect">
            <a:avLst/>
          </a:prstGeom>
          <a:noFill/>
        </p:spPr>
        <p:txBody>
          <a:bodyPr wrap="none" rtlCol="0">
            <a:spAutoFit/>
          </a:bodyPr>
          <a:lstStyle/>
          <a:p>
            <a:pPr algn="ctr"/>
            <a:r>
              <a:rPr lang="en-US" sz="1800">
                <a:solidFill>
                  <a:schemeClr val="tx2"/>
                </a:solidFill>
                <a:latin typeface="+mj-lt"/>
              </a:rPr>
              <a:t>Replogle* &amp; Saunders*, …, Norman</a:t>
            </a:r>
            <a:r>
              <a:rPr lang="en-US" sz="1800" baseline="30000">
                <a:solidFill>
                  <a:schemeClr val="tx2"/>
                </a:solidFill>
                <a:latin typeface="+mj-lt"/>
              </a:rPr>
              <a:t>*</a:t>
            </a:r>
            <a:r>
              <a:rPr lang="en-US" sz="1800">
                <a:solidFill>
                  <a:schemeClr val="tx2"/>
                </a:solidFill>
                <a:latin typeface="+mj-lt"/>
              </a:rPr>
              <a:t> &amp; Weissman</a:t>
            </a:r>
            <a:r>
              <a:rPr lang="en-US" sz="1800" baseline="30000">
                <a:solidFill>
                  <a:schemeClr val="tx2"/>
                </a:solidFill>
                <a:latin typeface="+mj-lt"/>
              </a:rPr>
              <a:t>*</a:t>
            </a:r>
            <a:r>
              <a:rPr lang="en-US" sz="1800">
                <a:solidFill>
                  <a:schemeClr val="tx2"/>
                </a:solidFill>
                <a:latin typeface="+mj-lt"/>
              </a:rPr>
              <a:t>, </a:t>
            </a:r>
            <a:r>
              <a:rPr lang="en-US" sz="1800" i="1">
                <a:solidFill>
                  <a:schemeClr val="tx2"/>
                </a:solidFill>
                <a:latin typeface="+mj-lt"/>
              </a:rPr>
              <a:t>Cell</a:t>
            </a:r>
            <a:r>
              <a:rPr lang="en-US" sz="1800">
                <a:solidFill>
                  <a:schemeClr val="tx2"/>
                </a:solidFill>
                <a:latin typeface="+mj-lt"/>
              </a:rPr>
              <a:t> 2022</a:t>
            </a:r>
          </a:p>
        </p:txBody>
      </p:sp>
    </p:spTree>
    <p:extLst>
      <p:ext uri="{BB962C8B-B14F-4D97-AF65-F5344CB8AC3E}">
        <p14:creationId xmlns:p14="http://schemas.microsoft.com/office/powerpoint/2010/main" val="448044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08CB-46D2-43E9-A0AE-D29278D83C95}"/>
              </a:ext>
            </a:extLst>
          </p:cNvPr>
          <p:cNvSpPr>
            <a:spLocks noGrp="1"/>
          </p:cNvSpPr>
          <p:nvPr>
            <p:ph type="title"/>
          </p:nvPr>
        </p:nvSpPr>
        <p:spPr/>
        <p:txBody>
          <a:bodyPr>
            <a:normAutofit fontScale="90000"/>
          </a:bodyPr>
          <a:lstStyle/>
          <a:p>
            <a:r>
              <a:rPr lang="en-US" sz="3600"/>
              <a:t>Genome-scale Perturb-seq to understand cell biology</a:t>
            </a:r>
          </a:p>
        </p:txBody>
      </p:sp>
      <p:sp>
        <p:nvSpPr>
          <p:cNvPr id="3" name="Content Placeholder 2">
            <a:extLst>
              <a:ext uri="{FF2B5EF4-FFF2-40B4-BE49-F238E27FC236}">
                <a16:creationId xmlns:a16="http://schemas.microsoft.com/office/drawing/2014/main" id="{F868B8CC-4608-4CB1-970C-8AAD8E94ACC9}"/>
              </a:ext>
            </a:extLst>
          </p:cNvPr>
          <p:cNvSpPr>
            <a:spLocks noGrp="1"/>
          </p:cNvSpPr>
          <p:nvPr>
            <p:ph idx="1"/>
          </p:nvPr>
        </p:nvSpPr>
        <p:spPr>
          <a:xfrm>
            <a:off x="512063" y="1609726"/>
            <a:ext cx="11184423" cy="4567238"/>
          </a:xfrm>
        </p:spPr>
        <p:txBody>
          <a:bodyPr>
            <a:normAutofit/>
          </a:bodyPr>
          <a:lstStyle/>
          <a:p>
            <a:pPr marL="342900" indent="-342900">
              <a:buFont typeface="Arial" panose="020B0604020202020204" pitchFamily="34" charset="0"/>
              <a:buChar char="•"/>
            </a:pPr>
            <a:r>
              <a:rPr lang="en-US" sz="2000"/>
              <a:t>Until this study Perturb-seq had always been applied to targeted gene sets (usually the hits from other screens)</a:t>
            </a:r>
          </a:p>
          <a:p>
            <a:pPr marL="342900" indent="-342900">
              <a:buFont typeface="Arial" panose="020B0604020202020204" pitchFamily="34" charset="0"/>
              <a:buChar char="•"/>
            </a:pPr>
            <a:r>
              <a:rPr lang="en-US" sz="2000"/>
              <a:t>We wanted to see what happened when it was applied in unbiased fashion. In the largest dataset, we knockdown every expressed transcript using </a:t>
            </a:r>
            <a:r>
              <a:rPr lang="en-US" sz="2000" err="1"/>
              <a:t>CRISPRi</a:t>
            </a:r>
            <a:r>
              <a:rPr lang="en-US" sz="2000"/>
              <a:t>.</a:t>
            </a:r>
          </a:p>
        </p:txBody>
      </p:sp>
      <p:pic>
        <p:nvPicPr>
          <p:cNvPr id="5" name="Picture 4">
            <a:extLst>
              <a:ext uri="{FF2B5EF4-FFF2-40B4-BE49-F238E27FC236}">
                <a16:creationId xmlns:a16="http://schemas.microsoft.com/office/drawing/2014/main" id="{2EEAE600-2326-48AB-AA21-86B79AE58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927" y="3356124"/>
            <a:ext cx="8962145" cy="3136751"/>
          </a:xfrm>
          <a:prstGeom prst="rect">
            <a:avLst/>
          </a:prstGeom>
        </p:spPr>
      </p:pic>
    </p:spTree>
    <p:extLst>
      <p:ext uri="{BB962C8B-B14F-4D97-AF65-F5344CB8AC3E}">
        <p14:creationId xmlns:p14="http://schemas.microsoft.com/office/powerpoint/2010/main" val="344864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4E15-EB5C-49CF-88DD-AABA1DA68C51}"/>
              </a:ext>
            </a:extLst>
          </p:cNvPr>
          <p:cNvSpPr>
            <a:spLocks noGrp="1"/>
          </p:cNvSpPr>
          <p:nvPr>
            <p:ph type="title"/>
          </p:nvPr>
        </p:nvSpPr>
        <p:spPr/>
        <p:txBody>
          <a:bodyPr>
            <a:normAutofit/>
          </a:bodyPr>
          <a:lstStyle/>
          <a:p>
            <a:r>
              <a:rPr lang="en-US"/>
              <a:t>Genome-scale Perturb-seq</a:t>
            </a:r>
          </a:p>
        </p:txBody>
      </p:sp>
      <p:sp>
        <p:nvSpPr>
          <p:cNvPr id="3" name="Content Placeholder 2">
            <a:extLst>
              <a:ext uri="{FF2B5EF4-FFF2-40B4-BE49-F238E27FC236}">
                <a16:creationId xmlns:a16="http://schemas.microsoft.com/office/drawing/2014/main" id="{CAC47AC4-2B4C-46BC-BDAF-0C96E616E200}"/>
              </a:ext>
            </a:extLst>
          </p:cNvPr>
          <p:cNvSpPr>
            <a:spLocks noGrp="1"/>
          </p:cNvSpPr>
          <p:nvPr>
            <p:ph idx="1"/>
          </p:nvPr>
        </p:nvSpPr>
        <p:spPr>
          <a:xfrm>
            <a:off x="838200" y="1234852"/>
            <a:ext cx="10515600" cy="1524349"/>
          </a:xfrm>
        </p:spPr>
        <p:txBody>
          <a:bodyPr>
            <a:normAutofit/>
          </a:bodyPr>
          <a:lstStyle/>
          <a:p>
            <a:r>
              <a:rPr lang="en-US" sz="2000" b="1"/>
              <a:t>Model:</a:t>
            </a:r>
            <a:r>
              <a:rPr lang="en-US" sz="2000" b="1">
                <a:solidFill>
                  <a:schemeClr val="tx2"/>
                </a:solidFill>
              </a:rPr>
              <a:t> </a:t>
            </a:r>
            <a:r>
              <a:rPr lang="en-US" sz="2000">
                <a:solidFill>
                  <a:schemeClr val="tx2"/>
                </a:solidFill>
                <a:sym typeface="Wingdings" panose="05000000000000000000" pitchFamily="2" charset="2"/>
              </a:rPr>
              <a:t>K562 cells (womp womp)</a:t>
            </a:r>
            <a:endParaRPr lang="en-US" sz="2000">
              <a:solidFill>
                <a:schemeClr val="tx2"/>
              </a:solidFill>
            </a:endParaRPr>
          </a:p>
          <a:p>
            <a:r>
              <a:rPr lang="en-US" sz="2000" b="1"/>
              <a:t>Perturbations: </a:t>
            </a:r>
            <a:r>
              <a:rPr lang="en-US" sz="2000" err="1">
                <a:solidFill>
                  <a:schemeClr val="tx2"/>
                </a:solidFill>
              </a:rPr>
              <a:t>CRISPRi</a:t>
            </a:r>
            <a:r>
              <a:rPr lang="en-US" sz="2000">
                <a:solidFill>
                  <a:schemeClr val="tx2"/>
                </a:solidFill>
              </a:rPr>
              <a:t> </a:t>
            </a:r>
            <a:r>
              <a:rPr lang="en-US" sz="2000">
                <a:solidFill>
                  <a:schemeClr val="tx2"/>
                </a:solidFill>
                <a:sym typeface="Wingdings" panose="05000000000000000000" pitchFamily="2" charset="2"/>
              </a:rPr>
              <a:t>knockdown of 9,867 transcripts</a:t>
            </a:r>
            <a:endParaRPr lang="en-US" sz="2000">
              <a:solidFill>
                <a:schemeClr val="tx2"/>
              </a:solidFill>
            </a:endParaRPr>
          </a:p>
          <a:p>
            <a:r>
              <a:rPr lang="en-US" sz="2000" b="1"/>
              <a:t>Challenge:</a:t>
            </a:r>
            <a:r>
              <a:rPr lang="en-US" sz="2000"/>
              <a:t> outgrowth</a:t>
            </a:r>
            <a:endParaRPr lang="en-US" sz="2000" b="1"/>
          </a:p>
          <a:p>
            <a:r>
              <a:rPr lang="en-US" sz="2000" b="1"/>
              <a:t>Readout: </a:t>
            </a:r>
            <a:r>
              <a:rPr lang="en-US" sz="2000">
                <a:solidFill>
                  <a:schemeClr val="tx2"/>
                </a:solidFill>
                <a:sym typeface="Wingdings" panose="05000000000000000000" pitchFamily="2" charset="2"/>
              </a:rPr>
              <a:t>single-cell RNA sequencing</a:t>
            </a:r>
            <a:endParaRPr lang="en-US" sz="2000">
              <a:solidFill>
                <a:schemeClr val="tx2"/>
              </a:solidFill>
            </a:endParaRPr>
          </a:p>
          <a:p>
            <a:endParaRPr lang="en-US" sz="2000"/>
          </a:p>
        </p:txBody>
      </p:sp>
      <p:sp>
        <p:nvSpPr>
          <p:cNvPr id="5" name="Rectangle 4">
            <a:extLst>
              <a:ext uri="{FF2B5EF4-FFF2-40B4-BE49-F238E27FC236}">
                <a16:creationId xmlns:a16="http://schemas.microsoft.com/office/drawing/2014/main" id="{85CC09F0-5AF4-41D6-B242-213C5519C373}"/>
              </a:ext>
            </a:extLst>
          </p:cNvPr>
          <p:cNvSpPr/>
          <p:nvPr/>
        </p:nvSpPr>
        <p:spPr>
          <a:xfrm>
            <a:off x="8860536" y="4454621"/>
            <a:ext cx="987552" cy="60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3877F9B-F3DA-BDDE-1B6D-A3E53C09507F}"/>
              </a:ext>
            </a:extLst>
          </p:cNvPr>
          <p:cNvGrpSpPr/>
          <p:nvPr/>
        </p:nvGrpSpPr>
        <p:grpSpPr>
          <a:xfrm>
            <a:off x="1898585" y="2895798"/>
            <a:ext cx="8394830" cy="3721149"/>
            <a:chOff x="1471619" y="2467314"/>
            <a:chExt cx="9612145" cy="4260744"/>
          </a:xfrm>
        </p:grpSpPr>
        <p:grpSp>
          <p:nvGrpSpPr>
            <p:cNvPr id="6" name="Group 5">
              <a:extLst>
                <a:ext uri="{FF2B5EF4-FFF2-40B4-BE49-F238E27FC236}">
                  <a16:creationId xmlns:a16="http://schemas.microsoft.com/office/drawing/2014/main" id="{4E231C2E-F3C6-3832-5026-9B2CAE919D82}"/>
                </a:ext>
              </a:extLst>
            </p:cNvPr>
            <p:cNvGrpSpPr/>
            <p:nvPr/>
          </p:nvGrpSpPr>
          <p:grpSpPr>
            <a:xfrm>
              <a:off x="1471619" y="2467314"/>
              <a:ext cx="9612145" cy="3243250"/>
              <a:chOff x="373851" y="2895896"/>
              <a:chExt cx="11433178" cy="3857688"/>
            </a:xfrm>
          </p:grpSpPr>
          <p:pic>
            <p:nvPicPr>
              <p:cNvPr id="26" name="Content Placeholder 7" descr="Diagram&#10;&#10;Description automatically generated with medium confidence">
                <a:extLst>
                  <a:ext uri="{FF2B5EF4-FFF2-40B4-BE49-F238E27FC236}">
                    <a16:creationId xmlns:a16="http://schemas.microsoft.com/office/drawing/2014/main" id="{86A3C60F-4222-B5F7-9BEA-F8BE3C1C55B6}"/>
                  </a:ext>
                </a:extLst>
              </p:cNvPr>
              <p:cNvPicPr>
                <a:picLocks noChangeAspect="1"/>
              </p:cNvPicPr>
              <p:nvPr/>
            </p:nvPicPr>
            <p:blipFill rotWithShape="1">
              <a:blip r:embed="rId2">
                <a:extLst>
                  <a:ext uri="{28A0092B-C50C-407E-A947-70E740481C1C}">
                    <a14:useLocalDpi xmlns:a14="http://schemas.microsoft.com/office/drawing/2010/main" val="0"/>
                  </a:ext>
                </a:extLst>
              </a:blip>
              <a:srcRect l="1701" r="24612" b="69460"/>
              <a:stretch/>
            </p:blipFill>
            <p:spPr>
              <a:xfrm>
                <a:off x="373851" y="2895896"/>
                <a:ext cx="11433178" cy="3375183"/>
              </a:xfrm>
              <a:prstGeom prst="rect">
                <a:avLst/>
              </a:prstGeom>
            </p:spPr>
          </p:pic>
          <p:sp>
            <p:nvSpPr>
              <p:cNvPr id="27" name="Rectangle 26">
                <a:extLst>
                  <a:ext uri="{FF2B5EF4-FFF2-40B4-BE49-F238E27FC236}">
                    <a16:creationId xmlns:a16="http://schemas.microsoft.com/office/drawing/2014/main" id="{097165DB-A6BC-7AE1-4C15-FAFF836B9384}"/>
                  </a:ext>
                </a:extLst>
              </p:cNvPr>
              <p:cNvSpPr/>
              <p:nvPr/>
            </p:nvSpPr>
            <p:spPr>
              <a:xfrm>
                <a:off x="1148080" y="5745500"/>
                <a:ext cx="1534160" cy="919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518F64F-0872-6E00-7940-6AE1D3557B80}"/>
                  </a:ext>
                </a:extLst>
              </p:cNvPr>
              <p:cNvSpPr/>
              <p:nvPr/>
            </p:nvSpPr>
            <p:spPr>
              <a:xfrm>
                <a:off x="9833353" y="6182874"/>
                <a:ext cx="1534160" cy="570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9CA241F-1CB2-D761-B010-EDEA8EBACBDA}"/>
                </a:ext>
              </a:extLst>
            </p:cNvPr>
            <p:cNvGrpSpPr/>
            <p:nvPr/>
          </p:nvGrpSpPr>
          <p:grpSpPr>
            <a:xfrm>
              <a:off x="3809203" y="5509494"/>
              <a:ext cx="2951657" cy="1097183"/>
              <a:chOff x="7393950" y="1289833"/>
              <a:chExt cx="4517037" cy="1679061"/>
            </a:xfrm>
          </p:grpSpPr>
          <p:cxnSp>
            <p:nvCxnSpPr>
              <p:cNvPr id="11" name="Straight Connector 10">
                <a:extLst>
                  <a:ext uri="{FF2B5EF4-FFF2-40B4-BE49-F238E27FC236}">
                    <a16:creationId xmlns:a16="http://schemas.microsoft.com/office/drawing/2014/main" id="{C355367A-BF8C-5AA0-8E6E-DA01633D38BA}"/>
                  </a:ext>
                </a:extLst>
              </p:cNvPr>
              <p:cNvCxnSpPr>
                <a:cxnSpLocks/>
              </p:cNvCxnSpPr>
              <p:nvPr/>
            </p:nvCxnSpPr>
            <p:spPr>
              <a:xfrm>
                <a:off x="7472583" y="2735475"/>
                <a:ext cx="4072055" cy="0"/>
              </a:xfrm>
              <a:prstGeom prst="line">
                <a:avLst/>
              </a:prstGeom>
              <a:ln w="1016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Arrow: Pentagon 11">
                <a:extLst>
                  <a:ext uri="{FF2B5EF4-FFF2-40B4-BE49-F238E27FC236}">
                    <a16:creationId xmlns:a16="http://schemas.microsoft.com/office/drawing/2014/main" id="{F12857AC-D81C-2A1B-85A1-92847CA615A6}"/>
                  </a:ext>
                </a:extLst>
              </p:cNvPr>
              <p:cNvSpPr/>
              <p:nvPr/>
            </p:nvSpPr>
            <p:spPr>
              <a:xfrm>
                <a:off x="9950614" y="2358135"/>
                <a:ext cx="1506700" cy="335680"/>
              </a:xfrm>
              <a:prstGeom prst="homePlate">
                <a:avLst/>
              </a:prstGeom>
              <a:solidFill>
                <a:srgbClr val="BD8AEF"/>
              </a:solidFill>
              <a:ln w="25400">
                <a:solidFill>
                  <a:srgbClr val="863EC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AA256B72-AE5F-D538-C3AD-328FE2FE7A08}"/>
                  </a:ext>
                </a:extLst>
              </p:cNvPr>
              <p:cNvSpPr/>
              <p:nvPr/>
            </p:nvSpPr>
            <p:spPr>
              <a:xfrm>
                <a:off x="8055014" y="1875353"/>
                <a:ext cx="1001927" cy="1093541"/>
              </a:xfrm>
              <a:custGeom>
                <a:avLst/>
                <a:gdLst>
                  <a:gd name="connsiteX0" fmla="*/ 251460 w 1051560"/>
                  <a:gd name="connsiteY0" fmla="*/ 998220 h 1066800"/>
                  <a:gd name="connsiteX1" fmla="*/ 0 w 1051560"/>
                  <a:gd name="connsiteY1" fmla="*/ 754380 h 1066800"/>
                  <a:gd name="connsiteX2" fmla="*/ 7620 w 1051560"/>
                  <a:gd name="connsiteY2" fmla="*/ 411480 h 1066800"/>
                  <a:gd name="connsiteX3" fmla="*/ 167640 w 1051560"/>
                  <a:gd name="connsiteY3" fmla="*/ 129540 h 1066800"/>
                  <a:gd name="connsiteX4" fmla="*/ 518160 w 1051560"/>
                  <a:gd name="connsiteY4" fmla="*/ 0 h 1066800"/>
                  <a:gd name="connsiteX5" fmla="*/ 670560 w 1051560"/>
                  <a:gd name="connsiteY5" fmla="*/ 266700 h 1066800"/>
                  <a:gd name="connsiteX6" fmla="*/ 975360 w 1051560"/>
                  <a:gd name="connsiteY6" fmla="*/ 457200 h 1066800"/>
                  <a:gd name="connsiteX7" fmla="*/ 1051560 w 1051560"/>
                  <a:gd name="connsiteY7" fmla="*/ 746760 h 1066800"/>
                  <a:gd name="connsiteX8" fmla="*/ 937260 w 1051560"/>
                  <a:gd name="connsiteY8" fmla="*/ 1066800 h 1066800"/>
                  <a:gd name="connsiteX9" fmla="*/ 701040 w 1051560"/>
                  <a:gd name="connsiteY9" fmla="*/ 952500 h 1066800"/>
                  <a:gd name="connsiteX10" fmla="*/ 632460 w 1051560"/>
                  <a:gd name="connsiteY10" fmla="*/ 746760 h 1066800"/>
                  <a:gd name="connsiteX11" fmla="*/ 381000 w 1051560"/>
                  <a:gd name="connsiteY11" fmla="*/ 845820 h 1066800"/>
                  <a:gd name="connsiteX12" fmla="*/ 403860 w 1051560"/>
                  <a:gd name="connsiteY12" fmla="*/ 1028700 h 1066800"/>
                  <a:gd name="connsiteX13" fmla="*/ 251460 w 1051560"/>
                  <a:gd name="connsiteY13" fmla="*/ 998220 h 1066800"/>
                  <a:gd name="connsiteX0" fmla="*/ 251460 w 1051560"/>
                  <a:gd name="connsiteY0" fmla="*/ 998220 h 1066800"/>
                  <a:gd name="connsiteX1" fmla="*/ 0 w 1051560"/>
                  <a:gd name="connsiteY1" fmla="*/ 754380 h 1066800"/>
                  <a:gd name="connsiteX2" fmla="*/ 7620 w 1051560"/>
                  <a:gd name="connsiteY2" fmla="*/ 411480 h 1066800"/>
                  <a:gd name="connsiteX3" fmla="*/ 167640 w 1051560"/>
                  <a:gd name="connsiteY3" fmla="*/ 129540 h 1066800"/>
                  <a:gd name="connsiteX4" fmla="*/ 518160 w 1051560"/>
                  <a:gd name="connsiteY4" fmla="*/ 0 h 1066800"/>
                  <a:gd name="connsiteX5" fmla="*/ 670560 w 1051560"/>
                  <a:gd name="connsiteY5" fmla="*/ 266700 h 1066800"/>
                  <a:gd name="connsiteX6" fmla="*/ 975360 w 1051560"/>
                  <a:gd name="connsiteY6" fmla="*/ 457200 h 1066800"/>
                  <a:gd name="connsiteX7" fmla="*/ 1051560 w 1051560"/>
                  <a:gd name="connsiteY7" fmla="*/ 746760 h 1066800"/>
                  <a:gd name="connsiteX8" fmla="*/ 937260 w 1051560"/>
                  <a:gd name="connsiteY8" fmla="*/ 1066800 h 1066800"/>
                  <a:gd name="connsiteX9" fmla="*/ 701040 w 1051560"/>
                  <a:gd name="connsiteY9" fmla="*/ 952500 h 1066800"/>
                  <a:gd name="connsiteX10" fmla="*/ 632460 w 1051560"/>
                  <a:gd name="connsiteY10" fmla="*/ 746760 h 1066800"/>
                  <a:gd name="connsiteX11" fmla="*/ 381000 w 1051560"/>
                  <a:gd name="connsiteY11" fmla="*/ 845820 h 1066800"/>
                  <a:gd name="connsiteX12" fmla="*/ 403860 w 1051560"/>
                  <a:gd name="connsiteY12" fmla="*/ 1028700 h 1066800"/>
                  <a:gd name="connsiteX13" fmla="*/ 251460 w 1051560"/>
                  <a:gd name="connsiteY13" fmla="*/ 998220 h 1066800"/>
                  <a:gd name="connsiteX0" fmla="*/ 251460 w 1051560"/>
                  <a:gd name="connsiteY0" fmla="*/ 998220 h 1066800"/>
                  <a:gd name="connsiteX1" fmla="*/ 0 w 1051560"/>
                  <a:gd name="connsiteY1" fmla="*/ 754380 h 1066800"/>
                  <a:gd name="connsiteX2" fmla="*/ 7620 w 1051560"/>
                  <a:gd name="connsiteY2" fmla="*/ 411480 h 1066800"/>
                  <a:gd name="connsiteX3" fmla="*/ 167640 w 1051560"/>
                  <a:gd name="connsiteY3" fmla="*/ 129540 h 1066800"/>
                  <a:gd name="connsiteX4" fmla="*/ 518160 w 1051560"/>
                  <a:gd name="connsiteY4" fmla="*/ 0 h 1066800"/>
                  <a:gd name="connsiteX5" fmla="*/ 670560 w 1051560"/>
                  <a:gd name="connsiteY5" fmla="*/ 266700 h 1066800"/>
                  <a:gd name="connsiteX6" fmla="*/ 975360 w 1051560"/>
                  <a:gd name="connsiteY6" fmla="*/ 457200 h 1066800"/>
                  <a:gd name="connsiteX7" fmla="*/ 1051560 w 1051560"/>
                  <a:gd name="connsiteY7" fmla="*/ 746760 h 1066800"/>
                  <a:gd name="connsiteX8" fmla="*/ 937260 w 1051560"/>
                  <a:gd name="connsiteY8" fmla="*/ 1066800 h 1066800"/>
                  <a:gd name="connsiteX9" fmla="*/ 701040 w 1051560"/>
                  <a:gd name="connsiteY9" fmla="*/ 952500 h 1066800"/>
                  <a:gd name="connsiteX10" fmla="*/ 632460 w 1051560"/>
                  <a:gd name="connsiteY10" fmla="*/ 746760 h 1066800"/>
                  <a:gd name="connsiteX11" fmla="*/ 381000 w 1051560"/>
                  <a:gd name="connsiteY11" fmla="*/ 845820 h 1066800"/>
                  <a:gd name="connsiteX12" fmla="*/ 403860 w 1051560"/>
                  <a:gd name="connsiteY12" fmla="*/ 1028700 h 1066800"/>
                  <a:gd name="connsiteX13" fmla="*/ 251460 w 1051560"/>
                  <a:gd name="connsiteY13" fmla="*/ 998220 h 1066800"/>
                  <a:gd name="connsiteX0" fmla="*/ 160020 w 1051560"/>
                  <a:gd name="connsiteY0" fmla="*/ 1059180 h 1066800"/>
                  <a:gd name="connsiteX1" fmla="*/ 0 w 1051560"/>
                  <a:gd name="connsiteY1" fmla="*/ 754380 h 1066800"/>
                  <a:gd name="connsiteX2" fmla="*/ 7620 w 1051560"/>
                  <a:gd name="connsiteY2" fmla="*/ 411480 h 1066800"/>
                  <a:gd name="connsiteX3" fmla="*/ 167640 w 1051560"/>
                  <a:gd name="connsiteY3" fmla="*/ 129540 h 1066800"/>
                  <a:gd name="connsiteX4" fmla="*/ 518160 w 1051560"/>
                  <a:gd name="connsiteY4" fmla="*/ 0 h 1066800"/>
                  <a:gd name="connsiteX5" fmla="*/ 670560 w 1051560"/>
                  <a:gd name="connsiteY5" fmla="*/ 266700 h 1066800"/>
                  <a:gd name="connsiteX6" fmla="*/ 975360 w 1051560"/>
                  <a:gd name="connsiteY6" fmla="*/ 457200 h 1066800"/>
                  <a:gd name="connsiteX7" fmla="*/ 1051560 w 1051560"/>
                  <a:gd name="connsiteY7" fmla="*/ 746760 h 1066800"/>
                  <a:gd name="connsiteX8" fmla="*/ 937260 w 1051560"/>
                  <a:gd name="connsiteY8" fmla="*/ 1066800 h 1066800"/>
                  <a:gd name="connsiteX9" fmla="*/ 701040 w 1051560"/>
                  <a:gd name="connsiteY9" fmla="*/ 952500 h 1066800"/>
                  <a:gd name="connsiteX10" fmla="*/ 632460 w 1051560"/>
                  <a:gd name="connsiteY10" fmla="*/ 746760 h 1066800"/>
                  <a:gd name="connsiteX11" fmla="*/ 381000 w 1051560"/>
                  <a:gd name="connsiteY11" fmla="*/ 845820 h 1066800"/>
                  <a:gd name="connsiteX12" fmla="*/ 403860 w 1051560"/>
                  <a:gd name="connsiteY12" fmla="*/ 1028700 h 1066800"/>
                  <a:gd name="connsiteX13" fmla="*/ 160020 w 1051560"/>
                  <a:gd name="connsiteY13" fmla="*/ 1059180 h 1066800"/>
                  <a:gd name="connsiteX0" fmla="*/ 160020 w 1051560"/>
                  <a:gd name="connsiteY0" fmla="*/ 1059180 h 1066800"/>
                  <a:gd name="connsiteX1" fmla="*/ 0 w 1051560"/>
                  <a:gd name="connsiteY1" fmla="*/ 754380 h 1066800"/>
                  <a:gd name="connsiteX2" fmla="*/ 7620 w 1051560"/>
                  <a:gd name="connsiteY2" fmla="*/ 411480 h 1066800"/>
                  <a:gd name="connsiteX3" fmla="*/ 167640 w 1051560"/>
                  <a:gd name="connsiteY3" fmla="*/ 129540 h 1066800"/>
                  <a:gd name="connsiteX4" fmla="*/ 518160 w 1051560"/>
                  <a:gd name="connsiteY4" fmla="*/ 0 h 1066800"/>
                  <a:gd name="connsiteX5" fmla="*/ 670560 w 1051560"/>
                  <a:gd name="connsiteY5" fmla="*/ 266700 h 1066800"/>
                  <a:gd name="connsiteX6" fmla="*/ 975360 w 1051560"/>
                  <a:gd name="connsiteY6" fmla="*/ 457200 h 1066800"/>
                  <a:gd name="connsiteX7" fmla="*/ 1051560 w 1051560"/>
                  <a:gd name="connsiteY7" fmla="*/ 746760 h 1066800"/>
                  <a:gd name="connsiteX8" fmla="*/ 937260 w 1051560"/>
                  <a:gd name="connsiteY8" fmla="*/ 1066800 h 1066800"/>
                  <a:gd name="connsiteX9" fmla="*/ 701040 w 1051560"/>
                  <a:gd name="connsiteY9" fmla="*/ 952500 h 1066800"/>
                  <a:gd name="connsiteX10" fmla="*/ 632460 w 1051560"/>
                  <a:gd name="connsiteY10" fmla="*/ 746760 h 1066800"/>
                  <a:gd name="connsiteX11" fmla="*/ 381000 w 1051560"/>
                  <a:gd name="connsiteY11" fmla="*/ 845820 h 1066800"/>
                  <a:gd name="connsiteX12" fmla="*/ 403860 w 1051560"/>
                  <a:gd name="connsiteY12" fmla="*/ 1028700 h 1066800"/>
                  <a:gd name="connsiteX13" fmla="*/ 160020 w 1051560"/>
                  <a:gd name="connsiteY13" fmla="*/ 1059180 h 1066800"/>
                  <a:gd name="connsiteX0" fmla="*/ 160078 w 1051618"/>
                  <a:gd name="connsiteY0" fmla="*/ 1059180 h 1066800"/>
                  <a:gd name="connsiteX1" fmla="*/ 58 w 1051618"/>
                  <a:gd name="connsiteY1" fmla="*/ 754380 h 1066800"/>
                  <a:gd name="connsiteX2" fmla="*/ 7678 w 1051618"/>
                  <a:gd name="connsiteY2" fmla="*/ 411480 h 1066800"/>
                  <a:gd name="connsiteX3" fmla="*/ 167698 w 1051618"/>
                  <a:gd name="connsiteY3" fmla="*/ 129540 h 1066800"/>
                  <a:gd name="connsiteX4" fmla="*/ 518218 w 1051618"/>
                  <a:gd name="connsiteY4" fmla="*/ 0 h 1066800"/>
                  <a:gd name="connsiteX5" fmla="*/ 670618 w 1051618"/>
                  <a:gd name="connsiteY5" fmla="*/ 266700 h 1066800"/>
                  <a:gd name="connsiteX6" fmla="*/ 975418 w 1051618"/>
                  <a:gd name="connsiteY6" fmla="*/ 457200 h 1066800"/>
                  <a:gd name="connsiteX7" fmla="*/ 1051618 w 1051618"/>
                  <a:gd name="connsiteY7" fmla="*/ 746760 h 1066800"/>
                  <a:gd name="connsiteX8" fmla="*/ 937318 w 1051618"/>
                  <a:gd name="connsiteY8" fmla="*/ 1066800 h 1066800"/>
                  <a:gd name="connsiteX9" fmla="*/ 701098 w 1051618"/>
                  <a:gd name="connsiteY9" fmla="*/ 952500 h 1066800"/>
                  <a:gd name="connsiteX10" fmla="*/ 632518 w 1051618"/>
                  <a:gd name="connsiteY10" fmla="*/ 746760 h 1066800"/>
                  <a:gd name="connsiteX11" fmla="*/ 381058 w 1051618"/>
                  <a:gd name="connsiteY11" fmla="*/ 845820 h 1066800"/>
                  <a:gd name="connsiteX12" fmla="*/ 403918 w 1051618"/>
                  <a:gd name="connsiteY12" fmla="*/ 1028700 h 1066800"/>
                  <a:gd name="connsiteX13" fmla="*/ 160078 w 1051618"/>
                  <a:gd name="connsiteY13" fmla="*/ 1059180 h 1066800"/>
                  <a:gd name="connsiteX0" fmla="*/ 160078 w 1051618"/>
                  <a:gd name="connsiteY0" fmla="*/ 1059180 h 1066800"/>
                  <a:gd name="connsiteX1" fmla="*/ 58 w 1051618"/>
                  <a:gd name="connsiteY1" fmla="*/ 754380 h 1066800"/>
                  <a:gd name="connsiteX2" fmla="*/ 7678 w 1051618"/>
                  <a:gd name="connsiteY2" fmla="*/ 411480 h 1066800"/>
                  <a:gd name="connsiteX3" fmla="*/ 167698 w 1051618"/>
                  <a:gd name="connsiteY3" fmla="*/ 129540 h 1066800"/>
                  <a:gd name="connsiteX4" fmla="*/ 518218 w 1051618"/>
                  <a:gd name="connsiteY4" fmla="*/ 0 h 1066800"/>
                  <a:gd name="connsiteX5" fmla="*/ 670618 w 1051618"/>
                  <a:gd name="connsiteY5" fmla="*/ 266700 h 1066800"/>
                  <a:gd name="connsiteX6" fmla="*/ 975418 w 1051618"/>
                  <a:gd name="connsiteY6" fmla="*/ 457200 h 1066800"/>
                  <a:gd name="connsiteX7" fmla="*/ 1051618 w 1051618"/>
                  <a:gd name="connsiteY7" fmla="*/ 746760 h 1066800"/>
                  <a:gd name="connsiteX8" fmla="*/ 937318 w 1051618"/>
                  <a:gd name="connsiteY8" fmla="*/ 1066800 h 1066800"/>
                  <a:gd name="connsiteX9" fmla="*/ 701098 w 1051618"/>
                  <a:gd name="connsiteY9" fmla="*/ 952500 h 1066800"/>
                  <a:gd name="connsiteX10" fmla="*/ 632518 w 1051618"/>
                  <a:gd name="connsiteY10" fmla="*/ 746760 h 1066800"/>
                  <a:gd name="connsiteX11" fmla="*/ 381058 w 1051618"/>
                  <a:gd name="connsiteY11" fmla="*/ 845820 h 1066800"/>
                  <a:gd name="connsiteX12" fmla="*/ 403918 w 1051618"/>
                  <a:gd name="connsiteY12" fmla="*/ 1028700 h 1066800"/>
                  <a:gd name="connsiteX13" fmla="*/ 160078 w 1051618"/>
                  <a:gd name="connsiteY13" fmla="*/ 1059180 h 1066800"/>
                  <a:gd name="connsiteX0" fmla="*/ 160078 w 1051618"/>
                  <a:gd name="connsiteY0" fmla="*/ 1059180 h 1066800"/>
                  <a:gd name="connsiteX1" fmla="*/ 58 w 1051618"/>
                  <a:gd name="connsiteY1" fmla="*/ 754380 h 1066800"/>
                  <a:gd name="connsiteX2" fmla="*/ 7678 w 1051618"/>
                  <a:gd name="connsiteY2" fmla="*/ 411480 h 1066800"/>
                  <a:gd name="connsiteX3" fmla="*/ 167698 w 1051618"/>
                  <a:gd name="connsiteY3" fmla="*/ 129540 h 1066800"/>
                  <a:gd name="connsiteX4" fmla="*/ 518218 w 1051618"/>
                  <a:gd name="connsiteY4" fmla="*/ 0 h 1066800"/>
                  <a:gd name="connsiteX5" fmla="*/ 670618 w 1051618"/>
                  <a:gd name="connsiteY5" fmla="*/ 266700 h 1066800"/>
                  <a:gd name="connsiteX6" fmla="*/ 975418 w 1051618"/>
                  <a:gd name="connsiteY6" fmla="*/ 457200 h 1066800"/>
                  <a:gd name="connsiteX7" fmla="*/ 1051618 w 1051618"/>
                  <a:gd name="connsiteY7" fmla="*/ 746760 h 1066800"/>
                  <a:gd name="connsiteX8" fmla="*/ 937318 w 1051618"/>
                  <a:gd name="connsiteY8" fmla="*/ 1066800 h 1066800"/>
                  <a:gd name="connsiteX9" fmla="*/ 701098 w 1051618"/>
                  <a:gd name="connsiteY9" fmla="*/ 952500 h 1066800"/>
                  <a:gd name="connsiteX10" fmla="*/ 632518 w 1051618"/>
                  <a:gd name="connsiteY10" fmla="*/ 746760 h 1066800"/>
                  <a:gd name="connsiteX11" fmla="*/ 381058 w 1051618"/>
                  <a:gd name="connsiteY11" fmla="*/ 845820 h 1066800"/>
                  <a:gd name="connsiteX12" fmla="*/ 403918 w 1051618"/>
                  <a:gd name="connsiteY12" fmla="*/ 1028700 h 1066800"/>
                  <a:gd name="connsiteX13" fmla="*/ 160078 w 1051618"/>
                  <a:gd name="connsiteY13" fmla="*/ 1059180 h 1066800"/>
                  <a:gd name="connsiteX0" fmla="*/ 160078 w 1051618"/>
                  <a:gd name="connsiteY0" fmla="*/ 1064458 h 1072078"/>
                  <a:gd name="connsiteX1" fmla="*/ 58 w 1051618"/>
                  <a:gd name="connsiteY1" fmla="*/ 759658 h 1072078"/>
                  <a:gd name="connsiteX2" fmla="*/ 7678 w 1051618"/>
                  <a:gd name="connsiteY2" fmla="*/ 416758 h 1072078"/>
                  <a:gd name="connsiteX3" fmla="*/ 167698 w 1051618"/>
                  <a:gd name="connsiteY3" fmla="*/ 134818 h 1072078"/>
                  <a:gd name="connsiteX4" fmla="*/ 518218 w 1051618"/>
                  <a:gd name="connsiteY4" fmla="*/ 5278 h 1072078"/>
                  <a:gd name="connsiteX5" fmla="*/ 670618 w 1051618"/>
                  <a:gd name="connsiteY5" fmla="*/ 271978 h 1072078"/>
                  <a:gd name="connsiteX6" fmla="*/ 975418 w 1051618"/>
                  <a:gd name="connsiteY6" fmla="*/ 462478 h 1072078"/>
                  <a:gd name="connsiteX7" fmla="*/ 1051618 w 1051618"/>
                  <a:gd name="connsiteY7" fmla="*/ 752038 h 1072078"/>
                  <a:gd name="connsiteX8" fmla="*/ 937318 w 1051618"/>
                  <a:gd name="connsiteY8" fmla="*/ 1072078 h 1072078"/>
                  <a:gd name="connsiteX9" fmla="*/ 701098 w 1051618"/>
                  <a:gd name="connsiteY9" fmla="*/ 957778 h 1072078"/>
                  <a:gd name="connsiteX10" fmla="*/ 632518 w 1051618"/>
                  <a:gd name="connsiteY10" fmla="*/ 752038 h 1072078"/>
                  <a:gd name="connsiteX11" fmla="*/ 381058 w 1051618"/>
                  <a:gd name="connsiteY11" fmla="*/ 851098 h 1072078"/>
                  <a:gd name="connsiteX12" fmla="*/ 403918 w 1051618"/>
                  <a:gd name="connsiteY12" fmla="*/ 1033978 h 1072078"/>
                  <a:gd name="connsiteX13" fmla="*/ 160078 w 1051618"/>
                  <a:gd name="connsiteY13" fmla="*/ 1064458 h 1072078"/>
                  <a:gd name="connsiteX0" fmla="*/ 160078 w 1051618"/>
                  <a:gd name="connsiteY0" fmla="*/ 1059180 h 1066800"/>
                  <a:gd name="connsiteX1" fmla="*/ 58 w 1051618"/>
                  <a:gd name="connsiteY1" fmla="*/ 754380 h 1066800"/>
                  <a:gd name="connsiteX2" fmla="*/ 7678 w 1051618"/>
                  <a:gd name="connsiteY2" fmla="*/ 411480 h 1066800"/>
                  <a:gd name="connsiteX3" fmla="*/ 167698 w 1051618"/>
                  <a:gd name="connsiteY3" fmla="*/ 129540 h 1066800"/>
                  <a:gd name="connsiteX4" fmla="*/ 518218 w 1051618"/>
                  <a:gd name="connsiteY4" fmla="*/ 0 h 1066800"/>
                  <a:gd name="connsiteX5" fmla="*/ 670618 w 1051618"/>
                  <a:gd name="connsiteY5" fmla="*/ 266700 h 1066800"/>
                  <a:gd name="connsiteX6" fmla="*/ 975418 w 1051618"/>
                  <a:gd name="connsiteY6" fmla="*/ 457200 h 1066800"/>
                  <a:gd name="connsiteX7" fmla="*/ 1051618 w 1051618"/>
                  <a:gd name="connsiteY7" fmla="*/ 746760 h 1066800"/>
                  <a:gd name="connsiteX8" fmla="*/ 937318 w 1051618"/>
                  <a:gd name="connsiteY8" fmla="*/ 1066800 h 1066800"/>
                  <a:gd name="connsiteX9" fmla="*/ 701098 w 1051618"/>
                  <a:gd name="connsiteY9" fmla="*/ 952500 h 1066800"/>
                  <a:gd name="connsiteX10" fmla="*/ 632518 w 1051618"/>
                  <a:gd name="connsiteY10" fmla="*/ 746760 h 1066800"/>
                  <a:gd name="connsiteX11" fmla="*/ 381058 w 1051618"/>
                  <a:gd name="connsiteY11" fmla="*/ 845820 h 1066800"/>
                  <a:gd name="connsiteX12" fmla="*/ 403918 w 1051618"/>
                  <a:gd name="connsiteY12" fmla="*/ 1028700 h 1066800"/>
                  <a:gd name="connsiteX13" fmla="*/ 160078 w 1051618"/>
                  <a:gd name="connsiteY13" fmla="*/ 1059180 h 1066800"/>
                  <a:gd name="connsiteX0" fmla="*/ 160078 w 1051618"/>
                  <a:gd name="connsiteY0" fmla="*/ 1061202 h 1068822"/>
                  <a:gd name="connsiteX1" fmla="*/ 58 w 1051618"/>
                  <a:gd name="connsiteY1" fmla="*/ 756402 h 1068822"/>
                  <a:gd name="connsiteX2" fmla="*/ 7678 w 1051618"/>
                  <a:gd name="connsiteY2" fmla="*/ 413502 h 1068822"/>
                  <a:gd name="connsiteX3" fmla="*/ 167698 w 1051618"/>
                  <a:gd name="connsiteY3" fmla="*/ 131562 h 1068822"/>
                  <a:gd name="connsiteX4" fmla="*/ 518218 w 1051618"/>
                  <a:gd name="connsiteY4" fmla="*/ 2022 h 1068822"/>
                  <a:gd name="connsiteX5" fmla="*/ 762058 w 1051618"/>
                  <a:gd name="connsiteY5" fmla="*/ 238242 h 1068822"/>
                  <a:gd name="connsiteX6" fmla="*/ 975418 w 1051618"/>
                  <a:gd name="connsiteY6" fmla="*/ 459222 h 1068822"/>
                  <a:gd name="connsiteX7" fmla="*/ 1051618 w 1051618"/>
                  <a:gd name="connsiteY7" fmla="*/ 748782 h 1068822"/>
                  <a:gd name="connsiteX8" fmla="*/ 937318 w 1051618"/>
                  <a:gd name="connsiteY8" fmla="*/ 1068822 h 1068822"/>
                  <a:gd name="connsiteX9" fmla="*/ 701098 w 1051618"/>
                  <a:gd name="connsiteY9" fmla="*/ 954522 h 1068822"/>
                  <a:gd name="connsiteX10" fmla="*/ 632518 w 1051618"/>
                  <a:gd name="connsiteY10" fmla="*/ 748782 h 1068822"/>
                  <a:gd name="connsiteX11" fmla="*/ 381058 w 1051618"/>
                  <a:gd name="connsiteY11" fmla="*/ 847842 h 1068822"/>
                  <a:gd name="connsiteX12" fmla="*/ 403918 w 1051618"/>
                  <a:gd name="connsiteY12" fmla="*/ 1030722 h 1068822"/>
                  <a:gd name="connsiteX13" fmla="*/ 160078 w 1051618"/>
                  <a:gd name="connsiteY13" fmla="*/ 1061202 h 1068822"/>
                  <a:gd name="connsiteX0" fmla="*/ 160078 w 1051618"/>
                  <a:gd name="connsiteY0" fmla="*/ 977636 h 985256"/>
                  <a:gd name="connsiteX1" fmla="*/ 58 w 1051618"/>
                  <a:gd name="connsiteY1" fmla="*/ 672836 h 985256"/>
                  <a:gd name="connsiteX2" fmla="*/ 7678 w 1051618"/>
                  <a:gd name="connsiteY2" fmla="*/ 329936 h 985256"/>
                  <a:gd name="connsiteX3" fmla="*/ 167698 w 1051618"/>
                  <a:gd name="connsiteY3" fmla="*/ 47996 h 985256"/>
                  <a:gd name="connsiteX4" fmla="*/ 518218 w 1051618"/>
                  <a:gd name="connsiteY4" fmla="*/ 9896 h 985256"/>
                  <a:gd name="connsiteX5" fmla="*/ 762058 w 1051618"/>
                  <a:gd name="connsiteY5" fmla="*/ 154676 h 985256"/>
                  <a:gd name="connsiteX6" fmla="*/ 975418 w 1051618"/>
                  <a:gd name="connsiteY6" fmla="*/ 375656 h 985256"/>
                  <a:gd name="connsiteX7" fmla="*/ 1051618 w 1051618"/>
                  <a:gd name="connsiteY7" fmla="*/ 665216 h 985256"/>
                  <a:gd name="connsiteX8" fmla="*/ 937318 w 1051618"/>
                  <a:gd name="connsiteY8" fmla="*/ 985256 h 985256"/>
                  <a:gd name="connsiteX9" fmla="*/ 701098 w 1051618"/>
                  <a:gd name="connsiteY9" fmla="*/ 870956 h 985256"/>
                  <a:gd name="connsiteX10" fmla="*/ 632518 w 1051618"/>
                  <a:gd name="connsiteY10" fmla="*/ 665216 h 985256"/>
                  <a:gd name="connsiteX11" fmla="*/ 381058 w 1051618"/>
                  <a:gd name="connsiteY11" fmla="*/ 764276 h 985256"/>
                  <a:gd name="connsiteX12" fmla="*/ 403918 w 1051618"/>
                  <a:gd name="connsiteY12" fmla="*/ 947156 h 985256"/>
                  <a:gd name="connsiteX13" fmla="*/ 160078 w 1051618"/>
                  <a:gd name="connsiteY13" fmla="*/ 977636 h 985256"/>
                  <a:gd name="connsiteX0" fmla="*/ 160078 w 1051618"/>
                  <a:gd name="connsiteY0" fmla="*/ 977636 h 985256"/>
                  <a:gd name="connsiteX1" fmla="*/ 58 w 1051618"/>
                  <a:gd name="connsiteY1" fmla="*/ 672836 h 985256"/>
                  <a:gd name="connsiteX2" fmla="*/ 7678 w 1051618"/>
                  <a:gd name="connsiteY2" fmla="*/ 329936 h 985256"/>
                  <a:gd name="connsiteX3" fmla="*/ 167698 w 1051618"/>
                  <a:gd name="connsiteY3" fmla="*/ 47996 h 985256"/>
                  <a:gd name="connsiteX4" fmla="*/ 518218 w 1051618"/>
                  <a:gd name="connsiteY4" fmla="*/ 9896 h 985256"/>
                  <a:gd name="connsiteX5" fmla="*/ 762058 w 1051618"/>
                  <a:gd name="connsiteY5" fmla="*/ 154676 h 985256"/>
                  <a:gd name="connsiteX6" fmla="*/ 975418 w 1051618"/>
                  <a:gd name="connsiteY6" fmla="*/ 375656 h 985256"/>
                  <a:gd name="connsiteX7" fmla="*/ 1051618 w 1051618"/>
                  <a:gd name="connsiteY7" fmla="*/ 665216 h 985256"/>
                  <a:gd name="connsiteX8" fmla="*/ 937318 w 1051618"/>
                  <a:gd name="connsiteY8" fmla="*/ 985256 h 985256"/>
                  <a:gd name="connsiteX9" fmla="*/ 701098 w 1051618"/>
                  <a:gd name="connsiteY9" fmla="*/ 870956 h 985256"/>
                  <a:gd name="connsiteX10" fmla="*/ 632518 w 1051618"/>
                  <a:gd name="connsiteY10" fmla="*/ 665216 h 985256"/>
                  <a:gd name="connsiteX11" fmla="*/ 381058 w 1051618"/>
                  <a:gd name="connsiteY11" fmla="*/ 764276 h 985256"/>
                  <a:gd name="connsiteX12" fmla="*/ 403918 w 1051618"/>
                  <a:gd name="connsiteY12" fmla="*/ 947156 h 985256"/>
                  <a:gd name="connsiteX13" fmla="*/ 160078 w 1051618"/>
                  <a:gd name="connsiteY13" fmla="*/ 977636 h 985256"/>
                  <a:gd name="connsiteX0" fmla="*/ 160078 w 1051618"/>
                  <a:gd name="connsiteY0" fmla="*/ 977636 h 992524"/>
                  <a:gd name="connsiteX1" fmla="*/ 58 w 1051618"/>
                  <a:gd name="connsiteY1" fmla="*/ 672836 h 992524"/>
                  <a:gd name="connsiteX2" fmla="*/ 7678 w 1051618"/>
                  <a:gd name="connsiteY2" fmla="*/ 329936 h 992524"/>
                  <a:gd name="connsiteX3" fmla="*/ 167698 w 1051618"/>
                  <a:gd name="connsiteY3" fmla="*/ 47996 h 992524"/>
                  <a:gd name="connsiteX4" fmla="*/ 518218 w 1051618"/>
                  <a:gd name="connsiteY4" fmla="*/ 9896 h 992524"/>
                  <a:gd name="connsiteX5" fmla="*/ 762058 w 1051618"/>
                  <a:gd name="connsiteY5" fmla="*/ 154676 h 992524"/>
                  <a:gd name="connsiteX6" fmla="*/ 975418 w 1051618"/>
                  <a:gd name="connsiteY6" fmla="*/ 375656 h 992524"/>
                  <a:gd name="connsiteX7" fmla="*/ 1051618 w 1051618"/>
                  <a:gd name="connsiteY7" fmla="*/ 665216 h 992524"/>
                  <a:gd name="connsiteX8" fmla="*/ 937318 w 1051618"/>
                  <a:gd name="connsiteY8" fmla="*/ 985256 h 992524"/>
                  <a:gd name="connsiteX9" fmla="*/ 701098 w 1051618"/>
                  <a:gd name="connsiteY9" fmla="*/ 870956 h 992524"/>
                  <a:gd name="connsiteX10" fmla="*/ 632518 w 1051618"/>
                  <a:gd name="connsiteY10" fmla="*/ 665216 h 992524"/>
                  <a:gd name="connsiteX11" fmla="*/ 381058 w 1051618"/>
                  <a:gd name="connsiteY11" fmla="*/ 764276 h 992524"/>
                  <a:gd name="connsiteX12" fmla="*/ 403918 w 1051618"/>
                  <a:gd name="connsiteY12" fmla="*/ 947156 h 992524"/>
                  <a:gd name="connsiteX13" fmla="*/ 160078 w 1051618"/>
                  <a:gd name="connsiteY13" fmla="*/ 977636 h 992524"/>
                  <a:gd name="connsiteX0" fmla="*/ 160078 w 1051618"/>
                  <a:gd name="connsiteY0" fmla="*/ 977636 h 992524"/>
                  <a:gd name="connsiteX1" fmla="*/ 58 w 1051618"/>
                  <a:gd name="connsiteY1" fmla="*/ 672836 h 992524"/>
                  <a:gd name="connsiteX2" fmla="*/ 7678 w 1051618"/>
                  <a:gd name="connsiteY2" fmla="*/ 329936 h 992524"/>
                  <a:gd name="connsiteX3" fmla="*/ 167698 w 1051618"/>
                  <a:gd name="connsiteY3" fmla="*/ 47996 h 992524"/>
                  <a:gd name="connsiteX4" fmla="*/ 518218 w 1051618"/>
                  <a:gd name="connsiteY4" fmla="*/ 9896 h 992524"/>
                  <a:gd name="connsiteX5" fmla="*/ 762058 w 1051618"/>
                  <a:gd name="connsiteY5" fmla="*/ 154676 h 992524"/>
                  <a:gd name="connsiteX6" fmla="*/ 975418 w 1051618"/>
                  <a:gd name="connsiteY6" fmla="*/ 375656 h 992524"/>
                  <a:gd name="connsiteX7" fmla="*/ 1051618 w 1051618"/>
                  <a:gd name="connsiteY7" fmla="*/ 665216 h 992524"/>
                  <a:gd name="connsiteX8" fmla="*/ 937318 w 1051618"/>
                  <a:gd name="connsiteY8" fmla="*/ 985256 h 992524"/>
                  <a:gd name="connsiteX9" fmla="*/ 701098 w 1051618"/>
                  <a:gd name="connsiteY9" fmla="*/ 870956 h 992524"/>
                  <a:gd name="connsiteX10" fmla="*/ 632518 w 1051618"/>
                  <a:gd name="connsiteY10" fmla="*/ 665216 h 992524"/>
                  <a:gd name="connsiteX11" fmla="*/ 381058 w 1051618"/>
                  <a:gd name="connsiteY11" fmla="*/ 764276 h 992524"/>
                  <a:gd name="connsiteX12" fmla="*/ 403918 w 1051618"/>
                  <a:gd name="connsiteY12" fmla="*/ 947156 h 992524"/>
                  <a:gd name="connsiteX13" fmla="*/ 160078 w 1051618"/>
                  <a:gd name="connsiteY13" fmla="*/ 977636 h 992524"/>
                  <a:gd name="connsiteX0" fmla="*/ 160078 w 1056400"/>
                  <a:gd name="connsiteY0" fmla="*/ 977636 h 992524"/>
                  <a:gd name="connsiteX1" fmla="*/ 58 w 1056400"/>
                  <a:gd name="connsiteY1" fmla="*/ 672836 h 992524"/>
                  <a:gd name="connsiteX2" fmla="*/ 7678 w 1056400"/>
                  <a:gd name="connsiteY2" fmla="*/ 329936 h 992524"/>
                  <a:gd name="connsiteX3" fmla="*/ 167698 w 1056400"/>
                  <a:gd name="connsiteY3" fmla="*/ 47996 h 992524"/>
                  <a:gd name="connsiteX4" fmla="*/ 518218 w 1056400"/>
                  <a:gd name="connsiteY4" fmla="*/ 9896 h 992524"/>
                  <a:gd name="connsiteX5" fmla="*/ 762058 w 1056400"/>
                  <a:gd name="connsiteY5" fmla="*/ 154676 h 992524"/>
                  <a:gd name="connsiteX6" fmla="*/ 975418 w 1056400"/>
                  <a:gd name="connsiteY6" fmla="*/ 375656 h 992524"/>
                  <a:gd name="connsiteX7" fmla="*/ 1051618 w 1056400"/>
                  <a:gd name="connsiteY7" fmla="*/ 665216 h 992524"/>
                  <a:gd name="connsiteX8" fmla="*/ 937318 w 1056400"/>
                  <a:gd name="connsiteY8" fmla="*/ 985256 h 992524"/>
                  <a:gd name="connsiteX9" fmla="*/ 701098 w 1056400"/>
                  <a:gd name="connsiteY9" fmla="*/ 870956 h 992524"/>
                  <a:gd name="connsiteX10" fmla="*/ 632518 w 1056400"/>
                  <a:gd name="connsiteY10" fmla="*/ 665216 h 992524"/>
                  <a:gd name="connsiteX11" fmla="*/ 381058 w 1056400"/>
                  <a:gd name="connsiteY11" fmla="*/ 764276 h 992524"/>
                  <a:gd name="connsiteX12" fmla="*/ 403918 w 1056400"/>
                  <a:gd name="connsiteY12" fmla="*/ 947156 h 992524"/>
                  <a:gd name="connsiteX13" fmla="*/ 160078 w 1056400"/>
                  <a:gd name="connsiteY13" fmla="*/ 977636 h 992524"/>
                  <a:gd name="connsiteX0" fmla="*/ 160078 w 1051686"/>
                  <a:gd name="connsiteY0" fmla="*/ 977636 h 992524"/>
                  <a:gd name="connsiteX1" fmla="*/ 58 w 1051686"/>
                  <a:gd name="connsiteY1" fmla="*/ 672836 h 992524"/>
                  <a:gd name="connsiteX2" fmla="*/ 7678 w 1051686"/>
                  <a:gd name="connsiteY2" fmla="*/ 329936 h 992524"/>
                  <a:gd name="connsiteX3" fmla="*/ 167698 w 1051686"/>
                  <a:gd name="connsiteY3" fmla="*/ 47996 h 992524"/>
                  <a:gd name="connsiteX4" fmla="*/ 518218 w 1051686"/>
                  <a:gd name="connsiteY4" fmla="*/ 9896 h 992524"/>
                  <a:gd name="connsiteX5" fmla="*/ 762058 w 1051686"/>
                  <a:gd name="connsiteY5" fmla="*/ 154676 h 992524"/>
                  <a:gd name="connsiteX6" fmla="*/ 952558 w 1051686"/>
                  <a:gd name="connsiteY6" fmla="*/ 375656 h 992524"/>
                  <a:gd name="connsiteX7" fmla="*/ 1051618 w 1051686"/>
                  <a:gd name="connsiteY7" fmla="*/ 665216 h 992524"/>
                  <a:gd name="connsiteX8" fmla="*/ 937318 w 1051686"/>
                  <a:gd name="connsiteY8" fmla="*/ 985256 h 992524"/>
                  <a:gd name="connsiteX9" fmla="*/ 701098 w 1051686"/>
                  <a:gd name="connsiteY9" fmla="*/ 870956 h 992524"/>
                  <a:gd name="connsiteX10" fmla="*/ 632518 w 1051686"/>
                  <a:gd name="connsiteY10" fmla="*/ 665216 h 992524"/>
                  <a:gd name="connsiteX11" fmla="*/ 381058 w 1051686"/>
                  <a:gd name="connsiteY11" fmla="*/ 764276 h 992524"/>
                  <a:gd name="connsiteX12" fmla="*/ 403918 w 1051686"/>
                  <a:gd name="connsiteY12" fmla="*/ 947156 h 992524"/>
                  <a:gd name="connsiteX13" fmla="*/ 160078 w 1051686"/>
                  <a:gd name="connsiteY13" fmla="*/ 977636 h 992524"/>
                  <a:gd name="connsiteX0" fmla="*/ 160078 w 1051686"/>
                  <a:gd name="connsiteY0" fmla="*/ 977636 h 992524"/>
                  <a:gd name="connsiteX1" fmla="*/ 58 w 1051686"/>
                  <a:gd name="connsiteY1" fmla="*/ 672836 h 992524"/>
                  <a:gd name="connsiteX2" fmla="*/ 7678 w 1051686"/>
                  <a:gd name="connsiteY2" fmla="*/ 329936 h 992524"/>
                  <a:gd name="connsiteX3" fmla="*/ 167698 w 1051686"/>
                  <a:gd name="connsiteY3" fmla="*/ 47996 h 992524"/>
                  <a:gd name="connsiteX4" fmla="*/ 518218 w 1051686"/>
                  <a:gd name="connsiteY4" fmla="*/ 9896 h 992524"/>
                  <a:gd name="connsiteX5" fmla="*/ 762058 w 1051686"/>
                  <a:gd name="connsiteY5" fmla="*/ 154676 h 992524"/>
                  <a:gd name="connsiteX6" fmla="*/ 952558 w 1051686"/>
                  <a:gd name="connsiteY6" fmla="*/ 375656 h 992524"/>
                  <a:gd name="connsiteX7" fmla="*/ 1051618 w 1051686"/>
                  <a:gd name="connsiteY7" fmla="*/ 665216 h 992524"/>
                  <a:gd name="connsiteX8" fmla="*/ 937318 w 1051686"/>
                  <a:gd name="connsiteY8" fmla="*/ 985256 h 992524"/>
                  <a:gd name="connsiteX9" fmla="*/ 701098 w 1051686"/>
                  <a:gd name="connsiteY9" fmla="*/ 870956 h 992524"/>
                  <a:gd name="connsiteX10" fmla="*/ 632518 w 1051686"/>
                  <a:gd name="connsiteY10" fmla="*/ 665216 h 992524"/>
                  <a:gd name="connsiteX11" fmla="*/ 381058 w 1051686"/>
                  <a:gd name="connsiteY11" fmla="*/ 764276 h 992524"/>
                  <a:gd name="connsiteX12" fmla="*/ 403918 w 1051686"/>
                  <a:gd name="connsiteY12" fmla="*/ 947156 h 992524"/>
                  <a:gd name="connsiteX13" fmla="*/ 160078 w 1051686"/>
                  <a:gd name="connsiteY13" fmla="*/ 977636 h 992524"/>
                  <a:gd name="connsiteX0" fmla="*/ 160078 w 1051737"/>
                  <a:gd name="connsiteY0" fmla="*/ 977636 h 992524"/>
                  <a:gd name="connsiteX1" fmla="*/ 58 w 1051737"/>
                  <a:gd name="connsiteY1" fmla="*/ 672836 h 992524"/>
                  <a:gd name="connsiteX2" fmla="*/ 7678 w 1051737"/>
                  <a:gd name="connsiteY2" fmla="*/ 329936 h 992524"/>
                  <a:gd name="connsiteX3" fmla="*/ 167698 w 1051737"/>
                  <a:gd name="connsiteY3" fmla="*/ 47996 h 992524"/>
                  <a:gd name="connsiteX4" fmla="*/ 518218 w 1051737"/>
                  <a:gd name="connsiteY4" fmla="*/ 9896 h 992524"/>
                  <a:gd name="connsiteX5" fmla="*/ 762058 w 1051737"/>
                  <a:gd name="connsiteY5" fmla="*/ 154676 h 992524"/>
                  <a:gd name="connsiteX6" fmla="*/ 952558 w 1051737"/>
                  <a:gd name="connsiteY6" fmla="*/ 375656 h 992524"/>
                  <a:gd name="connsiteX7" fmla="*/ 1051618 w 1051737"/>
                  <a:gd name="connsiteY7" fmla="*/ 665216 h 992524"/>
                  <a:gd name="connsiteX8" fmla="*/ 937318 w 1051737"/>
                  <a:gd name="connsiteY8" fmla="*/ 985256 h 992524"/>
                  <a:gd name="connsiteX9" fmla="*/ 701098 w 1051737"/>
                  <a:gd name="connsiteY9" fmla="*/ 870956 h 992524"/>
                  <a:gd name="connsiteX10" fmla="*/ 632518 w 1051737"/>
                  <a:gd name="connsiteY10" fmla="*/ 665216 h 992524"/>
                  <a:gd name="connsiteX11" fmla="*/ 381058 w 1051737"/>
                  <a:gd name="connsiteY11" fmla="*/ 764276 h 992524"/>
                  <a:gd name="connsiteX12" fmla="*/ 403918 w 1051737"/>
                  <a:gd name="connsiteY12" fmla="*/ 947156 h 992524"/>
                  <a:gd name="connsiteX13" fmla="*/ 160078 w 1051737"/>
                  <a:gd name="connsiteY13" fmla="*/ 977636 h 992524"/>
                  <a:gd name="connsiteX0" fmla="*/ 160078 w 1051737"/>
                  <a:gd name="connsiteY0" fmla="*/ 977636 h 992524"/>
                  <a:gd name="connsiteX1" fmla="*/ 58 w 1051737"/>
                  <a:gd name="connsiteY1" fmla="*/ 672836 h 992524"/>
                  <a:gd name="connsiteX2" fmla="*/ 7678 w 1051737"/>
                  <a:gd name="connsiteY2" fmla="*/ 329936 h 992524"/>
                  <a:gd name="connsiteX3" fmla="*/ 167698 w 1051737"/>
                  <a:gd name="connsiteY3" fmla="*/ 47996 h 992524"/>
                  <a:gd name="connsiteX4" fmla="*/ 518218 w 1051737"/>
                  <a:gd name="connsiteY4" fmla="*/ 9896 h 992524"/>
                  <a:gd name="connsiteX5" fmla="*/ 762058 w 1051737"/>
                  <a:gd name="connsiteY5" fmla="*/ 154676 h 992524"/>
                  <a:gd name="connsiteX6" fmla="*/ 952558 w 1051737"/>
                  <a:gd name="connsiteY6" fmla="*/ 375656 h 992524"/>
                  <a:gd name="connsiteX7" fmla="*/ 1051618 w 1051737"/>
                  <a:gd name="connsiteY7" fmla="*/ 665216 h 992524"/>
                  <a:gd name="connsiteX8" fmla="*/ 937318 w 1051737"/>
                  <a:gd name="connsiteY8" fmla="*/ 985256 h 992524"/>
                  <a:gd name="connsiteX9" fmla="*/ 701098 w 1051737"/>
                  <a:gd name="connsiteY9" fmla="*/ 870956 h 992524"/>
                  <a:gd name="connsiteX10" fmla="*/ 632518 w 1051737"/>
                  <a:gd name="connsiteY10" fmla="*/ 665216 h 992524"/>
                  <a:gd name="connsiteX11" fmla="*/ 434398 w 1051737"/>
                  <a:gd name="connsiteY11" fmla="*/ 771896 h 992524"/>
                  <a:gd name="connsiteX12" fmla="*/ 403918 w 1051737"/>
                  <a:gd name="connsiteY12" fmla="*/ 947156 h 992524"/>
                  <a:gd name="connsiteX13" fmla="*/ 160078 w 1051737"/>
                  <a:gd name="connsiteY13" fmla="*/ 977636 h 992524"/>
                  <a:gd name="connsiteX0" fmla="*/ 186419 w 1062838"/>
                  <a:gd name="connsiteY0" fmla="*/ 1038596 h 1038887"/>
                  <a:gd name="connsiteX1" fmla="*/ 11159 w 1062838"/>
                  <a:gd name="connsiteY1" fmla="*/ 672836 h 1038887"/>
                  <a:gd name="connsiteX2" fmla="*/ 18779 w 1062838"/>
                  <a:gd name="connsiteY2" fmla="*/ 329936 h 1038887"/>
                  <a:gd name="connsiteX3" fmla="*/ 178799 w 1062838"/>
                  <a:gd name="connsiteY3" fmla="*/ 47996 h 1038887"/>
                  <a:gd name="connsiteX4" fmla="*/ 529319 w 1062838"/>
                  <a:gd name="connsiteY4" fmla="*/ 9896 h 1038887"/>
                  <a:gd name="connsiteX5" fmla="*/ 773159 w 1062838"/>
                  <a:gd name="connsiteY5" fmla="*/ 154676 h 1038887"/>
                  <a:gd name="connsiteX6" fmla="*/ 963659 w 1062838"/>
                  <a:gd name="connsiteY6" fmla="*/ 375656 h 1038887"/>
                  <a:gd name="connsiteX7" fmla="*/ 1062719 w 1062838"/>
                  <a:gd name="connsiteY7" fmla="*/ 665216 h 1038887"/>
                  <a:gd name="connsiteX8" fmla="*/ 948419 w 1062838"/>
                  <a:gd name="connsiteY8" fmla="*/ 985256 h 1038887"/>
                  <a:gd name="connsiteX9" fmla="*/ 712199 w 1062838"/>
                  <a:gd name="connsiteY9" fmla="*/ 870956 h 1038887"/>
                  <a:gd name="connsiteX10" fmla="*/ 643619 w 1062838"/>
                  <a:gd name="connsiteY10" fmla="*/ 665216 h 1038887"/>
                  <a:gd name="connsiteX11" fmla="*/ 445499 w 1062838"/>
                  <a:gd name="connsiteY11" fmla="*/ 771896 h 1038887"/>
                  <a:gd name="connsiteX12" fmla="*/ 415019 w 1062838"/>
                  <a:gd name="connsiteY12" fmla="*/ 947156 h 1038887"/>
                  <a:gd name="connsiteX13" fmla="*/ 186419 w 1062838"/>
                  <a:gd name="connsiteY13" fmla="*/ 1038596 h 1038887"/>
                  <a:gd name="connsiteX0" fmla="*/ 186419 w 1062838"/>
                  <a:gd name="connsiteY0" fmla="*/ 1038596 h 1065425"/>
                  <a:gd name="connsiteX1" fmla="*/ 11159 w 1062838"/>
                  <a:gd name="connsiteY1" fmla="*/ 672836 h 1065425"/>
                  <a:gd name="connsiteX2" fmla="*/ 18779 w 1062838"/>
                  <a:gd name="connsiteY2" fmla="*/ 329936 h 1065425"/>
                  <a:gd name="connsiteX3" fmla="*/ 178799 w 1062838"/>
                  <a:gd name="connsiteY3" fmla="*/ 47996 h 1065425"/>
                  <a:gd name="connsiteX4" fmla="*/ 529319 w 1062838"/>
                  <a:gd name="connsiteY4" fmla="*/ 9896 h 1065425"/>
                  <a:gd name="connsiteX5" fmla="*/ 773159 w 1062838"/>
                  <a:gd name="connsiteY5" fmla="*/ 154676 h 1065425"/>
                  <a:gd name="connsiteX6" fmla="*/ 963659 w 1062838"/>
                  <a:gd name="connsiteY6" fmla="*/ 375656 h 1065425"/>
                  <a:gd name="connsiteX7" fmla="*/ 1062719 w 1062838"/>
                  <a:gd name="connsiteY7" fmla="*/ 665216 h 1065425"/>
                  <a:gd name="connsiteX8" fmla="*/ 948419 w 1062838"/>
                  <a:gd name="connsiteY8" fmla="*/ 985256 h 1065425"/>
                  <a:gd name="connsiteX9" fmla="*/ 712199 w 1062838"/>
                  <a:gd name="connsiteY9" fmla="*/ 870956 h 1065425"/>
                  <a:gd name="connsiteX10" fmla="*/ 643619 w 1062838"/>
                  <a:gd name="connsiteY10" fmla="*/ 665216 h 1065425"/>
                  <a:gd name="connsiteX11" fmla="*/ 445499 w 1062838"/>
                  <a:gd name="connsiteY11" fmla="*/ 771896 h 1065425"/>
                  <a:gd name="connsiteX12" fmla="*/ 392159 w 1062838"/>
                  <a:gd name="connsiteY12" fmla="*/ 1008116 h 1065425"/>
                  <a:gd name="connsiteX13" fmla="*/ 186419 w 1062838"/>
                  <a:gd name="connsiteY13" fmla="*/ 1038596 h 1065425"/>
                  <a:gd name="connsiteX0" fmla="*/ 236525 w 1112944"/>
                  <a:gd name="connsiteY0" fmla="*/ 1038596 h 1063733"/>
                  <a:gd name="connsiteX1" fmla="*/ 7925 w 1112944"/>
                  <a:gd name="connsiteY1" fmla="*/ 695696 h 1063733"/>
                  <a:gd name="connsiteX2" fmla="*/ 68885 w 1112944"/>
                  <a:gd name="connsiteY2" fmla="*/ 329936 h 1063733"/>
                  <a:gd name="connsiteX3" fmla="*/ 228905 w 1112944"/>
                  <a:gd name="connsiteY3" fmla="*/ 47996 h 1063733"/>
                  <a:gd name="connsiteX4" fmla="*/ 579425 w 1112944"/>
                  <a:gd name="connsiteY4" fmla="*/ 9896 h 1063733"/>
                  <a:gd name="connsiteX5" fmla="*/ 823265 w 1112944"/>
                  <a:gd name="connsiteY5" fmla="*/ 154676 h 1063733"/>
                  <a:gd name="connsiteX6" fmla="*/ 1013765 w 1112944"/>
                  <a:gd name="connsiteY6" fmla="*/ 375656 h 1063733"/>
                  <a:gd name="connsiteX7" fmla="*/ 1112825 w 1112944"/>
                  <a:gd name="connsiteY7" fmla="*/ 665216 h 1063733"/>
                  <a:gd name="connsiteX8" fmla="*/ 998525 w 1112944"/>
                  <a:gd name="connsiteY8" fmla="*/ 985256 h 1063733"/>
                  <a:gd name="connsiteX9" fmla="*/ 762305 w 1112944"/>
                  <a:gd name="connsiteY9" fmla="*/ 870956 h 1063733"/>
                  <a:gd name="connsiteX10" fmla="*/ 693725 w 1112944"/>
                  <a:gd name="connsiteY10" fmla="*/ 665216 h 1063733"/>
                  <a:gd name="connsiteX11" fmla="*/ 495605 w 1112944"/>
                  <a:gd name="connsiteY11" fmla="*/ 771896 h 1063733"/>
                  <a:gd name="connsiteX12" fmla="*/ 442265 w 1112944"/>
                  <a:gd name="connsiteY12" fmla="*/ 1008116 h 1063733"/>
                  <a:gd name="connsiteX13" fmla="*/ 236525 w 1112944"/>
                  <a:gd name="connsiteY13" fmla="*/ 1038596 h 1063733"/>
                  <a:gd name="connsiteX0" fmla="*/ 179918 w 1109677"/>
                  <a:gd name="connsiteY0" fmla="*/ 1069076 h 1088534"/>
                  <a:gd name="connsiteX1" fmla="*/ 4658 w 1109677"/>
                  <a:gd name="connsiteY1" fmla="*/ 695696 h 1088534"/>
                  <a:gd name="connsiteX2" fmla="*/ 65618 w 1109677"/>
                  <a:gd name="connsiteY2" fmla="*/ 329936 h 1088534"/>
                  <a:gd name="connsiteX3" fmla="*/ 225638 w 1109677"/>
                  <a:gd name="connsiteY3" fmla="*/ 47996 h 1088534"/>
                  <a:gd name="connsiteX4" fmla="*/ 576158 w 1109677"/>
                  <a:gd name="connsiteY4" fmla="*/ 9896 h 1088534"/>
                  <a:gd name="connsiteX5" fmla="*/ 819998 w 1109677"/>
                  <a:gd name="connsiteY5" fmla="*/ 154676 h 1088534"/>
                  <a:gd name="connsiteX6" fmla="*/ 1010498 w 1109677"/>
                  <a:gd name="connsiteY6" fmla="*/ 375656 h 1088534"/>
                  <a:gd name="connsiteX7" fmla="*/ 1109558 w 1109677"/>
                  <a:gd name="connsiteY7" fmla="*/ 665216 h 1088534"/>
                  <a:gd name="connsiteX8" fmla="*/ 995258 w 1109677"/>
                  <a:gd name="connsiteY8" fmla="*/ 985256 h 1088534"/>
                  <a:gd name="connsiteX9" fmla="*/ 759038 w 1109677"/>
                  <a:gd name="connsiteY9" fmla="*/ 870956 h 1088534"/>
                  <a:gd name="connsiteX10" fmla="*/ 690458 w 1109677"/>
                  <a:gd name="connsiteY10" fmla="*/ 665216 h 1088534"/>
                  <a:gd name="connsiteX11" fmla="*/ 492338 w 1109677"/>
                  <a:gd name="connsiteY11" fmla="*/ 771896 h 1088534"/>
                  <a:gd name="connsiteX12" fmla="*/ 438998 w 1109677"/>
                  <a:gd name="connsiteY12" fmla="*/ 1008116 h 1088534"/>
                  <a:gd name="connsiteX13" fmla="*/ 179918 w 1109677"/>
                  <a:gd name="connsiteY13" fmla="*/ 1069076 h 1088534"/>
                  <a:gd name="connsiteX0" fmla="*/ 179918 w 1109677"/>
                  <a:gd name="connsiteY0" fmla="*/ 1069076 h 1088340"/>
                  <a:gd name="connsiteX1" fmla="*/ 4658 w 1109677"/>
                  <a:gd name="connsiteY1" fmla="*/ 695696 h 1088340"/>
                  <a:gd name="connsiteX2" fmla="*/ 65618 w 1109677"/>
                  <a:gd name="connsiteY2" fmla="*/ 329936 h 1088340"/>
                  <a:gd name="connsiteX3" fmla="*/ 225638 w 1109677"/>
                  <a:gd name="connsiteY3" fmla="*/ 47996 h 1088340"/>
                  <a:gd name="connsiteX4" fmla="*/ 576158 w 1109677"/>
                  <a:gd name="connsiteY4" fmla="*/ 9896 h 1088340"/>
                  <a:gd name="connsiteX5" fmla="*/ 819998 w 1109677"/>
                  <a:gd name="connsiteY5" fmla="*/ 154676 h 1088340"/>
                  <a:gd name="connsiteX6" fmla="*/ 1010498 w 1109677"/>
                  <a:gd name="connsiteY6" fmla="*/ 375656 h 1088340"/>
                  <a:gd name="connsiteX7" fmla="*/ 1109558 w 1109677"/>
                  <a:gd name="connsiteY7" fmla="*/ 665216 h 1088340"/>
                  <a:gd name="connsiteX8" fmla="*/ 995258 w 1109677"/>
                  <a:gd name="connsiteY8" fmla="*/ 985256 h 1088340"/>
                  <a:gd name="connsiteX9" fmla="*/ 759038 w 1109677"/>
                  <a:gd name="connsiteY9" fmla="*/ 870956 h 1088340"/>
                  <a:gd name="connsiteX10" fmla="*/ 690458 w 1109677"/>
                  <a:gd name="connsiteY10" fmla="*/ 665216 h 1088340"/>
                  <a:gd name="connsiteX11" fmla="*/ 454238 w 1109677"/>
                  <a:gd name="connsiteY11" fmla="*/ 779516 h 1088340"/>
                  <a:gd name="connsiteX12" fmla="*/ 438998 w 1109677"/>
                  <a:gd name="connsiteY12" fmla="*/ 1008116 h 1088340"/>
                  <a:gd name="connsiteX13" fmla="*/ 179918 w 1109677"/>
                  <a:gd name="connsiteY13" fmla="*/ 1069076 h 1088340"/>
                  <a:gd name="connsiteX0" fmla="*/ 179918 w 1109677"/>
                  <a:gd name="connsiteY0" fmla="*/ 1069076 h 1088340"/>
                  <a:gd name="connsiteX1" fmla="*/ 4658 w 1109677"/>
                  <a:gd name="connsiteY1" fmla="*/ 695696 h 1088340"/>
                  <a:gd name="connsiteX2" fmla="*/ 65618 w 1109677"/>
                  <a:gd name="connsiteY2" fmla="*/ 329936 h 1088340"/>
                  <a:gd name="connsiteX3" fmla="*/ 225638 w 1109677"/>
                  <a:gd name="connsiteY3" fmla="*/ 47996 h 1088340"/>
                  <a:gd name="connsiteX4" fmla="*/ 576158 w 1109677"/>
                  <a:gd name="connsiteY4" fmla="*/ 9896 h 1088340"/>
                  <a:gd name="connsiteX5" fmla="*/ 819998 w 1109677"/>
                  <a:gd name="connsiteY5" fmla="*/ 154676 h 1088340"/>
                  <a:gd name="connsiteX6" fmla="*/ 1010498 w 1109677"/>
                  <a:gd name="connsiteY6" fmla="*/ 375656 h 1088340"/>
                  <a:gd name="connsiteX7" fmla="*/ 1109558 w 1109677"/>
                  <a:gd name="connsiteY7" fmla="*/ 665216 h 1088340"/>
                  <a:gd name="connsiteX8" fmla="*/ 995258 w 1109677"/>
                  <a:gd name="connsiteY8" fmla="*/ 985256 h 1088340"/>
                  <a:gd name="connsiteX9" fmla="*/ 759038 w 1109677"/>
                  <a:gd name="connsiteY9" fmla="*/ 870956 h 1088340"/>
                  <a:gd name="connsiteX10" fmla="*/ 637118 w 1109677"/>
                  <a:gd name="connsiteY10" fmla="*/ 688076 h 1088340"/>
                  <a:gd name="connsiteX11" fmla="*/ 454238 w 1109677"/>
                  <a:gd name="connsiteY11" fmla="*/ 779516 h 1088340"/>
                  <a:gd name="connsiteX12" fmla="*/ 438998 w 1109677"/>
                  <a:gd name="connsiteY12" fmla="*/ 1008116 h 1088340"/>
                  <a:gd name="connsiteX13" fmla="*/ 179918 w 1109677"/>
                  <a:gd name="connsiteY13" fmla="*/ 1069076 h 1088340"/>
                  <a:gd name="connsiteX0" fmla="*/ 179918 w 1109677"/>
                  <a:gd name="connsiteY0" fmla="*/ 1069076 h 1100244"/>
                  <a:gd name="connsiteX1" fmla="*/ 4658 w 1109677"/>
                  <a:gd name="connsiteY1" fmla="*/ 695696 h 1100244"/>
                  <a:gd name="connsiteX2" fmla="*/ 65618 w 1109677"/>
                  <a:gd name="connsiteY2" fmla="*/ 329936 h 1100244"/>
                  <a:gd name="connsiteX3" fmla="*/ 225638 w 1109677"/>
                  <a:gd name="connsiteY3" fmla="*/ 47996 h 1100244"/>
                  <a:gd name="connsiteX4" fmla="*/ 576158 w 1109677"/>
                  <a:gd name="connsiteY4" fmla="*/ 9896 h 1100244"/>
                  <a:gd name="connsiteX5" fmla="*/ 819998 w 1109677"/>
                  <a:gd name="connsiteY5" fmla="*/ 154676 h 1100244"/>
                  <a:gd name="connsiteX6" fmla="*/ 1010498 w 1109677"/>
                  <a:gd name="connsiteY6" fmla="*/ 375656 h 1100244"/>
                  <a:gd name="connsiteX7" fmla="*/ 1109558 w 1109677"/>
                  <a:gd name="connsiteY7" fmla="*/ 665216 h 1100244"/>
                  <a:gd name="connsiteX8" fmla="*/ 995258 w 1109677"/>
                  <a:gd name="connsiteY8" fmla="*/ 985256 h 1100244"/>
                  <a:gd name="connsiteX9" fmla="*/ 759038 w 1109677"/>
                  <a:gd name="connsiteY9" fmla="*/ 870956 h 1100244"/>
                  <a:gd name="connsiteX10" fmla="*/ 637118 w 1109677"/>
                  <a:gd name="connsiteY10" fmla="*/ 688076 h 1100244"/>
                  <a:gd name="connsiteX11" fmla="*/ 454238 w 1109677"/>
                  <a:gd name="connsiteY11" fmla="*/ 779516 h 1100244"/>
                  <a:gd name="connsiteX12" fmla="*/ 484718 w 1109677"/>
                  <a:gd name="connsiteY12" fmla="*/ 1046216 h 1100244"/>
                  <a:gd name="connsiteX13" fmla="*/ 179918 w 1109677"/>
                  <a:gd name="connsiteY13" fmla="*/ 1069076 h 1100244"/>
                  <a:gd name="connsiteX0" fmla="*/ 196060 w 1110579"/>
                  <a:gd name="connsiteY0" fmla="*/ 1122416 h 1143192"/>
                  <a:gd name="connsiteX1" fmla="*/ 5560 w 1110579"/>
                  <a:gd name="connsiteY1" fmla="*/ 695696 h 1143192"/>
                  <a:gd name="connsiteX2" fmla="*/ 66520 w 1110579"/>
                  <a:gd name="connsiteY2" fmla="*/ 329936 h 1143192"/>
                  <a:gd name="connsiteX3" fmla="*/ 226540 w 1110579"/>
                  <a:gd name="connsiteY3" fmla="*/ 47996 h 1143192"/>
                  <a:gd name="connsiteX4" fmla="*/ 577060 w 1110579"/>
                  <a:gd name="connsiteY4" fmla="*/ 9896 h 1143192"/>
                  <a:gd name="connsiteX5" fmla="*/ 820900 w 1110579"/>
                  <a:gd name="connsiteY5" fmla="*/ 154676 h 1143192"/>
                  <a:gd name="connsiteX6" fmla="*/ 1011400 w 1110579"/>
                  <a:gd name="connsiteY6" fmla="*/ 375656 h 1143192"/>
                  <a:gd name="connsiteX7" fmla="*/ 1110460 w 1110579"/>
                  <a:gd name="connsiteY7" fmla="*/ 665216 h 1143192"/>
                  <a:gd name="connsiteX8" fmla="*/ 996160 w 1110579"/>
                  <a:gd name="connsiteY8" fmla="*/ 985256 h 1143192"/>
                  <a:gd name="connsiteX9" fmla="*/ 759940 w 1110579"/>
                  <a:gd name="connsiteY9" fmla="*/ 870956 h 1143192"/>
                  <a:gd name="connsiteX10" fmla="*/ 638020 w 1110579"/>
                  <a:gd name="connsiteY10" fmla="*/ 688076 h 1143192"/>
                  <a:gd name="connsiteX11" fmla="*/ 455140 w 1110579"/>
                  <a:gd name="connsiteY11" fmla="*/ 779516 h 1143192"/>
                  <a:gd name="connsiteX12" fmla="*/ 485620 w 1110579"/>
                  <a:gd name="connsiteY12" fmla="*/ 1046216 h 1143192"/>
                  <a:gd name="connsiteX13" fmla="*/ 196060 w 1110579"/>
                  <a:gd name="connsiteY13" fmla="*/ 1122416 h 1143192"/>
                  <a:gd name="connsiteX0" fmla="*/ 196060 w 1110579"/>
                  <a:gd name="connsiteY0" fmla="*/ 1122416 h 1166798"/>
                  <a:gd name="connsiteX1" fmla="*/ 5560 w 1110579"/>
                  <a:gd name="connsiteY1" fmla="*/ 695696 h 1166798"/>
                  <a:gd name="connsiteX2" fmla="*/ 66520 w 1110579"/>
                  <a:gd name="connsiteY2" fmla="*/ 329936 h 1166798"/>
                  <a:gd name="connsiteX3" fmla="*/ 226540 w 1110579"/>
                  <a:gd name="connsiteY3" fmla="*/ 47996 h 1166798"/>
                  <a:gd name="connsiteX4" fmla="*/ 577060 w 1110579"/>
                  <a:gd name="connsiteY4" fmla="*/ 9896 h 1166798"/>
                  <a:gd name="connsiteX5" fmla="*/ 820900 w 1110579"/>
                  <a:gd name="connsiteY5" fmla="*/ 154676 h 1166798"/>
                  <a:gd name="connsiteX6" fmla="*/ 1011400 w 1110579"/>
                  <a:gd name="connsiteY6" fmla="*/ 375656 h 1166798"/>
                  <a:gd name="connsiteX7" fmla="*/ 1110460 w 1110579"/>
                  <a:gd name="connsiteY7" fmla="*/ 665216 h 1166798"/>
                  <a:gd name="connsiteX8" fmla="*/ 996160 w 1110579"/>
                  <a:gd name="connsiteY8" fmla="*/ 985256 h 1166798"/>
                  <a:gd name="connsiteX9" fmla="*/ 759940 w 1110579"/>
                  <a:gd name="connsiteY9" fmla="*/ 870956 h 1166798"/>
                  <a:gd name="connsiteX10" fmla="*/ 638020 w 1110579"/>
                  <a:gd name="connsiteY10" fmla="*/ 688076 h 1166798"/>
                  <a:gd name="connsiteX11" fmla="*/ 455140 w 1110579"/>
                  <a:gd name="connsiteY11" fmla="*/ 779516 h 1166798"/>
                  <a:gd name="connsiteX12" fmla="*/ 523720 w 1110579"/>
                  <a:gd name="connsiteY12" fmla="*/ 1114796 h 1166798"/>
                  <a:gd name="connsiteX13" fmla="*/ 196060 w 1110579"/>
                  <a:gd name="connsiteY13" fmla="*/ 1122416 h 1166798"/>
                  <a:gd name="connsiteX0" fmla="*/ 268976 w 1114915"/>
                  <a:gd name="connsiteY0" fmla="*/ 1190996 h 1218450"/>
                  <a:gd name="connsiteX1" fmla="*/ 9896 w 1114915"/>
                  <a:gd name="connsiteY1" fmla="*/ 695696 h 1218450"/>
                  <a:gd name="connsiteX2" fmla="*/ 70856 w 1114915"/>
                  <a:gd name="connsiteY2" fmla="*/ 329936 h 1218450"/>
                  <a:gd name="connsiteX3" fmla="*/ 230876 w 1114915"/>
                  <a:gd name="connsiteY3" fmla="*/ 47996 h 1218450"/>
                  <a:gd name="connsiteX4" fmla="*/ 581396 w 1114915"/>
                  <a:gd name="connsiteY4" fmla="*/ 9896 h 1218450"/>
                  <a:gd name="connsiteX5" fmla="*/ 825236 w 1114915"/>
                  <a:gd name="connsiteY5" fmla="*/ 154676 h 1218450"/>
                  <a:gd name="connsiteX6" fmla="*/ 1015736 w 1114915"/>
                  <a:gd name="connsiteY6" fmla="*/ 375656 h 1218450"/>
                  <a:gd name="connsiteX7" fmla="*/ 1114796 w 1114915"/>
                  <a:gd name="connsiteY7" fmla="*/ 665216 h 1218450"/>
                  <a:gd name="connsiteX8" fmla="*/ 1000496 w 1114915"/>
                  <a:gd name="connsiteY8" fmla="*/ 985256 h 1218450"/>
                  <a:gd name="connsiteX9" fmla="*/ 764276 w 1114915"/>
                  <a:gd name="connsiteY9" fmla="*/ 870956 h 1218450"/>
                  <a:gd name="connsiteX10" fmla="*/ 642356 w 1114915"/>
                  <a:gd name="connsiteY10" fmla="*/ 688076 h 1218450"/>
                  <a:gd name="connsiteX11" fmla="*/ 459476 w 1114915"/>
                  <a:gd name="connsiteY11" fmla="*/ 779516 h 1218450"/>
                  <a:gd name="connsiteX12" fmla="*/ 528056 w 1114915"/>
                  <a:gd name="connsiteY12" fmla="*/ 1114796 h 1218450"/>
                  <a:gd name="connsiteX13" fmla="*/ 268976 w 1114915"/>
                  <a:gd name="connsiteY13" fmla="*/ 1190996 h 1218450"/>
                  <a:gd name="connsiteX0" fmla="*/ 268976 w 1114915"/>
                  <a:gd name="connsiteY0" fmla="*/ 1190996 h 1218450"/>
                  <a:gd name="connsiteX1" fmla="*/ 9896 w 1114915"/>
                  <a:gd name="connsiteY1" fmla="*/ 695696 h 1218450"/>
                  <a:gd name="connsiteX2" fmla="*/ 70856 w 1114915"/>
                  <a:gd name="connsiteY2" fmla="*/ 329936 h 1218450"/>
                  <a:gd name="connsiteX3" fmla="*/ 230876 w 1114915"/>
                  <a:gd name="connsiteY3" fmla="*/ 47996 h 1218450"/>
                  <a:gd name="connsiteX4" fmla="*/ 581396 w 1114915"/>
                  <a:gd name="connsiteY4" fmla="*/ 9896 h 1218450"/>
                  <a:gd name="connsiteX5" fmla="*/ 825236 w 1114915"/>
                  <a:gd name="connsiteY5" fmla="*/ 154676 h 1218450"/>
                  <a:gd name="connsiteX6" fmla="*/ 1015736 w 1114915"/>
                  <a:gd name="connsiteY6" fmla="*/ 375656 h 1218450"/>
                  <a:gd name="connsiteX7" fmla="*/ 1114796 w 1114915"/>
                  <a:gd name="connsiteY7" fmla="*/ 665216 h 1218450"/>
                  <a:gd name="connsiteX8" fmla="*/ 1000496 w 1114915"/>
                  <a:gd name="connsiteY8" fmla="*/ 985256 h 1218450"/>
                  <a:gd name="connsiteX9" fmla="*/ 787136 w 1114915"/>
                  <a:gd name="connsiteY9" fmla="*/ 985256 h 1218450"/>
                  <a:gd name="connsiteX10" fmla="*/ 642356 w 1114915"/>
                  <a:gd name="connsiteY10" fmla="*/ 688076 h 1218450"/>
                  <a:gd name="connsiteX11" fmla="*/ 459476 w 1114915"/>
                  <a:gd name="connsiteY11" fmla="*/ 779516 h 1218450"/>
                  <a:gd name="connsiteX12" fmla="*/ 528056 w 1114915"/>
                  <a:gd name="connsiteY12" fmla="*/ 1114796 h 1218450"/>
                  <a:gd name="connsiteX13" fmla="*/ 268976 w 1114915"/>
                  <a:gd name="connsiteY13" fmla="*/ 1190996 h 1218450"/>
                  <a:gd name="connsiteX0" fmla="*/ 268976 w 1114827"/>
                  <a:gd name="connsiteY0" fmla="*/ 1190996 h 1218450"/>
                  <a:gd name="connsiteX1" fmla="*/ 9896 w 1114827"/>
                  <a:gd name="connsiteY1" fmla="*/ 695696 h 1218450"/>
                  <a:gd name="connsiteX2" fmla="*/ 70856 w 1114827"/>
                  <a:gd name="connsiteY2" fmla="*/ 329936 h 1218450"/>
                  <a:gd name="connsiteX3" fmla="*/ 230876 w 1114827"/>
                  <a:gd name="connsiteY3" fmla="*/ 47996 h 1218450"/>
                  <a:gd name="connsiteX4" fmla="*/ 581396 w 1114827"/>
                  <a:gd name="connsiteY4" fmla="*/ 9896 h 1218450"/>
                  <a:gd name="connsiteX5" fmla="*/ 825236 w 1114827"/>
                  <a:gd name="connsiteY5" fmla="*/ 154676 h 1218450"/>
                  <a:gd name="connsiteX6" fmla="*/ 1015736 w 1114827"/>
                  <a:gd name="connsiteY6" fmla="*/ 375656 h 1218450"/>
                  <a:gd name="connsiteX7" fmla="*/ 1114796 w 1114827"/>
                  <a:gd name="connsiteY7" fmla="*/ 665216 h 1218450"/>
                  <a:gd name="connsiteX8" fmla="*/ 1008116 w 1114827"/>
                  <a:gd name="connsiteY8" fmla="*/ 1023356 h 1218450"/>
                  <a:gd name="connsiteX9" fmla="*/ 787136 w 1114827"/>
                  <a:gd name="connsiteY9" fmla="*/ 985256 h 1218450"/>
                  <a:gd name="connsiteX10" fmla="*/ 642356 w 1114827"/>
                  <a:gd name="connsiteY10" fmla="*/ 688076 h 1218450"/>
                  <a:gd name="connsiteX11" fmla="*/ 459476 w 1114827"/>
                  <a:gd name="connsiteY11" fmla="*/ 779516 h 1218450"/>
                  <a:gd name="connsiteX12" fmla="*/ 528056 w 1114827"/>
                  <a:gd name="connsiteY12" fmla="*/ 1114796 h 1218450"/>
                  <a:gd name="connsiteX13" fmla="*/ 268976 w 1114827"/>
                  <a:gd name="connsiteY13" fmla="*/ 1190996 h 1218450"/>
                  <a:gd name="connsiteX0" fmla="*/ 268976 w 1114827"/>
                  <a:gd name="connsiteY0" fmla="*/ 1190996 h 1218450"/>
                  <a:gd name="connsiteX1" fmla="*/ 9896 w 1114827"/>
                  <a:gd name="connsiteY1" fmla="*/ 695696 h 1218450"/>
                  <a:gd name="connsiteX2" fmla="*/ 70856 w 1114827"/>
                  <a:gd name="connsiteY2" fmla="*/ 329936 h 1218450"/>
                  <a:gd name="connsiteX3" fmla="*/ 230876 w 1114827"/>
                  <a:gd name="connsiteY3" fmla="*/ 47996 h 1218450"/>
                  <a:gd name="connsiteX4" fmla="*/ 581396 w 1114827"/>
                  <a:gd name="connsiteY4" fmla="*/ 9896 h 1218450"/>
                  <a:gd name="connsiteX5" fmla="*/ 825236 w 1114827"/>
                  <a:gd name="connsiteY5" fmla="*/ 154676 h 1218450"/>
                  <a:gd name="connsiteX6" fmla="*/ 1015736 w 1114827"/>
                  <a:gd name="connsiteY6" fmla="*/ 375656 h 1218450"/>
                  <a:gd name="connsiteX7" fmla="*/ 1114796 w 1114827"/>
                  <a:gd name="connsiteY7" fmla="*/ 665216 h 1218450"/>
                  <a:gd name="connsiteX8" fmla="*/ 1008116 w 1114827"/>
                  <a:gd name="connsiteY8" fmla="*/ 1023356 h 1218450"/>
                  <a:gd name="connsiteX9" fmla="*/ 787136 w 1114827"/>
                  <a:gd name="connsiteY9" fmla="*/ 985256 h 1218450"/>
                  <a:gd name="connsiteX10" fmla="*/ 680456 w 1114827"/>
                  <a:gd name="connsiteY10" fmla="*/ 688076 h 1218450"/>
                  <a:gd name="connsiteX11" fmla="*/ 459476 w 1114827"/>
                  <a:gd name="connsiteY11" fmla="*/ 779516 h 1218450"/>
                  <a:gd name="connsiteX12" fmla="*/ 528056 w 1114827"/>
                  <a:gd name="connsiteY12" fmla="*/ 1114796 h 1218450"/>
                  <a:gd name="connsiteX13" fmla="*/ 268976 w 1114827"/>
                  <a:gd name="connsiteY13" fmla="*/ 1190996 h 1218450"/>
                  <a:gd name="connsiteX0" fmla="*/ 285281 w 1131132"/>
                  <a:gd name="connsiteY0" fmla="*/ 1190996 h 1218450"/>
                  <a:gd name="connsiteX1" fmla="*/ 26201 w 1131132"/>
                  <a:gd name="connsiteY1" fmla="*/ 695696 h 1218450"/>
                  <a:gd name="connsiteX2" fmla="*/ 33821 w 1131132"/>
                  <a:gd name="connsiteY2" fmla="*/ 329936 h 1218450"/>
                  <a:gd name="connsiteX3" fmla="*/ 247181 w 1131132"/>
                  <a:gd name="connsiteY3" fmla="*/ 47996 h 1218450"/>
                  <a:gd name="connsiteX4" fmla="*/ 597701 w 1131132"/>
                  <a:gd name="connsiteY4" fmla="*/ 9896 h 1218450"/>
                  <a:gd name="connsiteX5" fmla="*/ 841541 w 1131132"/>
                  <a:gd name="connsiteY5" fmla="*/ 154676 h 1218450"/>
                  <a:gd name="connsiteX6" fmla="*/ 1032041 w 1131132"/>
                  <a:gd name="connsiteY6" fmla="*/ 375656 h 1218450"/>
                  <a:gd name="connsiteX7" fmla="*/ 1131101 w 1131132"/>
                  <a:gd name="connsiteY7" fmla="*/ 665216 h 1218450"/>
                  <a:gd name="connsiteX8" fmla="*/ 1024421 w 1131132"/>
                  <a:gd name="connsiteY8" fmla="*/ 1023356 h 1218450"/>
                  <a:gd name="connsiteX9" fmla="*/ 803441 w 1131132"/>
                  <a:gd name="connsiteY9" fmla="*/ 985256 h 1218450"/>
                  <a:gd name="connsiteX10" fmla="*/ 696761 w 1131132"/>
                  <a:gd name="connsiteY10" fmla="*/ 688076 h 1218450"/>
                  <a:gd name="connsiteX11" fmla="*/ 475781 w 1131132"/>
                  <a:gd name="connsiteY11" fmla="*/ 779516 h 1218450"/>
                  <a:gd name="connsiteX12" fmla="*/ 544361 w 1131132"/>
                  <a:gd name="connsiteY12" fmla="*/ 1114796 h 1218450"/>
                  <a:gd name="connsiteX13" fmla="*/ 285281 w 1131132"/>
                  <a:gd name="connsiteY13" fmla="*/ 1190996 h 1218450"/>
                  <a:gd name="connsiteX0" fmla="*/ 293375 w 1139226"/>
                  <a:gd name="connsiteY0" fmla="*/ 1190996 h 1218450"/>
                  <a:gd name="connsiteX1" fmla="*/ 34295 w 1139226"/>
                  <a:gd name="connsiteY1" fmla="*/ 695696 h 1218450"/>
                  <a:gd name="connsiteX2" fmla="*/ 41915 w 1139226"/>
                  <a:gd name="connsiteY2" fmla="*/ 329936 h 1218450"/>
                  <a:gd name="connsiteX3" fmla="*/ 255275 w 1139226"/>
                  <a:gd name="connsiteY3" fmla="*/ 47996 h 1218450"/>
                  <a:gd name="connsiteX4" fmla="*/ 605795 w 1139226"/>
                  <a:gd name="connsiteY4" fmla="*/ 9896 h 1218450"/>
                  <a:gd name="connsiteX5" fmla="*/ 849635 w 1139226"/>
                  <a:gd name="connsiteY5" fmla="*/ 154676 h 1218450"/>
                  <a:gd name="connsiteX6" fmla="*/ 1040135 w 1139226"/>
                  <a:gd name="connsiteY6" fmla="*/ 375656 h 1218450"/>
                  <a:gd name="connsiteX7" fmla="*/ 1139195 w 1139226"/>
                  <a:gd name="connsiteY7" fmla="*/ 665216 h 1218450"/>
                  <a:gd name="connsiteX8" fmla="*/ 1032515 w 1139226"/>
                  <a:gd name="connsiteY8" fmla="*/ 1023356 h 1218450"/>
                  <a:gd name="connsiteX9" fmla="*/ 811535 w 1139226"/>
                  <a:gd name="connsiteY9" fmla="*/ 985256 h 1218450"/>
                  <a:gd name="connsiteX10" fmla="*/ 704855 w 1139226"/>
                  <a:gd name="connsiteY10" fmla="*/ 688076 h 1218450"/>
                  <a:gd name="connsiteX11" fmla="*/ 483875 w 1139226"/>
                  <a:gd name="connsiteY11" fmla="*/ 779516 h 1218450"/>
                  <a:gd name="connsiteX12" fmla="*/ 552455 w 1139226"/>
                  <a:gd name="connsiteY12" fmla="*/ 1114796 h 1218450"/>
                  <a:gd name="connsiteX13" fmla="*/ 293375 w 1139226"/>
                  <a:gd name="connsiteY13" fmla="*/ 1190996 h 1218450"/>
                  <a:gd name="connsiteX0" fmla="*/ 293375 w 1139226"/>
                  <a:gd name="connsiteY0" fmla="*/ 1190996 h 1218450"/>
                  <a:gd name="connsiteX1" fmla="*/ 34295 w 1139226"/>
                  <a:gd name="connsiteY1" fmla="*/ 695696 h 1218450"/>
                  <a:gd name="connsiteX2" fmla="*/ 41915 w 1139226"/>
                  <a:gd name="connsiteY2" fmla="*/ 329936 h 1218450"/>
                  <a:gd name="connsiteX3" fmla="*/ 255275 w 1139226"/>
                  <a:gd name="connsiteY3" fmla="*/ 47996 h 1218450"/>
                  <a:gd name="connsiteX4" fmla="*/ 605795 w 1139226"/>
                  <a:gd name="connsiteY4" fmla="*/ 9896 h 1218450"/>
                  <a:gd name="connsiteX5" fmla="*/ 849635 w 1139226"/>
                  <a:gd name="connsiteY5" fmla="*/ 154676 h 1218450"/>
                  <a:gd name="connsiteX6" fmla="*/ 1040135 w 1139226"/>
                  <a:gd name="connsiteY6" fmla="*/ 375656 h 1218450"/>
                  <a:gd name="connsiteX7" fmla="*/ 1139195 w 1139226"/>
                  <a:gd name="connsiteY7" fmla="*/ 665216 h 1218450"/>
                  <a:gd name="connsiteX8" fmla="*/ 1032515 w 1139226"/>
                  <a:gd name="connsiteY8" fmla="*/ 1023356 h 1218450"/>
                  <a:gd name="connsiteX9" fmla="*/ 811535 w 1139226"/>
                  <a:gd name="connsiteY9" fmla="*/ 985256 h 1218450"/>
                  <a:gd name="connsiteX10" fmla="*/ 704855 w 1139226"/>
                  <a:gd name="connsiteY10" fmla="*/ 688076 h 1218450"/>
                  <a:gd name="connsiteX11" fmla="*/ 483875 w 1139226"/>
                  <a:gd name="connsiteY11" fmla="*/ 779516 h 1218450"/>
                  <a:gd name="connsiteX12" fmla="*/ 552455 w 1139226"/>
                  <a:gd name="connsiteY12" fmla="*/ 1114796 h 1218450"/>
                  <a:gd name="connsiteX13" fmla="*/ 293375 w 1139226"/>
                  <a:gd name="connsiteY13" fmla="*/ 1190996 h 1218450"/>
                  <a:gd name="connsiteX0" fmla="*/ 293375 w 1139217"/>
                  <a:gd name="connsiteY0" fmla="*/ 1190432 h 1217886"/>
                  <a:gd name="connsiteX1" fmla="*/ 34295 w 1139217"/>
                  <a:gd name="connsiteY1" fmla="*/ 695132 h 1217886"/>
                  <a:gd name="connsiteX2" fmla="*/ 41915 w 1139217"/>
                  <a:gd name="connsiteY2" fmla="*/ 329372 h 1217886"/>
                  <a:gd name="connsiteX3" fmla="*/ 255275 w 1139217"/>
                  <a:gd name="connsiteY3" fmla="*/ 47432 h 1217886"/>
                  <a:gd name="connsiteX4" fmla="*/ 605795 w 1139217"/>
                  <a:gd name="connsiteY4" fmla="*/ 9332 h 1217886"/>
                  <a:gd name="connsiteX5" fmla="*/ 857255 w 1139217"/>
                  <a:gd name="connsiteY5" fmla="*/ 146492 h 1217886"/>
                  <a:gd name="connsiteX6" fmla="*/ 1040135 w 1139217"/>
                  <a:gd name="connsiteY6" fmla="*/ 375092 h 1217886"/>
                  <a:gd name="connsiteX7" fmla="*/ 1139195 w 1139217"/>
                  <a:gd name="connsiteY7" fmla="*/ 664652 h 1217886"/>
                  <a:gd name="connsiteX8" fmla="*/ 1032515 w 1139217"/>
                  <a:gd name="connsiteY8" fmla="*/ 1022792 h 1217886"/>
                  <a:gd name="connsiteX9" fmla="*/ 811535 w 1139217"/>
                  <a:gd name="connsiteY9" fmla="*/ 984692 h 1217886"/>
                  <a:gd name="connsiteX10" fmla="*/ 704855 w 1139217"/>
                  <a:gd name="connsiteY10" fmla="*/ 687512 h 1217886"/>
                  <a:gd name="connsiteX11" fmla="*/ 483875 w 1139217"/>
                  <a:gd name="connsiteY11" fmla="*/ 778952 h 1217886"/>
                  <a:gd name="connsiteX12" fmla="*/ 552455 w 1139217"/>
                  <a:gd name="connsiteY12" fmla="*/ 1114232 h 1217886"/>
                  <a:gd name="connsiteX13" fmla="*/ 293375 w 1139217"/>
                  <a:gd name="connsiteY13" fmla="*/ 1190432 h 1217886"/>
                  <a:gd name="connsiteX0" fmla="*/ 293375 w 1116369"/>
                  <a:gd name="connsiteY0" fmla="*/ 1190432 h 1217886"/>
                  <a:gd name="connsiteX1" fmla="*/ 34295 w 1116369"/>
                  <a:gd name="connsiteY1" fmla="*/ 695132 h 1217886"/>
                  <a:gd name="connsiteX2" fmla="*/ 41915 w 1116369"/>
                  <a:gd name="connsiteY2" fmla="*/ 329372 h 1217886"/>
                  <a:gd name="connsiteX3" fmla="*/ 255275 w 1116369"/>
                  <a:gd name="connsiteY3" fmla="*/ 47432 h 1217886"/>
                  <a:gd name="connsiteX4" fmla="*/ 605795 w 1116369"/>
                  <a:gd name="connsiteY4" fmla="*/ 9332 h 1217886"/>
                  <a:gd name="connsiteX5" fmla="*/ 857255 w 1116369"/>
                  <a:gd name="connsiteY5" fmla="*/ 146492 h 1217886"/>
                  <a:gd name="connsiteX6" fmla="*/ 1040135 w 1116369"/>
                  <a:gd name="connsiteY6" fmla="*/ 375092 h 1217886"/>
                  <a:gd name="connsiteX7" fmla="*/ 1116335 w 1116369"/>
                  <a:gd name="connsiteY7" fmla="*/ 687512 h 1217886"/>
                  <a:gd name="connsiteX8" fmla="*/ 1032515 w 1116369"/>
                  <a:gd name="connsiteY8" fmla="*/ 1022792 h 1217886"/>
                  <a:gd name="connsiteX9" fmla="*/ 811535 w 1116369"/>
                  <a:gd name="connsiteY9" fmla="*/ 984692 h 1217886"/>
                  <a:gd name="connsiteX10" fmla="*/ 704855 w 1116369"/>
                  <a:gd name="connsiteY10" fmla="*/ 687512 h 1217886"/>
                  <a:gd name="connsiteX11" fmla="*/ 483875 w 1116369"/>
                  <a:gd name="connsiteY11" fmla="*/ 778952 h 1217886"/>
                  <a:gd name="connsiteX12" fmla="*/ 552455 w 1116369"/>
                  <a:gd name="connsiteY12" fmla="*/ 1114232 h 1217886"/>
                  <a:gd name="connsiteX13" fmla="*/ 293375 w 1116369"/>
                  <a:gd name="connsiteY13" fmla="*/ 1190432 h 1217886"/>
                  <a:gd name="connsiteX0" fmla="*/ 293375 w 1116371"/>
                  <a:gd name="connsiteY0" fmla="*/ 1190995 h 1218449"/>
                  <a:gd name="connsiteX1" fmla="*/ 34295 w 1116371"/>
                  <a:gd name="connsiteY1" fmla="*/ 695695 h 1218449"/>
                  <a:gd name="connsiteX2" fmla="*/ 41915 w 1116371"/>
                  <a:gd name="connsiteY2" fmla="*/ 329935 h 1218449"/>
                  <a:gd name="connsiteX3" fmla="*/ 255275 w 1116371"/>
                  <a:gd name="connsiteY3" fmla="*/ 47995 h 1218449"/>
                  <a:gd name="connsiteX4" fmla="*/ 605795 w 1116371"/>
                  <a:gd name="connsiteY4" fmla="*/ 9895 h 1218449"/>
                  <a:gd name="connsiteX5" fmla="*/ 842015 w 1116371"/>
                  <a:gd name="connsiteY5" fmla="*/ 154675 h 1218449"/>
                  <a:gd name="connsiteX6" fmla="*/ 1040135 w 1116371"/>
                  <a:gd name="connsiteY6" fmla="*/ 375655 h 1218449"/>
                  <a:gd name="connsiteX7" fmla="*/ 1116335 w 1116371"/>
                  <a:gd name="connsiteY7" fmla="*/ 688075 h 1218449"/>
                  <a:gd name="connsiteX8" fmla="*/ 1032515 w 1116371"/>
                  <a:gd name="connsiteY8" fmla="*/ 1023355 h 1218449"/>
                  <a:gd name="connsiteX9" fmla="*/ 811535 w 1116371"/>
                  <a:gd name="connsiteY9" fmla="*/ 985255 h 1218449"/>
                  <a:gd name="connsiteX10" fmla="*/ 704855 w 1116371"/>
                  <a:gd name="connsiteY10" fmla="*/ 688075 h 1218449"/>
                  <a:gd name="connsiteX11" fmla="*/ 483875 w 1116371"/>
                  <a:gd name="connsiteY11" fmla="*/ 779515 h 1218449"/>
                  <a:gd name="connsiteX12" fmla="*/ 552455 w 1116371"/>
                  <a:gd name="connsiteY12" fmla="*/ 1114795 h 1218449"/>
                  <a:gd name="connsiteX13" fmla="*/ 293375 w 1116371"/>
                  <a:gd name="connsiteY13" fmla="*/ 1190995 h 121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371" h="1218449">
                    <a:moveTo>
                      <a:pt x="293375" y="1190995"/>
                    </a:moveTo>
                    <a:cubicBezTo>
                      <a:pt x="207015" y="1121145"/>
                      <a:pt x="76205" y="839205"/>
                      <a:pt x="34295" y="695695"/>
                    </a:cubicBezTo>
                    <a:cubicBezTo>
                      <a:pt x="-7615" y="552185"/>
                      <a:pt x="-17775" y="468365"/>
                      <a:pt x="41915" y="329935"/>
                    </a:cubicBezTo>
                    <a:cubicBezTo>
                      <a:pt x="101605" y="191505"/>
                      <a:pt x="161295" y="101335"/>
                      <a:pt x="255275" y="47995"/>
                    </a:cubicBezTo>
                    <a:cubicBezTo>
                      <a:pt x="349255" y="-5345"/>
                      <a:pt x="508005" y="-7885"/>
                      <a:pt x="605795" y="9895"/>
                    </a:cubicBezTo>
                    <a:cubicBezTo>
                      <a:pt x="703585" y="27675"/>
                      <a:pt x="769625" y="93715"/>
                      <a:pt x="842015" y="154675"/>
                    </a:cubicBezTo>
                    <a:cubicBezTo>
                      <a:pt x="914405" y="215635"/>
                      <a:pt x="994415" y="286755"/>
                      <a:pt x="1040135" y="375655"/>
                    </a:cubicBezTo>
                    <a:cubicBezTo>
                      <a:pt x="1085855" y="464555"/>
                      <a:pt x="1117605" y="580125"/>
                      <a:pt x="1116335" y="688075"/>
                    </a:cubicBezTo>
                    <a:cubicBezTo>
                      <a:pt x="1115065" y="796025"/>
                      <a:pt x="1083315" y="973825"/>
                      <a:pt x="1032515" y="1023355"/>
                    </a:cubicBezTo>
                    <a:cubicBezTo>
                      <a:pt x="981715" y="1072885"/>
                      <a:pt x="866145" y="1041135"/>
                      <a:pt x="811535" y="985255"/>
                    </a:cubicBezTo>
                    <a:cubicBezTo>
                      <a:pt x="756925" y="929375"/>
                      <a:pt x="759465" y="722365"/>
                      <a:pt x="704855" y="688075"/>
                    </a:cubicBezTo>
                    <a:cubicBezTo>
                      <a:pt x="650245" y="653785"/>
                      <a:pt x="509275" y="708395"/>
                      <a:pt x="483875" y="779515"/>
                    </a:cubicBezTo>
                    <a:cubicBezTo>
                      <a:pt x="458475" y="850635"/>
                      <a:pt x="584205" y="1046215"/>
                      <a:pt x="552455" y="1114795"/>
                    </a:cubicBezTo>
                    <a:cubicBezTo>
                      <a:pt x="520705" y="1183375"/>
                      <a:pt x="379735" y="1260845"/>
                      <a:pt x="293375" y="1190995"/>
                    </a:cubicBezTo>
                    <a:close/>
                  </a:path>
                </a:pathLst>
              </a:cu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400"/>
              </a:p>
            </p:txBody>
          </p:sp>
          <p:sp>
            <p:nvSpPr>
              <p:cNvPr id="14" name="Freeform: Shape 13">
                <a:extLst>
                  <a:ext uri="{FF2B5EF4-FFF2-40B4-BE49-F238E27FC236}">
                    <a16:creationId xmlns:a16="http://schemas.microsoft.com/office/drawing/2014/main" id="{D569B843-D741-A995-8F7F-5778166B077D}"/>
                  </a:ext>
                </a:extLst>
              </p:cNvPr>
              <p:cNvSpPr/>
              <p:nvPr/>
            </p:nvSpPr>
            <p:spPr>
              <a:xfrm>
                <a:off x="7915487" y="2479140"/>
                <a:ext cx="1374058" cy="335680"/>
              </a:xfrm>
              <a:custGeom>
                <a:avLst/>
                <a:gdLst>
                  <a:gd name="connsiteX0" fmla="*/ 0 w 1676400"/>
                  <a:gd name="connsiteY0" fmla="*/ 412473 h 412473"/>
                  <a:gd name="connsiteX1" fmla="*/ 205740 w 1676400"/>
                  <a:gd name="connsiteY1" fmla="*/ 267693 h 412473"/>
                  <a:gd name="connsiteX2" fmla="*/ 609600 w 1676400"/>
                  <a:gd name="connsiteY2" fmla="*/ 359133 h 412473"/>
                  <a:gd name="connsiteX3" fmla="*/ 708660 w 1676400"/>
                  <a:gd name="connsiteY3" fmla="*/ 122913 h 412473"/>
                  <a:gd name="connsiteX4" fmla="*/ 937260 w 1676400"/>
                  <a:gd name="connsiteY4" fmla="*/ 993 h 412473"/>
                  <a:gd name="connsiteX5" fmla="*/ 1295400 w 1676400"/>
                  <a:gd name="connsiteY5" fmla="*/ 61953 h 412473"/>
                  <a:gd name="connsiteX6" fmla="*/ 1592580 w 1676400"/>
                  <a:gd name="connsiteY6" fmla="*/ 115293 h 412473"/>
                  <a:gd name="connsiteX7" fmla="*/ 1676400 w 1676400"/>
                  <a:gd name="connsiteY7" fmla="*/ 92433 h 4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6400" h="412473">
                    <a:moveTo>
                      <a:pt x="0" y="412473"/>
                    </a:moveTo>
                    <a:cubicBezTo>
                      <a:pt x="52070" y="344528"/>
                      <a:pt x="104140" y="276583"/>
                      <a:pt x="205740" y="267693"/>
                    </a:cubicBezTo>
                    <a:cubicBezTo>
                      <a:pt x="307340" y="258803"/>
                      <a:pt x="525780" y="383263"/>
                      <a:pt x="609600" y="359133"/>
                    </a:cubicBezTo>
                    <a:cubicBezTo>
                      <a:pt x="693420" y="335003"/>
                      <a:pt x="654050" y="182603"/>
                      <a:pt x="708660" y="122913"/>
                    </a:cubicBezTo>
                    <a:cubicBezTo>
                      <a:pt x="763270" y="63223"/>
                      <a:pt x="839470" y="11153"/>
                      <a:pt x="937260" y="993"/>
                    </a:cubicBezTo>
                    <a:cubicBezTo>
                      <a:pt x="1035050" y="-9167"/>
                      <a:pt x="1295400" y="61953"/>
                      <a:pt x="1295400" y="61953"/>
                    </a:cubicBezTo>
                    <a:cubicBezTo>
                      <a:pt x="1404620" y="81003"/>
                      <a:pt x="1529080" y="110213"/>
                      <a:pt x="1592580" y="115293"/>
                    </a:cubicBezTo>
                    <a:cubicBezTo>
                      <a:pt x="1656080" y="120373"/>
                      <a:pt x="1666240" y="106403"/>
                      <a:pt x="1676400" y="92433"/>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B60B4B05-8F17-082F-32FD-3B5AE98EF8A4}"/>
                  </a:ext>
                </a:extLst>
              </p:cNvPr>
              <p:cNvSpPr txBox="1"/>
              <p:nvPr/>
            </p:nvSpPr>
            <p:spPr>
              <a:xfrm>
                <a:off x="9004992" y="1937492"/>
                <a:ext cx="1273669" cy="518102"/>
              </a:xfrm>
              <a:prstGeom prst="rect">
                <a:avLst/>
              </a:prstGeom>
              <a:noFill/>
            </p:spPr>
            <p:txBody>
              <a:bodyPr wrap="none" rtlCol="0">
                <a:spAutoFit/>
              </a:bodyPr>
              <a:lstStyle/>
              <a:p>
                <a:r>
                  <a:rPr lang="en-US" sz="1600">
                    <a:solidFill>
                      <a:schemeClr val="accent2">
                        <a:lumMod val="75000"/>
                      </a:schemeClr>
                    </a:solidFill>
                  </a:rPr>
                  <a:t>sgRNA</a:t>
                </a:r>
              </a:p>
            </p:txBody>
          </p:sp>
          <p:sp>
            <p:nvSpPr>
              <p:cNvPr id="16" name="TextBox 15">
                <a:extLst>
                  <a:ext uri="{FF2B5EF4-FFF2-40B4-BE49-F238E27FC236}">
                    <a16:creationId xmlns:a16="http://schemas.microsoft.com/office/drawing/2014/main" id="{2BDD9ED3-3631-9441-4501-9E332D16088D}"/>
                  </a:ext>
                </a:extLst>
              </p:cNvPr>
              <p:cNvSpPr txBox="1"/>
              <p:nvPr/>
            </p:nvSpPr>
            <p:spPr>
              <a:xfrm>
                <a:off x="8810922" y="1580056"/>
                <a:ext cx="1187811" cy="518102"/>
              </a:xfrm>
              <a:prstGeom prst="rect">
                <a:avLst/>
              </a:prstGeom>
              <a:noFill/>
            </p:spPr>
            <p:txBody>
              <a:bodyPr wrap="none" rtlCol="0">
                <a:spAutoFit/>
              </a:bodyPr>
              <a:lstStyle/>
              <a:p>
                <a:r>
                  <a:rPr lang="en-US" sz="1600">
                    <a:solidFill>
                      <a:schemeClr val="accent6">
                        <a:lumMod val="50000"/>
                      </a:schemeClr>
                    </a:solidFill>
                  </a:rPr>
                  <a:t>dCas9</a:t>
                </a:r>
              </a:p>
            </p:txBody>
          </p:sp>
          <p:sp>
            <p:nvSpPr>
              <p:cNvPr id="17" name="Oval 16">
                <a:extLst>
                  <a:ext uri="{FF2B5EF4-FFF2-40B4-BE49-F238E27FC236}">
                    <a16:creationId xmlns:a16="http://schemas.microsoft.com/office/drawing/2014/main" id="{C57552F7-9A26-9959-2116-3B7EAFB7C804}"/>
                  </a:ext>
                </a:extLst>
              </p:cNvPr>
              <p:cNvSpPr/>
              <p:nvPr/>
            </p:nvSpPr>
            <p:spPr>
              <a:xfrm>
                <a:off x="7754159" y="1859007"/>
                <a:ext cx="413422" cy="413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97331328-D203-04C2-8D0D-72535CB351A1}"/>
                  </a:ext>
                </a:extLst>
              </p:cNvPr>
              <p:cNvSpPr txBox="1"/>
              <p:nvPr/>
            </p:nvSpPr>
            <p:spPr>
              <a:xfrm>
                <a:off x="7393950" y="1332733"/>
                <a:ext cx="1133841" cy="518102"/>
              </a:xfrm>
              <a:prstGeom prst="rect">
                <a:avLst/>
              </a:prstGeom>
              <a:noFill/>
            </p:spPr>
            <p:txBody>
              <a:bodyPr wrap="none" rtlCol="0">
                <a:spAutoFit/>
              </a:bodyPr>
              <a:lstStyle/>
              <a:p>
                <a:r>
                  <a:rPr lang="en-US" sz="1600"/>
                  <a:t>KRAB</a:t>
                </a:r>
              </a:p>
            </p:txBody>
          </p:sp>
          <p:sp>
            <p:nvSpPr>
              <p:cNvPr id="19" name="Freeform: Shape 18">
                <a:extLst>
                  <a:ext uri="{FF2B5EF4-FFF2-40B4-BE49-F238E27FC236}">
                    <a16:creationId xmlns:a16="http://schemas.microsoft.com/office/drawing/2014/main" id="{3D95B3E8-34F0-1353-0785-98390329FD78}"/>
                  </a:ext>
                </a:extLst>
              </p:cNvPr>
              <p:cNvSpPr/>
              <p:nvPr/>
            </p:nvSpPr>
            <p:spPr>
              <a:xfrm>
                <a:off x="10611036" y="1655293"/>
                <a:ext cx="1091644" cy="323800"/>
              </a:xfrm>
              <a:custGeom>
                <a:avLst/>
                <a:gdLst>
                  <a:gd name="connsiteX0" fmla="*/ 0 w 1331844"/>
                  <a:gd name="connsiteY0" fmla="*/ 64276 h 395047"/>
                  <a:gd name="connsiteX1" fmla="*/ 447261 w 1331844"/>
                  <a:gd name="connsiteY1" fmla="*/ 24520 h 395047"/>
                  <a:gd name="connsiteX2" fmla="*/ 854766 w 1331844"/>
                  <a:gd name="connsiteY2" fmla="*/ 392267 h 395047"/>
                  <a:gd name="connsiteX3" fmla="*/ 1331844 w 1331844"/>
                  <a:gd name="connsiteY3" fmla="*/ 163667 h 395047"/>
                </a:gdLst>
                <a:ahLst/>
                <a:cxnLst>
                  <a:cxn ang="0">
                    <a:pos x="connsiteX0" y="connsiteY0"/>
                  </a:cxn>
                  <a:cxn ang="0">
                    <a:pos x="connsiteX1" y="connsiteY1"/>
                  </a:cxn>
                  <a:cxn ang="0">
                    <a:pos x="connsiteX2" y="connsiteY2"/>
                  </a:cxn>
                  <a:cxn ang="0">
                    <a:pos x="connsiteX3" y="connsiteY3"/>
                  </a:cxn>
                </a:cxnLst>
                <a:rect l="l" t="t" r="r" b="b"/>
                <a:pathLst>
                  <a:path w="1331844" h="395047">
                    <a:moveTo>
                      <a:pt x="0" y="64276"/>
                    </a:moveTo>
                    <a:cubicBezTo>
                      <a:pt x="152400" y="17065"/>
                      <a:pt x="304800" y="-30145"/>
                      <a:pt x="447261" y="24520"/>
                    </a:cubicBezTo>
                    <a:cubicBezTo>
                      <a:pt x="589722" y="79185"/>
                      <a:pt x="707335" y="369076"/>
                      <a:pt x="854766" y="392267"/>
                    </a:cubicBezTo>
                    <a:cubicBezTo>
                      <a:pt x="1002197" y="415458"/>
                      <a:pt x="1167020" y="289562"/>
                      <a:pt x="1331844" y="163667"/>
                    </a:cubicBezTo>
                  </a:path>
                </a:pathLst>
              </a:custGeom>
              <a:noFill/>
              <a:ln w="38100">
                <a:solidFill>
                  <a:srgbClr val="863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reeform: Shape 19">
                <a:extLst>
                  <a:ext uri="{FF2B5EF4-FFF2-40B4-BE49-F238E27FC236}">
                    <a16:creationId xmlns:a16="http://schemas.microsoft.com/office/drawing/2014/main" id="{E815C594-9347-74D3-825C-C3BCBF5D83CF}"/>
                  </a:ext>
                </a:extLst>
              </p:cNvPr>
              <p:cNvSpPr/>
              <p:nvPr/>
            </p:nvSpPr>
            <p:spPr>
              <a:xfrm>
                <a:off x="10691999" y="1533065"/>
                <a:ext cx="1091644" cy="323800"/>
              </a:xfrm>
              <a:custGeom>
                <a:avLst/>
                <a:gdLst>
                  <a:gd name="connsiteX0" fmla="*/ 0 w 1331844"/>
                  <a:gd name="connsiteY0" fmla="*/ 64276 h 395047"/>
                  <a:gd name="connsiteX1" fmla="*/ 447261 w 1331844"/>
                  <a:gd name="connsiteY1" fmla="*/ 24520 h 395047"/>
                  <a:gd name="connsiteX2" fmla="*/ 854766 w 1331844"/>
                  <a:gd name="connsiteY2" fmla="*/ 392267 h 395047"/>
                  <a:gd name="connsiteX3" fmla="*/ 1331844 w 1331844"/>
                  <a:gd name="connsiteY3" fmla="*/ 163667 h 395047"/>
                </a:gdLst>
                <a:ahLst/>
                <a:cxnLst>
                  <a:cxn ang="0">
                    <a:pos x="connsiteX0" y="connsiteY0"/>
                  </a:cxn>
                  <a:cxn ang="0">
                    <a:pos x="connsiteX1" y="connsiteY1"/>
                  </a:cxn>
                  <a:cxn ang="0">
                    <a:pos x="connsiteX2" y="connsiteY2"/>
                  </a:cxn>
                  <a:cxn ang="0">
                    <a:pos x="connsiteX3" y="connsiteY3"/>
                  </a:cxn>
                </a:cxnLst>
                <a:rect l="l" t="t" r="r" b="b"/>
                <a:pathLst>
                  <a:path w="1331844" h="395047">
                    <a:moveTo>
                      <a:pt x="0" y="64276"/>
                    </a:moveTo>
                    <a:cubicBezTo>
                      <a:pt x="152400" y="17065"/>
                      <a:pt x="304800" y="-30145"/>
                      <a:pt x="447261" y="24520"/>
                    </a:cubicBezTo>
                    <a:cubicBezTo>
                      <a:pt x="589722" y="79185"/>
                      <a:pt x="707335" y="369076"/>
                      <a:pt x="854766" y="392267"/>
                    </a:cubicBezTo>
                    <a:cubicBezTo>
                      <a:pt x="1002197" y="415458"/>
                      <a:pt x="1167020" y="289562"/>
                      <a:pt x="1331844" y="163667"/>
                    </a:cubicBezTo>
                  </a:path>
                </a:pathLst>
              </a:custGeom>
              <a:noFill/>
              <a:ln w="38100">
                <a:solidFill>
                  <a:srgbClr val="863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Freeform: Shape 20">
                <a:extLst>
                  <a:ext uri="{FF2B5EF4-FFF2-40B4-BE49-F238E27FC236}">
                    <a16:creationId xmlns:a16="http://schemas.microsoft.com/office/drawing/2014/main" id="{08B74B66-7F75-CDE2-18E3-31642F6C5DD1}"/>
                  </a:ext>
                </a:extLst>
              </p:cNvPr>
              <p:cNvSpPr/>
              <p:nvPr/>
            </p:nvSpPr>
            <p:spPr>
              <a:xfrm>
                <a:off x="10759566" y="1396884"/>
                <a:ext cx="1091644" cy="323800"/>
              </a:xfrm>
              <a:custGeom>
                <a:avLst/>
                <a:gdLst>
                  <a:gd name="connsiteX0" fmla="*/ 0 w 1331844"/>
                  <a:gd name="connsiteY0" fmla="*/ 64276 h 395047"/>
                  <a:gd name="connsiteX1" fmla="*/ 447261 w 1331844"/>
                  <a:gd name="connsiteY1" fmla="*/ 24520 h 395047"/>
                  <a:gd name="connsiteX2" fmla="*/ 854766 w 1331844"/>
                  <a:gd name="connsiteY2" fmla="*/ 392267 h 395047"/>
                  <a:gd name="connsiteX3" fmla="*/ 1331844 w 1331844"/>
                  <a:gd name="connsiteY3" fmla="*/ 163667 h 395047"/>
                </a:gdLst>
                <a:ahLst/>
                <a:cxnLst>
                  <a:cxn ang="0">
                    <a:pos x="connsiteX0" y="connsiteY0"/>
                  </a:cxn>
                  <a:cxn ang="0">
                    <a:pos x="connsiteX1" y="connsiteY1"/>
                  </a:cxn>
                  <a:cxn ang="0">
                    <a:pos x="connsiteX2" y="connsiteY2"/>
                  </a:cxn>
                  <a:cxn ang="0">
                    <a:pos x="connsiteX3" y="connsiteY3"/>
                  </a:cxn>
                </a:cxnLst>
                <a:rect l="l" t="t" r="r" b="b"/>
                <a:pathLst>
                  <a:path w="1331844" h="395047">
                    <a:moveTo>
                      <a:pt x="0" y="64276"/>
                    </a:moveTo>
                    <a:cubicBezTo>
                      <a:pt x="152400" y="17065"/>
                      <a:pt x="304800" y="-30145"/>
                      <a:pt x="447261" y="24520"/>
                    </a:cubicBezTo>
                    <a:cubicBezTo>
                      <a:pt x="589722" y="79185"/>
                      <a:pt x="707335" y="369076"/>
                      <a:pt x="854766" y="392267"/>
                    </a:cubicBezTo>
                    <a:cubicBezTo>
                      <a:pt x="1002197" y="415458"/>
                      <a:pt x="1167020" y="289562"/>
                      <a:pt x="1331844" y="163667"/>
                    </a:cubicBezTo>
                  </a:path>
                </a:pathLst>
              </a:custGeom>
              <a:noFill/>
              <a:ln w="38100">
                <a:solidFill>
                  <a:srgbClr val="863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Freeform: Shape 21">
                <a:extLst>
                  <a:ext uri="{FF2B5EF4-FFF2-40B4-BE49-F238E27FC236}">
                    <a16:creationId xmlns:a16="http://schemas.microsoft.com/office/drawing/2014/main" id="{F82474FA-6613-0E4D-8FC9-F57BDC1E5655}"/>
                  </a:ext>
                </a:extLst>
              </p:cNvPr>
              <p:cNvSpPr/>
              <p:nvPr/>
            </p:nvSpPr>
            <p:spPr>
              <a:xfrm>
                <a:off x="10819343" y="1289833"/>
                <a:ext cx="1091644" cy="323800"/>
              </a:xfrm>
              <a:custGeom>
                <a:avLst/>
                <a:gdLst>
                  <a:gd name="connsiteX0" fmla="*/ 0 w 1331844"/>
                  <a:gd name="connsiteY0" fmla="*/ 64276 h 395047"/>
                  <a:gd name="connsiteX1" fmla="*/ 447261 w 1331844"/>
                  <a:gd name="connsiteY1" fmla="*/ 24520 h 395047"/>
                  <a:gd name="connsiteX2" fmla="*/ 854766 w 1331844"/>
                  <a:gd name="connsiteY2" fmla="*/ 392267 h 395047"/>
                  <a:gd name="connsiteX3" fmla="*/ 1331844 w 1331844"/>
                  <a:gd name="connsiteY3" fmla="*/ 163667 h 395047"/>
                </a:gdLst>
                <a:ahLst/>
                <a:cxnLst>
                  <a:cxn ang="0">
                    <a:pos x="connsiteX0" y="connsiteY0"/>
                  </a:cxn>
                  <a:cxn ang="0">
                    <a:pos x="connsiteX1" y="connsiteY1"/>
                  </a:cxn>
                  <a:cxn ang="0">
                    <a:pos x="connsiteX2" y="connsiteY2"/>
                  </a:cxn>
                  <a:cxn ang="0">
                    <a:pos x="connsiteX3" y="connsiteY3"/>
                  </a:cxn>
                </a:cxnLst>
                <a:rect l="l" t="t" r="r" b="b"/>
                <a:pathLst>
                  <a:path w="1331844" h="395047">
                    <a:moveTo>
                      <a:pt x="0" y="64276"/>
                    </a:moveTo>
                    <a:cubicBezTo>
                      <a:pt x="152400" y="17065"/>
                      <a:pt x="304800" y="-30145"/>
                      <a:pt x="447261" y="24520"/>
                    </a:cubicBezTo>
                    <a:cubicBezTo>
                      <a:pt x="589722" y="79185"/>
                      <a:pt x="707335" y="369076"/>
                      <a:pt x="854766" y="392267"/>
                    </a:cubicBezTo>
                    <a:cubicBezTo>
                      <a:pt x="1002197" y="415458"/>
                      <a:pt x="1167020" y="289562"/>
                      <a:pt x="1331844" y="163667"/>
                    </a:cubicBezTo>
                  </a:path>
                </a:pathLst>
              </a:custGeom>
              <a:noFill/>
              <a:ln w="38100">
                <a:solidFill>
                  <a:srgbClr val="863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Arc 22">
                <a:extLst>
                  <a:ext uri="{FF2B5EF4-FFF2-40B4-BE49-F238E27FC236}">
                    <a16:creationId xmlns:a16="http://schemas.microsoft.com/office/drawing/2014/main" id="{D5169ECD-AB5C-BAEC-B5C3-F91B2B4DA1C0}"/>
                  </a:ext>
                </a:extLst>
              </p:cNvPr>
              <p:cNvSpPr/>
              <p:nvPr/>
            </p:nvSpPr>
            <p:spPr>
              <a:xfrm>
                <a:off x="10795036" y="1869363"/>
                <a:ext cx="488740" cy="803585"/>
              </a:xfrm>
              <a:prstGeom prst="arc">
                <a:avLst>
                  <a:gd name="adj1" fmla="val 11070528"/>
                  <a:gd name="adj2" fmla="val 15839248"/>
                </a:avLst>
              </a:prstGeom>
              <a:ln w="571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24" name="Arc 23">
                <a:extLst>
                  <a:ext uri="{FF2B5EF4-FFF2-40B4-BE49-F238E27FC236}">
                    <a16:creationId xmlns:a16="http://schemas.microsoft.com/office/drawing/2014/main" id="{0E784A69-B75F-EEE8-07DB-58D10D25E823}"/>
                  </a:ext>
                </a:extLst>
              </p:cNvPr>
              <p:cNvSpPr/>
              <p:nvPr/>
            </p:nvSpPr>
            <p:spPr>
              <a:xfrm>
                <a:off x="8639901" y="1451733"/>
                <a:ext cx="1841176" cy="1110533"/>
              </a:xfrm>
              <a:prstGeom prst="arc">
                <a:avLst>
                  <a:gd name="adj1" fmla="val 11553163"/>
                  <a:gd name="adj2" fmla="val 21180151"/>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cxnSp>
            <p:nvCxnSpPr>
              <p:cNvPr id="25" name="Straight Connector 24">
                <a:extLst>
                  <a:ext uri="{FF2B5EF4-FFF2-40B4-BE49-F238E27FC236}">
                    <a16:creationId xmlns:a16="http://schemas.microsoft.com/office/drawing/2014/main" id="{1F3FF00B-8388-8465-EA28-9FA172BEA337}"/>
                  </a:ext>
                </a:extLst>
              </p:cNvPr>
              <p:cNvCxnSpPr>
                <a:cxnSpLocks/>
              </p:cNvCxnSpPr>
              <p:nvPr/>
            </p:nvCxnSpPr>
            <p:spPr>
              <a:xfrm flipV="1">
                <a:off x="10298905" y="1834647"/>
                <a:ext cx="322591" cy="12574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6339D2F0-70BE-3ECD-B9ED-17228054AF1F}"/>
                </a:ext>
              </a:extLst>
            </p:cNvPr>
            <p:cNvSpPr/>
            <p:nvPr/>
          </p:nvSpPr>
          <p:spPr>
            <a:xfrm>
              <a:off x="3676851" y="5352513"/>
              <a:ext cx="3214837" cy="13755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DF297A9-FA4D-74F9-F079-652ECC6A4E7A}"/>
                </a:ext>
              </a:extLst>
            </p:cNvPr>
            <p:cNvCxnSpPr>
              <a:cxnSpLocks/>
            </p:cNvCxnSpPr>
            <p:nvPr/>
          </p:nvCxnSpPr>
          <p:spPr>
            <a:xfrm flipH="1">
              <a:off x="3676851" y="4733321"/>
              <a:ext cx="1219033" cy="619192"/>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1D27F17-C08E-B03B-8730-22BFF6E0FF26}"/>
                </a:ext>
              </a:extLst>
            </p:cNvPr>
            <p:cNvCxnSpPr>
              <a:cxnSpLocks/>
            </p:cNvCxnSpPr>
            <p:nvPr/>
          </p:nvCxnSpPr>
          <p:spPr>
            <a:xfrm>
              <a:off x="5115769" y="4733321"/>
              <a:ext cx="1775919" cy="612195"/>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17909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8EA8-3C35-4CCD-8BE2-6762BC166F7C}"/>
              </a:ext>
            </a:extLst>
          </p:cNvPr>
          <p:cNvSpPr>
            <a:spLocks noGrp="1"/>
          </p:cNvSpPr>
          <p:nvPr>
            <p:ph type="title"/>
          </p:nvPr>
        </p:nvSpPr>
        <p:spPr/>
        <p:txBody>
          <a:bodyPr>
            <a:noAutofit/>
          </a:bodyPr>
          <a:lstStyle/>
          <a:p>
            <a:r>
              <a:rPr lang="en-US" sz="3600"/>
              <a:t>Example: genome-wide measurement of fitness effects</a:t>
            </a:r>
          </a:p>
        </p:txBody>
      </p:sp>
      <p:sp>
        <p:nvSpPr>
          <p:cNvPr id="3" name="Content Placeholder 2">
            <a:extLst>
              <a:ext uri="{FF2B5EF4-FFF2-40B4-BE49-F238E27FC236}">
                <a16:creationId xmlns:a16="http://schemas.microsoft.com/office/drawing/2014/main" id="{0052FD6B-BB94-4C7F-B72F-5B5B83A435CE}"/>
              </a:ext>
            </a:extLst>
          </p:cNvPr>
          <p:cNvSpPr>
            <a:spLocks noGrp="1"/>
          </p:cNvSpPr>
          <p:nvPr>
            <p:ph idx="1"/>
          </p:nvPr>
        </p:nvSpPr>
        <p:spPr>
          <a:xfrm>
            <a:off x="512063" y="1744824"/>
            <a:ext cx="6106451" cy="4432139"/>
          </a:xfrm>
        </p:spPr>
        <p:txBody>
          <a:bodyPr>
            <a:normAutofit/>
          </a:bodyPr>
          <a:lstStyle/>
          <a:p>
            <a:pPr marL="342900" indent="-342900">
              <a:buFont typeface="Arial" panose="020B0604020202020204" pitchFamily="34" charset="0"/>
              <a:buChar char="•"/>
            </a:pPr>
            <a:r>
              <a:rPr lang="en-US"/>
              <a:t>Fitness screens can measure hundreds of thousands of quantitative phenotypes over orders of magnitude in a single pooled experiment</a:t>
            </a:r>
          </a:p>
          <a:p>
            <a:pPr marL="342900" indent="-342900">
              <a:buFont typeface="Arial" panose="020B0604020202020204" pitchFamily="34" charset="0"/>
              <a:buChar char="•"/>
            </a:pPr>
            <a:r>
              <a:rPr lang="en-US"/>
              <a:t>A high-quality screen will show good correlation across replicates</a:t>
            </a:r>
          </a:p>
          <a:p>
            <a:endParaRPr lang="en-US" b="1"/>
          </a:p>
          <a:p>
            <a:r>
              <a:rPr lang="en-US" b="1"/>
              <a:t>Model:</a:t>
            </a:r>
            <a:r>
              <a:rPr lang="en-US"/>
              <a:t> K562 cells</a:t>
            </a:r>
          </a:p>
          <a:p>
            <a:r>
              <a:rPr lang="en-US" b="1"/>
              <a:t>Perturbations: </a:t>
            </a:r>
            <a:r>
              <a:rPr lang="en-US"/>
              <a:t>Knockdown every gene in the genome with </a:t>
            </a:r>
            <a:r>
              <a:rPr lang="en-US" err="1"/>
              <a:t>CRISPRi</a:t>
            </a:r>
            <a:r>
              <a:rPr lang="en-US"/>
              <a:t> (200k sgRNAs)</a:t>
            </a:r>
          </a:p>
          <a:p>
            <a:r>
              <a:rPr lang="en-US" b="1"/>
              <a:t>Challenge:</a:t>
            </a:r>
            <a:r>
              <a:rPr lang="en-US"/>
              <a:t> Growth</a:t>
            </a:r>
          </a:p>
          <a:p>
            <a:r>
              <a:rPr lang="en-US" b="1"/>
              <a:t>Readout: </a:t>
            </a:r>
            <a:r>
              <a:rPr lang="en-US"/>
              <a:t>growth defect relative to control</a:t>
            </a:r>
          </a:p>
          <a:p>
            <a:endParaRPr lang="en-US"/>
          </a:p>
        </p:txBody>
      </p:sp>
      <p:pic>
        <p:nvPicPr>
          <p:cNvPr id="4" name="image15.jpeg" descr="image15.jpeg">
            <a:extLst>
              <a:ext uri="{FF2B5EF4-FFF2-40B4-BE49-F238E27FC236}">
                <a16:creationId xmlns:a16="http://schemas.microsoft.com/office/drawing/2014/main" id="{45E1DF3E-7B5C-425A-867D-E15360613DDE}"/>
              </a:ext>
            </a:extLst>
          </p:cNvPr>
          <p:cNvPicPr>
            <a:picLocks noChangeAspect="1"/>
          </p:cNvPicPr>
          <p:nvPr/>
        </p:nvPicPr>
        <p:blipFill>
          <a:blip r:embed="rId2"/>
          <a:stretch>
            <a:fillRect/>
          </a:stretch>
        </p:blipFill>
        <p:spPr>
          <a:xfrm>
            <a:off x="6735042" y="1467801"/>
            <a:ext cx="4720358" cy="4887279"/>
          </a:xfrm>
          <a:prstGeom prst="rect">
            <a:avLst/>
          </a:prstGeom>
          <a:ln w="3175">
            <a:miter lim="400000"/>
          </a:ln>
        </p:spPr>
      </p:pic>
      <p:sp>
        <p:nvSpPr>
          <p:cNvPr id="5" name="Rectangle 4">
            <a:extLst>
              <a:ext uri="{FF2B5EF4-FFF2-40B4-BE49-F238E27FC236}">
                <a16:creationId xmlns:a16="http://schemas.microsoft.com/office/drawing/2014/main" id="{AD7AD25B-A501-47A4-9B97-12CE5D09BC25}"/>
              </a:ext>
            </a:extLst>
          </p:cNvPr>
          <p:cNvSpPr/>
          <p:nvPr/>
        </p:nvSpPr>
        <p:spPr>
          <a:xfrm>
            <a:off x="8482382" y="6446941"/>
            <a:ext cx="3416320" cy="369332"/>
          </a:xfrm>
          <a:prstGeom prst="rect">
            <a:avLst/>
          </a:prstGeom>
        </p:spPr>
        <p:txBody>
          <a:bodyPr wrap="none">
            <a:spAutoFit/>
          </a:bodyPr>
          <a:lstStyle/>
          <a:p>
            <a:r>
              <a:rPr lang="nb-NO"/>
              <a:t>Gilbert &amp; Horlbeck et al. </a:t>
            </a:r>
            <a:r>
              <a:rPr lang="nb-NO" i="1"/>
              <a:t>Cell</a:t>
            </a:r>
            <a:r>
              <a:rPr lang="nb-NO"/>
              <a:t> 2014</a:t>
            </a:r>
            <a:endParaRPr lang="en-US"/>
          </a:p>
        </p:txBody>
      </p:sp>
    </p:spTree>
    <p:extLst>
      <p:ext uri="{BB962C8B-B14F-4D97-AF65-F5344CB8AC3E}">
        <p14:creationId xmlns:p14="http://schemas.microsoft.com/office/powerpoint/2010/main" val="4276614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C9DF117-052B-F34A-4430-712BDB4C7706}"/>
              </a:ext>
            </a:extLst>
          </p:cNvPr>
          <p:cNvGrpSpPr/>
          <p:nvPr/>
        </p:nvGrpSpPr>
        <p:grpSpPr>
          <a:xfrm>
            <a:off x="2652738" y="741595"/>
            <a:ext cx="7088933" cy="5565998"/>
            <a:chOff x="6333067" y="1905784"/>
            <a:chExt cx="5439833" cy="4271179"/>
          </a:xfrm>
        </p:grpSpPr>
        <p:pic>
          <p:nvPicPr>
            <p:cNvPr id="4" name="Picture 3">
              <a:extLst>
                <a:ext uri="{FF2B5EF4-FFF2-40B4-BE49-F238E27FC236}">
                  <a16:creationId xmlns:a16="http://schemas.microsoft.com/office/drawing/2014/main" id="{7FF149BB-D2E1-4002-ABE9-C8E1284A4C69}"/>
                </a:ext>
              </a:extLst>
            </p:cNvPr>
            <p:cNvPicPr/>
            <p:nvPr/>
          </p:nvPicPr>
          <p:blipFill rotWithShape="1">
            <a:blip r:embed="rId2">
              <a:extLst>
                <a:ext uri="{28A0092B-C50C-407E-A947-70E740481C1C}">
                  <a14:useLocalDpi xmlns:a14="http://schemas.microsoft.com/office/drawing/2010/main" val="0"/>
                </a:ext>
              </a:extLst>
            </a:blip>
            <a:srcRect l="4064" t="38993" r="14461" b="49770"/>
            <a:stretch/>
          </p:blipFill>
          <p:spPr bwMode="auto">
            <a:xfrm>
              <a:off x="6485610" y="1905784"/>
              <a:ext cx="5287290" cy="943552"/>
            </a:xfrm>
            <a:prstGeom prst="rect">
              <a:avLst/>
            </a:prstGeom>
            <a:ln>
              <a:solidFill>
                <a:schemeClr val="tx1"/>
              </a:solidFill>
            </a:ln>
            <a:extLst>
              <a:ext uri="{53640926-AAD7-44D8-BBD7-CCE9431645EC}">
                <a14:shadowObscured xmlns:a14="http://schemas.microsoft.com/office/drawing/2010/main"/>
              </a:ext>
            </a:extLst>
          </p:spPr>
        </p:pic>
        <p:pic>
          <p:nvPicPr>
            <p:cNvPr id="8" name="Picture 7" descr="Diagram&#10;&#10;Description automatically generated with medium confidence">
              <a:extLst>
                <a:ext uri="{FF2B5EF4-FFF2-40B4-BE49-F238E27FC236}">
                  <a16:creationId xmlns:a16="http://schemas.microsoft.com/office/drawing/2014/main" id="{F8042034-40BB-4954-87A0-E414EF251A52}"/>
                </a:ext>
              </a:extLst>
            </p:cNvPr>
            <p:cNvPicPr>
              <a:picLocks noChangeAspect="1"/>
            </p:cNvPicPr>
            <p:nvPr/>
          </p:nvPicPr>
          <p:blipFill rotWithShape="1">
            <a:blip r:embed="rId3">
              <a:extLst>
                <a:ext uri="{28A0092B-C50C-407E-A947-70E740481C1C}">
                  <a14:useLocalDpi xmlns:a14="http://schemas.microsoft.com/office/drawing/2010/main" val="0"/>
                </a:ext>
              </a:extLst>
            </a:blip>
            <a:srcRect t="67228" r="51956"/>
            <a:stretch/>
          </p:blipFill>
          <p:spPr>
            <a:xfrm>
              <a:off x="6333067" y="3605213"/>
              <a:ext cx="5293116" cy="2571750"/>
            </a:xfrm>
            <a:prstGeom prst="rect">
              <a:avLst/>
            </a:prstGeom>
          </p:spPr>
        </p:pic>
      </p:grpSp>
    </p:spTree>
    <p:extLst>
      <p:ext uri="{BB962C8B-B14F-4D97-AF65-F5344CB8AC3E}">
        <p14:creationId xmlns:p14="http://schemas.microsoft.com/office/powerpoint/2010/main" val="15948086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96C3-688E-459A-8FFF-F3CFF0E5C51E}"/>
              </a:ext>
            </a:extLst>
          </p:cNvPr>
          <p:cNvSpPr>
            <a:spLocks noGrp="1"/>
          </p:cNvSpPr>
          <p:nvPr>
            <p:ph type="title"/>
          </p:nvPr>
        </p:nvSpPr>
        <p:spPr/>
        <p:txBody>
          <a:bodyPr>
            <a:normAutofit/>
          </a:bodyPr>
          <a:lstStyle/>
          <a:p>
            <a:r>
              <a:rPr lang="en-US" sz="3600"/>
              <a:t>Optimized </a:t>
            </a:r>
            <a:r>
              <a:rPr lang="en-US" sz="3600" err="1"/>
              <a:t>CRISPRi</a:t>
            </a:r>
            <a:r>
              <a:rPr lang="en-US" sz="3600"/>
              <a:t> yields median ~90% knockdown</a:t>
            </a:r>
          </a:p>
        </p:txBody>
      </p:sp>
      <p:sp>
        <p:nvSpPr>
          <p:cNvPr id="3" name="Content Placeholder 2">
            <a:extLst>
              <a:ext uri="{FF2B5EF4-FFF2-40B4-BE49-F238E27FC236}">
                <a16:creationId xmlns:a16="http://schemas.microsoft.com/office/drawing/2014/main" id="{43F1271C-E5DB-4219-8100-93919ED23EDA}"/>
              </a:ext>
            </a:extLst>
          </p:cNvPr>
          <p:cNvSpPr>
            <a:spLocks noGrp="1"/>
          </p:cNvSpPr>
          <p:nvPr>
            <p:ph idx="1"/>
          </p:nvPr>
        </p:nvSpPr>
        <p:spPr>
          <a:xfrm>
            <a:off x="512064" y="1825625"/>
            <a:ext cx="5699084" cy="4351338"/>
          </a:xfrm>
        </p:spPr>
        <p:txBody>
          <a:bodyPr>
            <a:normAutofit lnSpcReduction="10000"/>
          </a:bodyPr>
          <a:lstStyle/>
          <a:p>
            <a:pPr marL="342900" indent="-342900">
              <a:buFont typeface="Arial" panose="020B0604020202020204" pitchFamily="34" charset="0"/>
              <a:buChar char="•"/>
            </a:pPr>
            <a:r>
              <a:rPr lang="en-US" sz="2000"/>
              <a:t>We use a dual sgRNA library to improve the chances of knocking down target genes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We developed an optimized ZIM3-dCas9 </a:t>
            </a:r>
            <a:r>
              <a:rPr lang="en-US" sz="2000" err="1"/>
              <a:t>CRISPRi</a:t>
            </a:r>
            <a:r>
              <a:rPr lang="en-US" sz="2000"/>
              <a:t> effector that we used in later experiments</a:t>
            </a:r>
          </a:p>
          <a:p>
            <a:pPr marL="342900" indent="-342900">
              <a:buFont typeface="Arial" panose="020B0604020202020204" pitchFamily="34" charset="0"/>
              <a:buChar char="•"/>
            </a:pPr>
            <a:r>
              <a:rPr lang="en-US" sz="2000"/>
              <a:t>An advantage of </a:t>
            </a:r>
            <a:r>
              <a:rPr lang="en-US" sz="2000" err="1"/>
              <a:t>CRISPRi</a:t>
            </a:r>
            <a:r>
              <a:rPr lang="en-US" sz="2000"/>
              <a:t> in single-cell contexts is that you can assess on- and off-target activity</a:t>
            </a:r>
          </a:p>
          <a:p>
            <a:pPr marL="342900" indent="-342900">
              <a:buFont typeface="Arial" panose="020B0604020202020204" pitchFamily="34" charset="0"/>
              <a:buChar char="•"/>
            </a:pPr>
            <a:r>
              <a:rPr lang="en-US" sz="2000"/>
              <a:t>Optimized effector leads to median 90% knockdown of targeted genes</a:t>
            </a:r>
          </a:p>
        </p:txBody>
      </p:sp>
      <p:pic>
        <p:nvPicPr>
          <p:cNvPr id="4" name="Picture 3">
            <a:extLst>
              <a:ext uri="{FF2B5EF4-FFF2-40B4-BE49-F238E27FC236}">
                <a16:creationId xmlns:a16="http://schemas.microsoft.com/office/drawing/2014/main" id="{7FF149BB-D2E1-4002-ABE9-C8E1284A4C69}"/>
              </a:ext>
            </a:extLst>
          </p:cNvPr>
          <p:cNvPicPr/>
          <p:nvPr/>
        </p:nvPicPr>
        <p:blipFill rotWithShape="1">
          <a:blip r:embed="rId2">
            <a:extLst>
              <a:ext uri="{28A0092B-C50C-407E-A947-70E740481C1C}">
                <a14:useLocalDpi xmlns:a14="http://schemas.microsoft.com/office/drawing/2010/main" val="0"/>
              </a:ext>
            </a:extLst>
          </a:blip>
          <a:srcRect l="4064" t="38993" r="14461" b="49770"/>
          <a:stretch/>
        </p:blipFill>
        <p:spPr bwMode="auto">
          <a:xfrm>
            <a:off x="6485610" y="1905784"/>
            <a:ext cx="5287290" cy="943552"/>
          </a:xfrm>
          <a:prstGeom prst="rect">
            <a:avLst/>
          </a:prstGeom>
          <a:ln>
            <a:solidFill>
              <a:schemeClr val="tx1"/>
            </a:solidFill>
          </a:ln>
          <a:extLst>
            <a:ext uri="{53640926-AAD7-44D8-BBD7-CCE9431645EC}">
              <a14:shadowObscured xmlns:a14="http://schemas.microsoft.com/office/drawing/2010/main"/>
            </a:ext>
          </a:extLst>
        </p:spPr>
      </p:pic>
      <p:pic>
        <p:nvPicPr>
          <p:cNvPr id="8" name="Picture 7" descr="Diagram&#10;&#10;Description automatically generated with medium confidence">
            <a:extLst>
              <a:ext uri="{FF2B5EF4-FFF2-40B4-BE49-F238E27FC236}">
                <a16:creationId xmlns:a16="http://schemas.microsoft.com/office/drawing/2014/main" id="{F8042034-40BB-4954-87A0-E414EF251A52}"/>
              </a:ext>
            </a:extLst>
          </p:cNvPr>
          <p:cNvPicPr>
            <a:picLocks noChangeAspect="1"/>
          </p:cNvPicPr>
          <p:nvPr/>
        </p:nvPicPr>
        <p:blipFill rotWithShape="1">
          <a:blip r:embed="rId3">
            <a:extLst>
              <a:ext uri="{28A0092B-C50C-407E-A947-70E740481C1C}">
                <a14:useLocalDpi xmlns:a14="http://schemas.microsoft.com/office/drawing/2010/main" val="0"/>
              </a:ext>
            </a:extLst>
          </a:blip>
          <a:srcRect t="67228" r="51956"/>
          <a:stretch/>
        </p:blipFill>
        <p:spPr>
          <a:xfrm>
            <a:off x="6333067" y="3605213"/>
            <a:ext cx="5293116" cy="2571750"/>
          </a:xfrm>
          <a:prstGeom prst="rect">
            <a:avLst/>
          </a:prstGeom>
        </p:spPr>
      </p:pic>
    </p:spTree>
    <p:extLst>
      <p:ext uri="{BB962C8B-B14F-4D97-AF65-F5344CB8AC3E}">
        <p14:creationId xmlns:p14="http://schemas.microsoft.com/office/powerpoint/2010/main" val="27143965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292AA1-7C06-786A-F19E-8A2EC0D185C2}"/>
              </a:ext>
            </a:extLst>
          </p:cNvPr>
          <p:cNvSpPr>
            <a:spLocks noGrp="1"/>
          </p:cNvSpPr>
          <p:nvPr>
            <p:ph type="sldNum" sz="quarter" idx="11"/>
          </p:nvPr>
        </p:nvSpPr>
        <p:spPr/>
        <p:txBody>
          <a:bodyPr/>
          <a:lstStyle/>
          <a:p>
            <a:fld id="{392A82E4-46D4-47B9-B351-3B800C56E65D}" type="slidenum">
              <a:rPr lang="en-US" smtClean="0"/>
              <a:t>92</a:t>
            </a:fld>
            <a:endParaRPr lang="en-US"/>
          </a:p>
        </p:txBody>
      </p:sp>
      <p:pic>
        <p:nvPicPr>
          <p:cNvPr id="7" name="Picture 2">
            <a:extLst>
              <a:ext uri="{FF2B5EF4-FFF2-40B4-BE49-F238E27FC236}">
                <a16:creationId xmlns:a16="http://schemas.microsoft.com/office/drawing/2014/main" id="{07050A39-534C-C8A7-9EBC-8EFE4B07E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8" t="63454"/>
          <a:stretch/>
        </p:blipFill>
        <p:spPr bwMode="auto">
          <a:xfrm>
            <a:off x="2487968" y="1660851"/>
            <a:ext cx="7216064" cy="375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963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3B92-9584-4B57-8B2E-84FF000EF6E7}"/>
              </a:ext>
            </a:extLst>
          </p:cNvPr>
          <p:cNvSpPr>
            <a:spLocks noGrp="1"/>
          </p:cNvSpPr>
          <p:nvPr>
            <p:ph type="title"/>
          </p:nvPr>
        </p:nvSpPr>
        <p:spPr/>
        <p:txBody>
          <a:bodyPr>
            <a:normAutofit/>
          </a:bodyPr>
          <a:lstStyle/>
          <a:p>
            <a:r>
              <a:rPr lang="en-US"/>
              <a:t>Internal normalization to correct batch effects</a:t>
            </a:r>
          </a:p>
        </p:txBody>
      </p:sp>
      <p:sp>
        <p:nvSpPr>
          <p:cNvPr id="3" name="Content Placeholder 2">
            <a:extLst>
              <a:ext uri="{FF2B5EF4-FFF2-40B4-BE49-F238E27FC236}">
                <a16:creationId xmlns:a16="http://schemas.microsoft.com/office/drawing/2014/main" id="{9A728BF5-F0F4-4649-B4EB-3C4168B68390}"/>
              </a:ext>
            </a:extLst>
          </p:cNvPr>
          <p:cNvSpPr>
            <a:spLocks noGrp="1"/>
          </p:cNvSpPr>
          <p:nvPr>
            <p:ph idx="1"/>
          </p:nvPr>
        </p:nvSpPr>
        <p:spPr>
          <a:xfrm>
            <a:off x="512063" y="1527048"/>
            <a:ext cx="5723485" cy="4649915"/>
          </a:xfrm>
        </p:spPr>
        <p:txBody>
          <a:bodyPr>
            <a:normAutofit/>
          </a:bodyPr>
          <a:lstStyle/>
          <a:p>
            <a:pPr marL="285750" indent="-285750">
              <a:buFont typeface="Arial" panose="020B0604020202020204" pitchFamily="34" charset="0"/>
              <a:buChar char="•"/>
            </a:pPr>
            <a:r>
              <a:rPr lang="en-US"/>
              <a:t>Main experiment used 287 10x lanes </a:t>
            </a:r>
          </a:p>
          <a:p>
            <a:pPr lvl="2"/>
            <a:r>
              <a:rPr lang="en-US"/>
              <a:t>Experiment took 20 hours to complete</a:t>
            </a:r>
          </a:p>
          <a:p>
            <a:pPr lvl="2"/>
            <a:r>
              <a:rPr lang="en-US"/>
              <a:t>Some variation in sequencing depth</a:t>
            </a:r>
          </a:p>
          <a:p>
            <a:pPr lvl="1"/>
            <a:endParaRPr lang="en-US"/>
          </a:p>
          <a:p>
            <a:pPr marL="342900" indent="-342900">
              <a:buFont typeface="Arial" panose="020B0604020202020204" pitchFamily="34" charset="0"/>
              <a:buChar char="•"/>
            </a:pPr>
            <a:r>
              <a:rPr lang="en-US"/>
              <a:t>Clear batch effects due to instruments, experimenters, serial sample processing:</a:t>
            </a:r>
          </a:p>
          <a:p>
            <a:pPr lvl="2"/>
            <a:r>
              <a:rPr lang="en-US"/>
              <a:t>2 10x machines, 2 experimenters</a:t>
            </a:r>
          </a:p>
          <a:p>
            <a:pPr lvl="2"/>
            <a:r>
              <a:rPr lang="en-US"/>
              <a:t>3 96 well plates for library amplification</a:t>
            </a:r>
          </a:p>
          <a:p>
            <a:pPr lvl="2"/>
            <a:r>
              <a:rPr lang="en-US"/>
              <a:t>6 flow cells</a:t>
            </a:r>
          </a:p>
          <a:p>
            <a:pPr lvl="1"/>
            <a:endParaRPr lang="en-US"/>
          </a:p>
          <a:p>
            <a:endParaRPr lang="en-US"/>
          </a:p>
        </p:txBody>
      </p:sp>
      <p:pic>
        <p:nvPicPr>
          <p:cNvPr id="1028" name="Picture 4">
            <a:extLst>
              <a:ext uri="{FF2B5EF4-FFF2-40B4-BE49-F238E27FC236}">
                <a16:creationId xmlns:a16="http://schemas.microsoft.com/office/drawing/2014/main" id="{573B09F4-89FB-41DF-8FB4-A78711827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548" y="1316516"/>
            <a:ext cx="5541484" cy="554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96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DBDA-674B-44D9-9E29-385BF5B06FC4}"/>
              </a:ext>
            </a:extLst>
          </p:cNvPr>
          <p:cNvSpPr>
            <a:spLocks noGrp="1"/>
          </p:cNvSpPr>
          <p:nvPr>
            <p:ph type="title"/>
          </p:nvPr>
        </p:nvSpPr>
        <p:spPr/>
        <p:txBody>
          <a:bodyPr>
            <a:normAutofit/>
          </a:bodyPr>
          <a:lstStyle/>
          <a:p>
            <a:r>
              <a:rPr lang="en-US"/>
              <a:t>Internal normalization to correct batch effects</a:t>
            </a:r>
          </a:p>
        </p:txBody>
      </p:sp>
      <p:sp>
        <p:nvSpPr>
          <p:cNvPr id="3" name="Content Placeholder 2">
            <a:extLst>
              <a:ext uri="{FF2B5EF4-FFF2-40B4-BE49-F238E27FC236}">
                <a16:creationId xmlns:a16="http://schemas.microsoft.com/office/drawing/2014/main" id="{1DB7D930-E737-4EA2-89B2-C7795DF926E2}"/>
              </a:ext>
            </a:extLst>
          </p:cNvPr>
          <p:cNvSpPr>
            <a:spLocks noGrp="1"/>
          </p:cNvSpPr>
          <p:nvPr>
            <p:ph idx="1"/>
          </p:nvPr>
        </p:nvSpPr>
        <p:spPr>
          <a:xfrm>
            <a:off x="512063" y="1527048"/>
            <a:ext cx="5344452" cy="4649915"/>
          </a:xfrm>
        </p:spPr>
        <p:txBody>
          <a:bodyPr>
            <a:normAutofit/>
          </a:bodyPr>
          <a:lstStyle/>
          <a:p>
            <a:r>
              <a:rPr lang="en-US"/>
              <a:t>Each lane contains ~350 control cells containing non-targeting sgRNAs</a:t>
            </a:r>
          </a:p>
          <a:p>
            <a:endParaRPr lang="en-US"/>
          </a:p>
          <a:p>
            <a:r>
              <a:rPr lang="en-US"/>
              <a:t>To address batch effects, we internally normalize gene expression relative to control cells in the same lane:</a:t>
            </a:r>
          </a:p>
          <a:p>
            <a:endParaRPr lang="en-US"/>
          </a:p>
          <a:p>
            <a:endParaRPr lang="en-US"/>
          </a:p>
          <a:p>
            <a:endParaRPr lang="en-US"/>
          </a:p>
        </p:txBody>
      </p:sp>
      <p:pic>
        <p:nvPicPr>
          <p:cNvPr id="1026" name="Picture 3">
            <a:extLst>
              <a:ext uri="{FF2B5EF4-FFF2-40B4-BE49-F238E27FC236}">
                <a16:creationId xmlns:a16="http://schemas.microsoft.com/office/drawing/2014/main" id="{1B8738F2-46C1-4175-A9F9-7310F64F3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93657"/>
            <a:ext cx="5529943" cy="55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0DBD71B-0E88-46E8-86CB-3A7D3D06CC60}"/>
                  </a:ext>
                </a:extLst>
              </p:cNvPr>
              <p:cNvSpPr txBox="1"/>
              <p:nvPr/>
            </p:nvSpPr>
            <p:spPr>
              <a:xfrm>
                <a:off x="2036741" y="3557043"/>
                <a:ext cx="2295095" cy="7382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2"/>
                          </a:solidFill>
                          <a:latin typeface="Cambria Math" panose="02040503050406030204" pitchFamily="18" charset="0"/>
                        </a:rPr>
                        <m:t>𝑧</m:t>
                      </m:r>
                      <m:r>
                        <a:rPr lang="en-US" sz="2400" b="0" i="1" smtClean="0">
                          <a:solidFill>
                            <a:schemeClr val="tx2"/>
                          </a:solidFill>
                          <a:latin typeface="Cambria Math" panose="02040503050406030204" pitchFamily="18" charset="0"/>
                        </a:rPr>
                        <m:t>=</m:t>
                      </m:r>
                      <m:f>
                        <m:fPr>
                          <m:ctrlPr>
                            <a:rPr lang="en-US" sz="2400" b="0" i="1" smtClean="0">
                              <a:solidFill>
                                <a:schemeClr val="tx2"/>
                              </a:solidFill>
                              <a:latin typeface="Cambria Math" panose="02040503050406030204" pitchFamily="18" charset="0"/>
                            </a:rPr>
                          </m:ctrlPr>
                        </m:fPr>
                        <m:num>
                          <m:r>
                            <a:rPr lang="en-US" sz="2400" b="0" i="1" smtClean="0">
                              <a:solidFill>
                                <a:schemeClr val="tx2"/>
                              </a:solidFill>
                              <a:latin typeface="Cambria Math" panose="02040503050406030204" pitchFamily="18" charset="0"/>
                            </a:rPr>
                            <m:t>𝑧</m:t>
                          </m:r>
                          <m:r>
                            <a:rPr lang="en-US" sz="2400" b="0" i="1" smtClean="0">
                              <a:solidFill>
                                <a:schemeClr val="tx2"/>
                              </a:solidFill>
                              <a:latin typeface="Cambria Math" panose="02040503050406030204" pitchFamily="18" charset="0"/>
                            </a:rPr>
                            <m:t>−</m:t>
                          </m:r>
                          <m:sSub>
                            <m:sSubPr>
                              <m:ctrlPr>
                                <a:rPr lang="en-US" sz="2400" b="0" i="1" smtClean="0">
                                  <a:solidFill>
                                    <a:schemeClr val="tx2"/>
                                  </a:solidFill>
                                  <a:latin typeface="Cambria Math" panose="02040503050406030204" pitchFamily="18" charset="0"/>
                                </a:rPr>
                              </m:ctrlPr>
                            </m:sSubPr>
                            <m:e>
                              <m:r>
                                <a:rPr lang="en-US" sz="2400" b="0" i="1" smtClean="0">
                                  <a:solidFill>
                                    <a:schemeClr val="tx2"/>
                                  </a:solidFill>
                                  <a:latin typeface="Cambria Math" panose="02040503050406030204" pitchFamily="18" charset="0"/>
                                </a:rPr>
                                <m:t>𝜇</m:t>
                              </m:r>
                            </m:e>
                            <m:sub>
                              <m:r>
                                <m:rPr>
                                  <m:nor/>
                                </m:rPr>
                                <a:rPr lang="en-US" sz="2400" b="0" i="0" smtClean="0">
                                  <a:solidFill>
                                    <a:schemeClr val="tx2"/>
                                  </a:solidFill>
                                  <a:latin typeface="Cambria Math" panose="02040503050406030204" pitchFamily="18" charset="0"/>
                                </a:rPr>
                                <m:t>control</m:t>
                              </m:r>
                            </m:sub>
                          </m:sSub>
                        </m:num>
                        <m:den>
                          <m:sSub>
                            <m:sSubPr>
                              <m:ctrlPr>
                                <a:rPr lang="en-US" sz="2400" b="0" i="1" smtClean="0">
                                  <a:solidFill>
                                    <a:schemeClr val="tx2"/>
                                  </a:solidFill>
                                  <a:latin typeface="Cambria Math" panose="02040503050406030204" pitchFamily="18" charset="0"/>
                                </a:rPr>
                              </m:ctrlPr>
                            </m:sSubPr>
                            <m:e>
                              <m:r>
                                <a:rPr lang="en-US" sz="2400" b="0" i="1" smtClean="0">
                                  <a:solidFill>
                                    <a:schemeClr val="tx2"/>
                                  </a:solidFill>
                                  <a:latin typeface="Cambria Math" panose="02040503050406030204" pitchFamily="18" charset="0"/>
                                </a:rPr>
                                <m:t>𝜎</m:t>
                              </m:r>
                            </m:e>
                            <m:sub>
                              <m:r>
                                <m:rPr>
                                  <m:nor/>
                                </m:rPr>
                                <a:rPr lang="en-US" sz="2400" b="0" i="0" smtClean="0">
                                  <a:solidFill>
                                    <a:schemeClr val="tx2"/>
                                  </a:solidFill>
                                  <a:latin typeface="Cambria Math" panose="02040503050406030204" pitchFamily="18" charset="0"/>
                                </a:rPr>
                                <m:t>control</m:t>
                              </m:r>
                            </m:sub>
                          </m:sSub>
                        </m:den>
                      </m:f>
                    </m:oMath>
                  </m:oMathPara>
                </a14:m>
                <a:endParaRPr lang="en-US" sz="2400">
                  <a:solidFill>
                    <a:schemeClr val="tx2"/>
                  </a:solidFill>
                </a:endParaRPr>
              </a:p>
            </p:txBody>
          </p:sp>
        </mc:Choice>
        <mc:Fallback xmlns="">
          <p:sp>
            <p:nvSpPr>
              <p:cNvPr id="10" name="TextBox 9">
                <a:extLst>
                  <a:ext uri="{FF2B5EF4-FFF2-40B4-BE49-F238E27FC236}">
                    <a16:creationId xmlns:a16="http://schemas.microsoft.com/office/drawing/2014/main" id="{00DBD71B-0E88-46E8-86CB-3A7D3D06CC60}"/>
                  </a:ext>
                </a:extLst>
              </p:cNvPr>
              <p:cNvSpPr txBox="1">
                <a:spLocks noRot="1" noChangeAspect="1" noMove="1" noResize="1" noEditPoints="1" noAdjustHandles="1" noChangeArrowheads="1" noChangeShapeType="1" noTextEdit="1"/>
              </p:cNvSpPr>
              <p:nvPr/>
            </p:nvSpPr>
            <p:spPr>
              <a:xfrm>
                <a:off x="2036741" y="3557043"/>
                <a:ext cx="2295095" cy="73821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2719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0E56-E77F-4688-A329-DA42A304DE66}"/>
              </a:ext>
            </a:extLst>
          </p:cNvPr>
          <p:cNvSpPr>
            <a:spLocks noGrp="1"/>
          </p:cNvSpPr>
          <p:nvPr>
            <p:ph type="title"/>
          </p:nvPr>
        </p:nvSpPr>
        <p:spPr/>
        <p:txBody>
          <a:bodyPr>
            <a:normAutofit/>
          </a:bodyPr>
          <a:lstStyle/>
          <a:p>
            <a:r>
              <a:rPr lang="en-US" sz="3600"/>
              <a:t>A global view of the data structure</a:t>
            </a:r>
          </a:p>
        </p:txBody>
      </p:sp>
      <p:sp>
        <p:nvSpPr>
          <p:cNvPr id="8" name="Content Placeholder 7">
            <a:extLst>
              <a:ext uri="{FF2B5EF4-FFF2-40B4-BE49-F238E27FC236}">
                <a16:creationId xmlns:a16="http://schemas.microsoft.com/office/drawing/2014/main" id="{546C052B-D1B2-4347-B2B4-A874BE53CF8D}"/>
              </a:ext>
            </a:extLst>
          </p:cNvPr>
          <p:cNvSpPr>
            <a:spLocks noGrp="1"/>
          </p:cNvSpPr>
          <p:nvPr>
            <p:ph idx="1"/>
          </p:nvPr>
        </p:nvSpPr>
        <p:spPr>
          <a:xfrm>
            <a:off x="512064" y="1527048"/>
            <a:ext cx="7879462" cy="4649915"/>
          </a:xfrm>
        </p:spPr>
        <p:txBody>
          <a:bodyPr>
            <a:normAutofit/>
          </a:bodyPr>
          <a:lstStyle/>
          <a:p>
            <a:pPr marL="342900" indent="-342900">
              <a:buFont typeface="Arial" panose="020B0604020202020204" pitchFamily="34" charset="0"/>
              <a:buChar char="•"/>
            </a:pPr>
            <a:r>
              <a:rPr lang="en-US" sz="2000"/>
              <a:t>Most analysis is done at the pseudo-bulk level—average single-cell </a:t>
            </a:r>
            <a:r>
              <a:rPr lang="en-US" sz="2000" err="1"/>
              <a:t>RNAseq</a:t>
            </a:r>
            <a:r>
              <a:rPr lang="en-US" sz="2000"/>
              <a:t> profiles of cells with same perturbation (sgRNA) together</a:t>
            </a:r>
          </a:p>
          <a:p>
            <a:pPr marL="342900" indent="-342900">
              <a:buFont typeface="Arial" panose="020B0604020202020204" pitchFamily="34" charset="0"/>
              <a:buChar char="•"/>
            </a:pPr>
            <a:r>
              <a:rPr lang="en-US" sz="2000"/>
              <a:t>Experiment is overall a large matrix of gene expression × perturbations</a:t>
            </a:r>
          </a:p>
        </p:txBody>
      </p:sp>
      <p:pic>
        <p:nvPicPr>
          <p:cNvPr id="7" name="Picture 6">
            <a:extLst>
              <a:ext uri="{FF2B5EF4-FFF2-40B4-BE49-F238E27FC236}">
                <a16:creationId xmlns:a16="http://schemas.microsoft.com/office/drawing/2014/main" id="{1192F6B6-B360-46EB-82E1-4B68B603BF78}"/>
              </a:ext>
            </a:extLst>
          </p:cNvPr>
          <p:cNvPicPr>
            <a:picLocks noChangeAspect="1"/>
          </p:cNvPicPr>
          <p:nvPr/>
        </p:nvPicPr>
        <p:blipFill rotWithShape="1">
          <a:blip r:embed="rId2"/>
          <a:srcRect r="57083" b="57897"/>
          <a:stretch/>
        </p:blipFill>
        <p:spPr>
          <a:xfrm>
            <a:off x="8538580" y="1513465"/>
            <a:ext cx="2205620" cy="2096510"/>
          </a:xfrm>
          <a:prstGeom prst="rect">
            <a:avLst/>
          </a:prstGeom>
        </p:spPr>
      </p:pic>
    </p:spTree>
    <p:extLst>
      <p:ext uri="{BB962C8B-B14F-4D97-AF65-F5344CB8AC3E}">
        <p14:creationId xmlns:p14="http://schemas.microsoft.com/office/powerpoint/2010/main" val="3981757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0E56-E77F-4688-A329-DA42A304DE66}"/>
              </a:ext>
            </a:extLst>
          </p:cNvPr>
          <p:cNvSpPr>
            <a:spLocks noGrp="1"/>
          </p:cNvSpPr>
          <p:nvPr>
            <p:ph type="title"/>
          </p:nvPr>
        </p:nvSpPr>
        <p:spPr/>
        <p:txBody>
          <a:bodyPr>
            <a:normAutofit/>
          </a:bodyPr>
          <a:lstStyle/>
          <a:p>
            <a:r>
              <a:rPr lang="en-US" sz="3200"/>
              <a:t>Annotating gene function from transcriptional phenotypes</a:t>
            </a:r>
          </a:p>
        </p:txBody>
      </p:sp>
      <p:sp>
        <p:nvSpPr>
          <p:cNvPr id="8" name="Content Placeholder 7">
            <a:extLst>
              <a:ext uri="{FF2B5EF4-FFF2-40B4-BE49-F238E27FC236}">
                <a16:creationId xmlns:a16="http://schemas.microsoft.com/office/drawing/2014/main" id="{546C052B-D1B2-4347-B2B4-A874BE53CF8D}"/>
              </a:ext>
            </a:extLst>
          </p:cNvPr>
          <p:cNvSpPr>
            <a:spLocks noGrp="1"/>
          </p:cNvSpPr>
          <p:nvPr>
            <p:ph idx="1"/>
          </p:nvPr>
        </p:nvSpPr>
        <p:spPr>
          <a:xfrm>
            <a:off x="512064" y="1527048"/>
            <a:ext cx="7879462" cy="4649915"/>
          </a:xfrm>
        </p:spPr>
        <p:txBody>
          <a:bodyPr>
            <a:normAutofit/>
          </a:bodyPr>
          <a:lstStyle/>
          <a:p>
            <a:pPr marL="342900" indent="-342900">
              <a:buFont typeface="Arial" panose="020B0604020202020204" pitchFamily="34" charset="0"/>
              <a:buChar char="•"/>
            </a:pPr>
            <a:r>
              <a:rPr lang="en-US" sz="2000">
                <a:solidFill>
                  <a:schemeClr val="bg1">
                    <a:lumMod val="75000"/>
                  </a:schemeClr>
                </a:solidFill>
              </a:rPr>
              <a:t>Most analysis is done at the pseudo-bulk level—average single-cell </a:t>
            </a:r>
            <a:r>
              <a:rPr lang="en-US" sz="2000" err="1">
                <a:solidFill>
                  <a:schemeClr val="bg1">
                    <a:lumMod val="75000"/>
                  </a:schemeClr>
                </a:solidFill>
              </a:rPr>
              <a:t>RNAseq</a:t>
            </a:r>
            <a:r>
              <a:rPr lang="en-US" sz="2000">
                <a:solidFill>
                  <a:schemeClr val="bg1">
                    <a:lumMod val="75000"/>
                  </a:schemeClr>
                </a:solidFill>
              </a:rPr>
              <a:t> profiles of cells with same perturbation (sgRNA) together</a:t>
            </a:r>
          </a:p>
          <a:p>
            <a:pPr marL="342900" indent="-342900">
              <a:buFont typeface="Arial" panose="020B0604020202020204" pitchFamily="34" charset="0"/>
              <a:buChar char="•"/>
            </a:pPr>
            <a:r>
              <a:rPr lang="en-US" sz="2000">
                <a:solidFill>
                  <a:schemeClr val="bg1">
                    <a:lumMod val="75000"/>
                  </a:schemeClr>
                </a:solidFill>
              </a:rPr>
              <a:t>Experiment is overall a large matrix of gene expression × perturbations</a:t>
            </a:r>
          </a:p>
          <a:p>
            <a:endParaRPr lang="en-US" sz="2000"/>
          </a:p>
          <a:p>
            <a:endParaRPr lang="en-US" sz="2000"/>
          </a:p>
          <a:p>
            <a:pPr marL="342900" indent="-342900">
              <a:buFont typeface="Arial" panose="020B0604020202020204" pitchFamily="34" charset="0"/>
              <a:buChar char="•"/>
            </a:pPr>
            <a:r>
              <a:rPr lang="en-US" sz="2000"/>
              <a:t>To assign function to perturbations, we can cluster this matrix based on gene expression profile correlations</a:t>
            </a:r>
          </a:p>
          <a:p>
            <a:pPr marL="342900" indent="-342900">
              <a:buFont typeface="Arial" panose="020B0604020202020204" pitchFamily="34" charset="0"/>
              <a:buChar char="•"/>
            </a:pPr>
            <a:r>
              <a:rPr lang="en-US" sz="2000"/>
              <a:t>We can visualize these similarities using a nonlinear embedding that places correlated profiles close to each other</a:t>
            </a:r>
          </a:p>
        </p:txBody>
      </p:sp>
      <p:pic>
        <p:nvPicPr>
          <p:cNvPr id="5" name="Picture 4">
            <a:extLst>
              <a:ext uri="{FF2B5EF4-FFF2-40B4-BE49-F238E27FC236}">
                <a16:creationId xmlns:a16="http://schemas.microsoft.com/office/drawing/2014/main" id="{3B83DCF6-D4DF-4910-B8F2-3F89DCD12A3C}"/>
              </a:ext>
            </a:extLst>
          </p:cNvPr>
          <p:cNvPicPr>
            <a:picLocks noChangeAspect="1"/>
          </p:cNvPicPr>
          <p:nvPr/>
        </p:nvPicPr>
        <p:blipFill rotWithShape="1">
          <a:blip r:embed="rId2"/>
          <a:srcRect r="57083"/>
          <a:stretch/>
        </p:blipFill>
        <p:spPr>
          <a:xfrm>
            <a:off x="8538580" y="1513465"/>
            <a:ext cx="2205620" cy="4979410"/>
          </a:xfrm>
          <a:prstGeom prst="rect">
            <a:avLst/>
          </a:prstGeom>
        </p:spPr>
      </p:pic>
    </p:spTree>
    <p:extLst>
      <p:ext uri="{BB962C8B-B14F-4D97-AF65-F5344CB8AC3E}">
        <p14:creationId xmlns:p14="http://schemas.microsoft.com/office/powerpoint/2010/main" val="18557772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246A-EFED-4759-8119-8D0F8FE88E39}"/>
              </a:ext>
            </a:extLst>
          </p:cNvPr>
          <p:cNvSpPr>
            <a:spLocks noGrp="1"/>
          </p:cNvSpPr>
          <p:nvPr>
            <p:ph type="title"/>
          </p:nvPr>
        </p:nvSpPr>
        <p:spPr/>
        <p:txBody>
          <a:bodyPr>
            <a:normAutofit/>
          </a:bodyPr>
          <a:lstStyle/>
          <a:p>
            <a:r>
              <a:rPr lang="en-US"/>
              <a:t>Applied to all expressed transcripts in K562 cells, Perturb-seq organizes diverse aspects of biology</a:t>
            </a:r>
            <a:endParaRPr lang="en-US" sz="3200"/>
          </a:p>
        </p:txBody>
      </p:sp>
      <p:sp>
        <p:nvSpPr>
          <p:cNvPr id="4" name="TextBox 3">
            <a:extLst>
              <a:ext uri="{FF2B5EF4-FFF2-40B4-BE49-F238E27FC236}">
                <a16:creationId xmlns:a16="http://schemas.microsoft.com/office/drawing/2014/main" id="{B61E77EE-52E0-4EEF-8AAB-F0D707FE6AB2}"/>
              </a:ext>
            </a:extLst>
          </p:cNvPr>
          <p:cNvSpPr txBox="1"/>
          <p:nvPr/>
        </p:nvSpPr>
        <p:spPr>
          <a:xfrm>
            <a:off x="2367499" y="2543531"/>
            <a:ext cx="2266759" cy="1200329"/>
          </a:xfrm>
          <a:prstGeom prst="rect">
            <a:avLst/>
          </a:prstGeom>
          <a:noFill/>
        </p:spPr>
        <p:txBody>
          <a:bodyPr wrap="square" rtlCol="0">
            <a:spAutoFit/>
          </a:bodyPr>
          <a:lstStyle/>
          <a:p>
            <a:pPr algn="ctr"/>
            <a:r>
              <a:rPr lang="en-US">
                <a:solidFill>
                  <a:schemeClr val="tx2"/>
                </a:solidFill>
                <a:latin typeface="+mj-lt"/>
              </a:rPr>
              <a:t>Embed ~3000 perturbation phenotypes to define gene function</a:t>
            </a:r>
          </a:p>
        </p:txBody>
      </p:sp>
      <p:cxnSp>
        <p:nvCxnSpPr>
          <p:cNvPr id="5" name="Straight Arrow Connector 4">
            <a:extLst>
              <a:ext uri="{FF2B5EF4-FFF2-40B4-BE49-F238E27FC236}">
                <a16:creationId xmlns:a16="http://schemas.microsoft.com/office/drawing/2014/main" id="{00484862-D177-4AC0-AD4B-242642C7BAF1}"/>
              </a:ext>
            </a:extLst>
          </p:cNvPr>
          <p:cNvCxnSpPr>
            <a:cxnSpLocks/>
          </p:cNvCxnSpPr>
          <p:nvPr/>
        </p:nvCxnSpPr>
        <p:spPr>
          <a:xfrm>
            <a:off x="2515102" y="3812153"/>
            <a:ext cx="196697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693FD2D-DE1C-4C80-8C14-550CB4BC621F}"/>
              </a:ext>
            </a:extLst>
          </p:cNvPr>
          <p:cNvPicPr>
            <a:picLocks noChangeAspect="1"/>
          </p:cNvPicPr>
          <p:nvPr/>
        </p:nvPicPr>
        <p:blipFill rotWithShape="1">
          <a:blip r:embed="rId2"/>
          <a:srcRect t="52242" r="57083" b="10284"/>
          <a:stretch/>
        </p:blipFill>
        <p:spPr>
          <a:xfrm>
            <a:off x="169234" y="2662968"/>
            <a:ext cx="2205620" cy="1866002"/>
          </a:xfrm>
          <a:prstGeom prst="rect">
            <a:avLst/>
          </a:prstGeom>
        </p:spPr>
      </p:pic>
      <p:sp>
        <p:nvSpPr>
          <p:cNvPr id="9" name="Rectangle 8">
            <a:extLst>
              <a:ext uri="{FF2B5EF4-FFF2-40B4-BE49-F238E27FC236}">
                <a16:creationId xmlns:a16="http://schemas.microsoft.com/office/drawing/2014/main" id="{F2686E84-7695-4DCC-AB9F-BFD4C3965D86}"/>
              </a:ext>
            </a:extLst>
          </p:cNvPr>
          <p:cNvSpPr/>
          <p:nvPr/>
        </p:nvSpPr>
        <p:spPr>
          <a:xfrm>
            <a:off x="10553700" y="1171575"/>
            <a:ext cx="1209675"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330C751-1B75-6879-B5F4-3E6E4200D9E2}"/>
              </a:ext>
            </a:extLst>
          </p:cNvPr>
          <p:cNvGrpSpPr/>
          <p:nvPr/>
        </p:nvGrpSpPr>
        <p:grpSpPr>
          <a:xfrm>
            <a:off x="5032292" y="963261"/>
            <a:ext cx="7091577" cy="5516940"/>
            <a:chOff x="4634259" y="1124436"/>
            <a:chExt cx="7091577" cy="5516940"/>
          </a:xfrm>
        </p:grpSpPr>
        <p:pic>
          <p:nvPicPr>
            <p:cNvPr id="8" name="Picture 7">
              <a:extLst>
                <a:ext uri="{FF2B5EF4-FFF2-40B4-BE49-F238E27FC236}">
                  <a16:creationId xmlns:a16="http://schemas.microsoft.com/office/drawing/2014/main" id="{0820750E-A873-4A18-A731-2B0C9C5D7282}"/>
                </a:ext>
              </a:extLst>
            </p:cNvPr>
            <p:cNvPicPr>
              <a:picLocks noChangeAspect="1"/>
            </p:cNvPicPr>
            <p:nvPr/>
          </p:nvPicPr>
          <p:blipFill>
            <a:blip r:embed="rId3"/>
            <a:stretch>
              <a:fillRect/>
            </a:stretch>
          </p:blipFill>
          <p:spPr>
            <a:xfrm>
              <a:off x="4634259" y="1685305"/>
              <a:ext cx="6693543" cy="4956071"/>
            </a:xfrm>
            <a:prstGeom prst="rect">
              <a:avLst/>
            </a:prstGeom>
          </p:spPr>
        </p:pic>
        <p:sp>
          <p:nvSpPr>
            <p:cNvPr id="10" name="Rectangle 9">
              <a:extLst>
                <a:ext uri="{FF2B5EF4-FFF2-40B4-BE49-F238E27FC236}">
                  <a16:creationId xmlns:a16="http://schemas.microsoft.com/office/drawing/2014/main" id="{01034F80-8BC0-4A0D-8177-6D13BD407D01}"/>
                </a:ext>
              </a:extLst>
            </p:cNvPr>
            <p:cNvSpPr/>
            <p:nvPr/>
          </p:nvSpPr>
          <p:spPr>
            <a:xfrm>
              <a:off x="10035877" y="1124436"/>
              <a:ext cx="1509712"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23D06B-6209-7B24-D1C8-9931B9B77FAE}"/>
                </a:ext>
              </a:extLst>
            </p:cNvPr>
            <p:cNvSpPr/>
            <p:nvPr/>
          </p:nvSpPr>
          <p:spPr>
            <a:xfrm>
              <a:off x="10681839" y="1418740"/>
              <a:ext cx="1043997"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2D7005A4-7775-CF45-A8AE-1F385D313CFF}"/>
              </a:ext>
            </a:extLst>
          </p:cNvPr>
          <p:cNvPicPr>
            <a:picLocks noChangeAspect="1"/>
          </p:cNvPicPr>
          <p:nvPr/>
        </p:nvPicPr>
        <p:blipFill rotWithShape="1">
          <a:blip r:embed="rId3"/>
          <a:srcRect t="91079" r="81384"/>
          <a:stretch/>
        </p:blipFill>
        <p:spPr>
          <a:xfrm>
            <a:off x="4611818" y="5963591"/>
            <a:ext cx="2122469" cy="753093"/>
          </a:xfrm>
          <a:prstGeom prst="rect">
            <a:avLst/>
          </a:prstGeom>
        </p:spPr>
      </p:pic>
      <p:sp>
        <p:nvSpPr>
          <p:cNvPr id="3" name="TextBox 2">
            <a:extLst>
              <a:ext uri="{FF2B5EF4-FFF2-40B4-BE49-F238E27FC236}">
                <a16:creationId xmlns:a16="http://schemas.microsoft.com/office/drawing/2014/main" id="{C80BC211-CD2C-806D-76E7-6ED6B2420996}"/>
              </a:ext>
            </a:extLst>
          </p:cNvPr>
          <p:cNvSpPr txBox="1"/>
          <p:nvPr/>
        </p:nvSpPr>
        <p:spPr>
          <a:xfrm>
            <a:off x="384775" y="5833870"/>
            <a:ext cx="2685351" cy="646331"/>
          </a:xfrm>
          <a:prstGeom prst="rect">
            <a:avLst/>
          </a:prstGeom>
          <a:noFill/>
        </p:spPr>
        <p:txBody>
          <a:bodyPr wrap="none" rtlCol="0">
            <a:spAutoFit/>
          </a:bodyPr>
          <a:lstStyle/>
          <a:p>
            <a:pPr algn="l"/>
            <a:r>
              <a:rPr lang="en-US" b="1">
                <a:solidFill>
                  <a:srgbClr val="272524"/>
                </a:solidFill>
              </a:rPr>
              <a:t>Each dot is a gene </a:t>
            </a:r>
          </a:p>
          <a:p>
            <a:pPr algn="l"/>
            <a:r>
              <a:rPr lang="en-US" b="1">
                <a:solidFill>
                  <a:srgbClr val="272524"/>
                </a:solidFill>
              </a:rPr>
              <a:t>knockdown phenotype</a:t>
            </a:r>
          </a:p>
        </p:txBody>
      </p:sp>
    </p:spTree>
    <p:extLst>
      <p:ext uri="{BB962C8B-B14F-4D97-AF65-F5344CB8AC3E}">
        <p14:creationId xmlns:p14="http://schemas.microsoft.com/office/powerpoint/2010/main" val="36865690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246A-EFED-4759-8119-8D0F8FE88E39}"/>
              </a:ext>
            </a:extLst>
          </p:cNvPr>
          <p:cNvSpPr>
            <a:spLocks noGrp="1"/>
          </p:cNvSpPr>
          <p:nvPr>
            <p:ph type="title"/>
          </p:nvPr>
        </p:nvSpPr>
        <p:spPr/>
        <p:txBody>
          <a:bodyPr>
            <a:normAutofit/>
          </a:bodyPr>
          <a:lstStyle/>
          <a:p>
            <a:r>
              <a:rPr lang="en-US"/>
              <a:t>Applied to all expressed transcripts in K562 cells, Perturb-seq organizes diverse aspects of biology</a:t>
            </a:r>
            <a:endParaRPr lang="en-US" sz="3200"/>
          </a:p>
        </p:txBody>
      </p:sp>
      <p:sp>
        <p:nvSpPr>
          <p:cNvPr id="4" name="TextBox 3">
            <a:extLst>
              <a:ext uri="{FF2B5EF4-FFF2-40B4-BE49-F238E27FC236}">
                <a16:creationId xmlns:a16="http://schemas.microsoft.com/office/drawing/2014/main" id="{B61E77EE-52E0-4EEF-8AAB-F0D707FE6AB2}"/>
              </a:ext>
            </a:extLst>
          </p:cNvPr>
          <p:cNvSpPr txBox="1"/>
          <p:nvPr/>
        </p:nvSpPr>
        <p:spPr>
          <a:xfrm>
            <a:off x="2367499" y="2543531"/>
            <a:ext cx="2266759" cy="1200329"/>
          </a:xfrm>
          <a:prstGeom prst="rect">
            <a:avLst/>
          </a:prstGeom>
          <a:noFill/>
        </p:spPr>
        <p:txBody>
          <a:bodyPr wrap="square" rtlCol="0">
            <a:spAutoFit/>
          </a:bodyPr>
          <a:lstStyle/>
          <a:p>
            <a:pPr algn="ctr"/>
            <a:r>
              <a:rPr lang="en-US">
                <a:solidFill>
                  <a:schemeClr val="tx2"/>
                </a:solidFill>
                <a:latin typeface="+mj-lt"/>
              </a:rPr>
              <a:t>Embed ~3000 perturbation phenotypes to define gene function</a:t>
            </a:r>
          </a:p>
        </p:txBody>
      </p:sp>
      <p:cxnSp>
        <p:nvCxnSpPr>
          <p:cNvPr id="5" name="Straight Arrow Connector 4">
            <a:extLst>
              <a:ext uri="{FF2B5EF4-FFF2-40B4-BE49-F238E27FC236}">
                <a16:creationId xmlns:a16="http://schemas.microsoft.com/office/drawing/2014/main" id="{00484862-D177-4AC0-AD4B-242642C7BAF1}"/>
              </a:ext>
            </a:extLst>
          </p:cNvPr>
          <p:cNvCxnSpPr>
            <a:cxnSpLocks/>
          </p:cNvCxnSpPr>
          <p:nvPr/>
        </p:nvCxnSpPr>
        <p:spPr>
          <a:xfrm>
            <a:off x="2515102" y="3812153"/>
            <a:ext cx="196697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693FD2D-DE1C-4C80-8C14-550CB4BC621F}"/>
              </a:ext>
            </a:extLst>
          </p:cNvPr>
          <p:cNvPicPr>
            <a:picLocks noChangeAspect="1"/>
          </p:cNvPicPr>
          <p:nvPr/>
        </p:nvPicPr>
        <p:blipFill rotWithShape="1">
          <a:blip r:embed="rId2"/>
          <a:srcRect t="52242" r="57083" b="10284"/>
          <a:stretch/>
        </p:blipFill>
        <p:spPr>
          <a:xfrm>
            <a:off x="169234" y="2662968"/>
            <a:ext cx="2205620" cy="1866002"/>
          </a:xfrm>
          <a:prstGeom prst="rect">
            <a:avLst/>
          </a:prstGeom>
        </p:spPr>
      </p:pic>
      <p:sp>
        <p:nvSpPr>
          <p:cNvPr id="9" name="Rectangle 8">
            <a:extLst>
              <a:ext uri="{FF2B5EF4-FFF2-40B4-BE49-F238E27FC236}">
                <a16:creationId xmlns:a16="http://schemas.microsoft.com/office/drawing/2014/main" id="{F2686E84-7695-4DCC-AB9F-BFD4C3965D86}"/>
              </a:ext>
            </a:extLst>
          </p:cNvPr>
          <p:cNvSpPr/>
          <p:nvPr/>
        </p:nvSpPr>
        <p:spPr>
          <a:xfrm>
            <a:off x="10553700" y="1171575"/>
            <a:ext cx="1209675"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330C751-1B75-6879-B5F4-3E6E4200D9E2}"/>
              </a:ext>
            </a:extLst>
          </p:cNvPr>
          <p:cNvGrpSpPr/>
          <p:nvPr/>
        </p:nvGrpSpPr>
        <p:grpSpPr>
          <a:xfrm>
            <a:off x="5032292" y="963261"/>
            <a:ext cx="7091577" cy="5516940"/>
            <a:chOff x="4634259" y="1124436"/>
            <a:chExt cx="7091577" cy="5516940"/>
          </a:xfrm>
        </p:grpSpPr>
        <p:pic>
          <p:nvPicPr>
            <p:cNvPr id="8" name="Picture 7">
              <a:extLst>
                <a:ext uri="{FF2B5EF4-FFF2-40B4-BE49-F238E27FC236}">
                  <a16:creationId xmlns:a16="http://schemas.microsoft.com/office/drawing/2014/main" id="{0820750E-A873-4A18-A731-2B0C9C5D7282}"/>
                </a:ext>
              </a:extLst>
            </p:cNvPr>
            <p:cNvPicPr>
              <a:picLocks noChangeAspect="1"/>
            </p:cNvPicPr>
            <p:nvPr/>
          </p:nvPicPr>
          <p:blipFill>
            <a:blip r:embed="rId3"/>
            <a:stretch>
              <a:fillRect/>
            </a:stretch>
          </p:blipFill>
          <p:spPr>
            <a:xfrm>
              <a:off x="4634259" y="1685305"/>
              <a:ext cx="6693543" cy="4956071"/>
            </a:xfrm>
            <a:prstGeom prst="rect">
              <a:avLst/>
            </a:prstGeom>
          </p:spPr>
        </p:pic>
        <p:sp>
          <p:nvSpPr>
            <p:cNvPr id="10" name="Rectangle 9">
              <a:extLst>
                <a:ext uri="{FF2B5EF4-FFF2-40B4-BE49-F238E27FC236}">
                  <a16:creationId xmlns:a16="http://schemas.microsoft.com/office/drawing/2014/main" id="{01034F80-8BC0-4A0D-8177-6D13BD407D01}"/>
                </a:ext>
              </a:extLst>
            </p:cNvPr>
            <p:cNvSpPr/>
            <p:nvPr/>
          </p:nvSpPr>
          <p:spPr>
            <a:xfrm>
              <a:off x="10035877" y="1124436"/>
              <a:ext cx="1509712"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23D06B-6209-7B24-D1C8-9931B9B77FAE}"/>
                </a:ext>
              </a:extLst>
            </p:cNvPr>
            <p:cNvSpPr/>
            <p:nvPr/>
          </p:nvSpPr>
          <p:spPr>
            <a:xfrm>
              <a:off x="10681839" y="1418740"/>
              <a:ext cx="1043997" cy="1736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2D7005A4-7775-CF45-A8AE-1F385D313CFF}"/>
              </a:ext>
            </a:extLst>
          </p:cNvPr>
          <p:cNvPicPr>
            <a:picLocks noChangeAspect="1"/>
          </p:cNvPicPr>
          <p:nvPr/>
        </p:nvPicPr>
        <p:blipFill rotWithShape="1">
          <a:blip r:embed="rId3"/>
          <a:srcRect t="91079" r="81384"/>
          <a:stretch/>
        </p:blipFill>
        <p:spPr>
          <a:xfrm>
            <a:off x="4611818" y="5963591"/>
            <a:ext cx="2122469" cy="753093"/>
          </a:xfrm>
          <a:prstGeom prst="rect">
            <a:avLst/>
          </a:prstGeom>
        </p:spPr>
      </p:pic>
      <p:sp>
        <p:nvSpPr>
          <p:cNvPr id="3" name="TextBox 2">
            <a:extLst>
              <a:ext uri="{FF2B5EF4-FFF2-40B4-BE49-F238E27FC236}">
                <a16:creationId xmlns:a16="http://schemas.microsoft.com/office/drawing/2014/main" id="{C80BC211-CD2C-806D-76E7-6ED6B2420996}"/>
              </a:ext>
            </a:extLst>
          </p:cNvPr>
          <p:cNvSpPr txBox="1"/>
          <p:nvPr/>
        </p:nvSpPr>
        <p:spPr>
          <a:xfrm>
            <a:off x="384775" y="5833870"/>
            <a:ext cx="2685351" cy="646331"/>
          </a:xfrm>
          <a:prstGeom prst="rect">
            <a:avLst/>
          </a:prstGeom>
          <a:noFill/>
        </p:spPr>
        <p:txBody>
          <a:bodyPr wrap="none" rtlCol="0">
            <a:spAutoFit/>
          </a:bodyPr>
          <a:lstStyle/>
          <a:p>
            <a:pPr algn="l"/>
            <a:r>
              <a:rPr lang="en-US" b="1">
                <a:solidFill>
                  <a:srgbClr val="272524"/>
                </a:solidFill>
              </a:rPr>
              <a:t>Each dot is a gene </a:t>
            </a:r>
          </a:p>
          <a:p>
            <a:pPr algn="l"/>
            <a:r>
              <a:rPr lang="en-US" b="1">
                <a:solidFill>
                  <a:srgbClr val="272524"/>
                </a:solidFill>
              </a:rPr>
              <a:t>knockdown phenotype</a:t>
            </a:r>
          </a:p>
        </p:txBody>
      </p:sp>
      <p:sp>
        <p:nvSpPr>
          <p:cNvPr id="17" name="Rectangle 16">
            <a:extLst>
              <a:ext uri="{FF2B5EF4-FFF2-40B4-BE49-F238E27FC236}">
                <a16:creationId xmlns:a16="http://schemas.microsoft.com/office/drawing/2014/main" id="{734F7C2D-54E6-1680-FEB2-6DDE96A30A58}"/>
              </a:ext>
            </a:extLst>
          </p:cNvPr>
          <p:cNvSpPr/>
          <p:nvPr/>
        </p:nvSpPr>
        <p:spPr>
          <a:xfrm>
            <a:off x="4994752" y="1524131"/>
            <a:ext cx="2889408" cy="22197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1DE186-414D-1797-F278-87F080DF4074}"/>
              </a:ext>
            </a:extLst>
          </p:cNvPr>
          <p:cNvPicPr>
            <a:picLocks noChangeAspect="1"/>
          </p:cNvPicPr>
          <p:nvPr/>
        </p:nvPicPr>
        <p:blipFill rotWithShape="1">
          <a:blip r:embed="rId3"/>
          <a:srcRect l="-2" t="-1" r="55562" b="58594"/>
          <a:stretch/>
        </p:blipFill>
        <p:spPr>
          <a:xfrm>
            <a:off x="5828874" y="2309708"/>
            <a:ext cx="6041271" cy="4167948"/>
          </a:xfrm>
          <a:prstGeom prst="rect">
            <a:avLst/>
          </a:prstGeom>
          <a:ln w="57150">
            <a:solidFill>
              <a:schemeClr val="tx1"/>
            </a:solidFill>
          </a:ln>
        </p:spPr>
      </p:pic>
      <p:cxnSp>
        <p:nvCxnSpPr>
          <p:cNvPr id="19" name="Straight Connector 18">
            <a:extLst>
              <a:ext uri="{FF2B5EF4-FFF2-40B4-BE49-F238E27FC236}">
                <a16:creationId xmlns:a16="http://schemas.microsoft.com/office/drawing/2014/main" id="{409C211C-C9F5-1E3C-264C-F5B77BA892A9}"/>
              </a:ext>
            </a:extLst>
          </p:cNvPr>
          <p:cNvCxnSpPr>
            <a:cxnSpLocks/>
          </p:cNvCxnSpPr>
          <p:nvPr/>
        </p:nvCxnSpPr>
        <p:spPr>
          <a:xfrm>
            <a:off x="4994752" y="3743860"/>
            <a:ext cx="779515" cy="273379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C2AEF3-E4CB-566C-B64E-F20D44B21D17}"/>
              </a:ext>
            </a:extLst>
          </p:cNvPr>
          <p:cNvCxnSpPr>
            <a:cxnSpLocks/>
          </p:cNvCxnSpPr>
          <p:nvPr/>
        </p:nvCxnSpPr>
        <p:spPr>
          <a:xfrm>
            <a:off x="5013522" y="1524129"/>
            <a:ext cx="777812" cy="77656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42931E-FC35-DA7C-40D4-1D9826E6A4BF}"/>
              </a:ext>
            </a:extLst>
          </p:cNvPr>
          <p:cNvCxnSpPr>
            <a:cxnSpLocks/>
          </p:cNvCxnSpPr>
          <p:nvPr/>
        </p:nvCxnSpPr>
        <p:spPr>
          <a:xfrm>
            <a:off x="7895535" y="1524129"/>
            <a:ext cx="3987630" cy="77656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72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4ED40F-282E-690C-4447-A363ABFF82E1}"/>
              </a:ext>
            </a:extLst>
          </p:cNvPr>
          <p:cNvSpPr>
            <a:spLocks noGrp="1"/>
          </p:cNvSpPr>
          <p:nvPr>
            <p:ph type="sldNum" sz="quarter" idx="12"/>
          </p:nvPr>
        </p:nvSpPr>
        <p:spPr/>
        <p:txBody>
          <a:bodyPr/>
          <a:lstStyle/>
          <a:p>
            <a:fld id="{392A82E4-46D4-47B9-B351-3B800C56E65D}" type="slidenum">
              <a:rPr lang="en-US" smtClean="0"/>
              <a:t>99</a:t>
            </a:fld>
            <a:endParaRPr lang="en-US"/>
          </a:p>
        </p:txBody>
      </p:sp>
      <p:pic>
        <p:nvPicPr>
          <p:cNvPr id="1026" name="Picture 2">
            <a:extLst>
              <a:ext uri="{FF2B5EF4-FFF2-40B4-BE49-F238E27FC236}">
                <a16:creationId xmlns:a16="http://schemas.microsoft.com/office/drawing/2014/main" id="{B1804B4B-CFBE-BACE-F30E-E725281E6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62"/>
          <a:stretch/>
        </p:blipFill>
        <p:spPr bwMode="auto">
          <a:xfrm>
            <a:off x="586769" y="998164"/>
            <a:ext cx="11018462" cy="486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30515"/>
      </p:ext>
    </p:extLst>
  </p:cSld>
  <p:clrMapOvr>
    <a:masterClrMapping/>
  </p:clrMapOvr>
</p:sld>
</file>

<file path=ppt/theme/theme1.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4292A19B0954BBC977AA1E6CD11A2" ma:contentTypeVersion="11" ma:contentTypeDescription="Create a new document." ma:contentTypeScope="" ma:versionID="42d63f1ec78d68124be557bd3bbb8311">
  <xsd:schema xmlns:xsd="http://www.w3.org/2001/XMLSchema" xmlns:xs="http://www.w3.org/2001/XMLSchema" xmlns:p="http://schemas.microsoft.com/office/2006/metadata/properties" xmlns:ns2="93c54995-e3eb-49fd-bf62-f85a08cd8499" xmlns:ns3="cffa105d-4908-4f90-8ef1-88fada4188b4" targetNamespace="http://schemas.microsoft.com/office/2006/metadata/properties" ma:root="true" ma:fieldsID="2ae1cf6054c8ae1d2643f1278477ab8d" ns2:_="" ns3:_="">
    <xsd:import namespace="93c54995-e3eb-49fd-bf62-f85a08cd8499"/>
    <xsd:import namespace="cffa105d-4908-4f90-8ef1-88fada4188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c54995-e3eb-49fd-bf62-f85a08cd8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f7d5a8f-ce67-4f4b-8415-9075249ea24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a105d-4908-4f90-8ef1-88fada4188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d578a35-73b3-4472-bad1-3a6364dfae22}" ma:internalName="TaxCatchAll" ma:showField="CatchAllData" ma:web="cffa105d-4908-4f90-8ef1-88fada4188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3c54995-e3eb-49fd-bf62-f85a08cd8499">
      <Terms xmlns="http://schemas.microsoft.com/office/infopath/2007/PartnerControls"/>
    </lcf76f155ced4ddcb4097134ff3c332f>
    <TaxCatchAll xmlns="cffa105d-4908-4f90-8ef1-88fada4188b4" xsi:nil="true"/>
  </documentManagement>
</p:properties>
</file>

<file path=customXml/itemProps1.xml><?xml version="1.0" encoding="utf-8"?>
<ds:datastoreItem xmlns:ds="http://schemas.openxmlformats.org/officeDocument/2006/customXml" ds:itemID="{98C3D798-7735-4B15-805B-6BDC78EFC7C7}"/>
</file>

<file path=customXml/itemProps2.xml><?xml version="1.0" encoding="utf-8"?>
<ds:datastoreItem xmlns:ds="http://schemas.openxmlformats.org/officeDocument/2006/customXml" ds:itemID="{22BFF351-9A0A-4BED-82B4-695B95B365BE}"/>
</file>

<file path=customXml/itemProps3.xml><?xml version="1.0" encoding="utf-8"?>
<ds:datastoreItem xmlns:ds="http://schemas.openxmlformats.org/officeDocument/2006/customXml" ds:itemID="{DCDEC11B-C416-4751-9306-4712278F4545}"/>
</file>

<file path=docProps/app.xml><?xml version="1.0" encoding="utf-8"?>
<Properties xmlns="http://schemas.openxmlformats.org/officeDocument/2006/extended-properties" xmlns:vt="http://schemas.openxmlformats.org/officeDocument/2006/docPropsVTypes">
  <Template>blank</Template>
  <TotalTime>672</TotalTime>
  <Words>5700</Words>
  <Application>Microsoft Office PowerPoint</Application>
  <PresentationFormat>Widescreen</PresentationFormat>
  <Paragraphs>881</Paragraphs>
  <Slides>124</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124</vt:i4>
      </vt:variant>
    </vt:vector>
  </HeadingPairs>
  <TitlesOfParts>
    <vt:vector size="135" baseType="lpstr">
      <vt:lpstr>Arial</vt:lpstr>
      <vt:lpstr>Calibri</vt:lpstr>
      <vt:lpstr>Cambria Math</vt:lpstr>
      <vt:lpstr>Courier New</vt:lpstr>
      <vt:lpstr>Helonia</vt:lpstr>
      <vt:lpstr>Helvetica</vt:lpstr>
      <vt:lpstr>Lucida Grande</vt:lpstr>
      <vt:lpstr>System Font Regular</vt:lpstr>
      <vt:lpstr>Times</vt:lpstr>
      <vt:lpstr>Wingdings</vt:lpstr>
      <vt:lpstr>MSK Internal Template</vt:lpstr>
      <vt:lpstr>PowerPoint Presentation</vt:lpstr>
      <vt:lpstr>Outline</vt:lpstr>
      <vt:lpstr>Background on CRISPR screens</vt:lpstr>
      <vt:lpstr>Cas enzymes are programmable genome perturbation tools</vt:lpstr>
      <vt:lpstr>Cas enzymes are programmable genome perturbation tools</vt:lpstr>
      <vt:lpstr>Cas enzymes are programmable genome perturbation tools</vt:lpstr>
      <vt:lpstr>The four elements of a CRISPR screen</vt:lpstr>
      <vt:lpstr>The prototypical CRISPR screen: fitness/dropout</vt:lpstr>
      <vt:lpstr>Example: genome-wide measurement of fitness effects</vt:lpstr>
      <vt:lpstr>Quantifying CRISPR screens</vt:lpstr>
      <vt:lpstr>What do the data look like?</vt:lpstr>
      <vt:lpstr>Incomplete outcomes are important confounders</vt:lpstr>
      <vt:lpstr>Model-based Analysis of Genome-wide CRISPR/Cas9 Knockout (MAGeCK)</vt:lpstr>
      <vt:lpstr>A common statistical model for count data</vt:lpstr>
      <vt:lpstr>A common statistical model for count data</vt:lpstr>
      <vt:lpstr>MAGeCK uses all sgRNAs to empirically estimate the mean-variance relationship</vt:lpstr>
      <vt:lpstr>Incomplete outcomes are important confounders</vt:lpstr>
      <vt:lpstr>To identify hit genes, MAGeCK uses Robust Rank Aggregation to combine results from multiple guides</vt:lpstr>
      <vt:lpstr>What do the data look like?</vt:lpstr>
      <vt:lpstr>Background on single-cell RNA sequencing</vt:lpstr>
      <vt:lpstr>Why single-cell analysis?</vt:lpstr>
      <vt:lpstr>Three basic steps in a single-cell technique</vt:lpstr>
      <vt:lpstr>Achieving single-cell resolution by limiting dilution</vt:lpstr>
      <vt:lpstr>Partitioning of individual cells using droplet emulsions</vt:lpstr>
      <vt:lpstr>Barcoding mRNAs: droplet barcodes</vt:lpstr>
      <vt:lpstr>Capturing mRNAs</vt:lpstr>
      <vt:lpstr>Achieving single-molecule counting using UMIs</vt:lpstr>
      <vt:lpstr>Digital gene expression matrix</vt:lpstr>
      <vt:lpstr>Development of Perturb-seq</vt:lpstr>
      <vt:lpstr>Why single-cell analysis?</vt:lpstr>
      <vt:lpstr>Single-cell CRISPR screens</vt:lpstr>
      <vt:lpstr>Perturb-seq connects many CRISPR-mediated perturbations to their effects on the transcriptome</vt:lpstr>
      <vt:lpstr>How do we capture perturbation identities?</vt:lpstr>
      <vt:lpstr>Subsequent improvements to avoid template switching</vt:lpstr>
      <vt:lpstr>Subsequent improvements to avoid template switching</vt:lpstr>
      <vt:lpstr>To ensure capture of perturbation identities, protocols usually perform substantial targeted amplification</vt:lpstr>
      <vt:lpstr>How do we assign perturbation identities to cells?</vt:lpstr>
      <vt:lpstr>How do we assign perturbation identities to cells?</vt:lpstr>
      <vt:lpstr>How do we assign perturbation identities to cells?</vt:lpstr>
      <vt:lpstr>How do we assign perturbation identities to cells?</vt:lpstr>
      <vt:lpstr>How do we assign perturbation identities to cells?</vt:lpstr>
      <vt:lpstr>How do we assign perturbation identities to cells?</vt:lpstr>
      <vt:lpstr>Exploratory analysis of single-cell data and Perturb-seq</vt:lpstr>
      <vt:lpstr>The outcome of a Perturb-seq experiment</vt:lpstr>
      <vt:lpstr>The outcome of a Perturb-seq experiment</vt:lpstr>
      <vt:lpstr>Two ways of looking at the data</vt:lpstr>
      <vt:lpstr>Two simple approaches for exploring heterogeneity</vt:lpstr>
      <vt:lpstr>Two simple approaches for exploring heterogeneity</vt:lpstr>
      <vt:lpstr>Two simple approaches for exploring heterogeneity</vt:lpstr>
      <vt:lpstr>Example of a UMAP embedding</vt:lpstr>
      <vt:lpstr>Example of a UMAP embedding</vt:lpstr>
      <vt:lpstr>Example of a UMAP embedding</vt:lpstr>
      <vt:lpstr>Two ways of looking at the data</vt:lpstr>
      <vt:lpstr>Annotating gene function from transcriptional phenotypes</vt:lpstr>
      <vt:lpstr>Example: genes that induce the unfolded protein response</vt:lpstr>
      <vt:lpstr>PowerPoint Presentation</vt:lpstr>
      <vt:lpstr>Identifying active perturbations with differential expression</vt:lpstr>
      <vt:lpstr>Example of a UMAP embedding</vt:lpstr>
      <vt:lpstr>Two ways of assessing perturbation effects</vt:lpstr>
      <vt:lpstr>Identifying active perturbations using energy distance</vt:lpstr>
      <vt:lpstr>Identifying active perturbations using energy distance</vt:lpstr>
      <vt:lpstr>Identifying active perturbations using energy distance</vt:lpstr>
      <vt:lpstr>Example</vt:lpstr>
      <vt:lpstr>Two ways of assessing perturbation effects</vt:lpstr>
      <vt:lpstr>Gene-level differential expression</vt:lpstr>
      <vt:lpstr>Strategies for gene-level differential expression</vt:lpstr>
      <vt:lpstr>Strategies for gene-level differential expression</vt:lpstr>
      <vt:lpstr>Outcome of gene-level differential expression</vt:lpstr>
      <vt:lpstr>Modeling single-cell perturbation data</vt:lpstr>
      <vt:lpstr>Incomplete penetrance in single-cell CRISPR screens</vt:lpstr>
      <vt:lpstr>Incomplete penetrance in single-cell CRISPR screens</vt:lpstr>
      <vt:lpstr>Key advantage of Perturb-seq: data are labeled, so can do supervised learning</vt:lpstr>
      <vt:lpstr>Identifying perturbed cells</vt:lpstr>
      <vt:lpstr>Identifying perturbed cells</vt:lpstr>
      <vt:lpstr>Mixscape is a classifier model that identifies cells where perturbations have failed and relabels them</vt:lpstr>
      <vt:lpstr>Mixscape step 1: computing perturbation signatures</vt:lpstr>
      <vt:lpstr>Mixscape step 1: computing perturbation signatures</vt:lpstr>
      <vt:lpstr>Mixscape step 1: computing perturbation signatures</vt:lpstr>
      <vt:lpstr>Mixscape step 2: reduce to a scalar classification problem</vt:lpstr>
      <vt:lpstr>Mixscape step 3: Gaussian mixture model to classify cells</vt:lpstr>
      <vt:lpstr>Can we use machine learning to make predictions across context?</vt:lpstr>
      <vt:lpstr>Predicting perturbation effects across context</vt:lpstr>
      <vt:lpstr>Predicting perturbation effects across context</vt:lpstr>
      <vt:lpstr>Expression forecasting remains an unsolved problem</vt:lpstr>
      <vt:lpstr>Virtual cell projects: a current frontier</vt:lpstr>
      <vt:lpstr>Outline</vt:lpstr>
      <vt:lpstr>Applying Perturb-seq at genome-scale</vt:lpstr>
      <vt:lpstr>Genome-scale Perturb-seq to understand cell biology</vt:lpstr>
      <vt:lpstr>Genome-scale Perturb-seq</vt:lpstr>
      <vt:lpstr>PowerPoint Presentation</vt:lpstr>
      <vt:lpstr>Optimized CRISPRi yields median ~90% knockdown</vt:lpstr>
      <vt:lpstr>PowerPoint Presentation</vt:lpstr>
      <vt:lpstr>Internal normalization to correct batch effects</vt:lpstr>
      <vt:lpstr>Internal normalization to correct batch effects</vt:lpstr>
      <vt:lpstr>A global view of the data structure</vt:lpstr>
      <vt:lpstr>Annotating gene function from transcriptional phenotypes</vt:lpstr>
      <vt:lpstr>Applied to all expressed transcripts in K562 cells, Perturb-seq organizes diverse aspects of biology</vt:lpstr>
      <vt:lpstr>Applied to all expressed transcripts in K562 cells, Perturb-seq organizes diverse aspects of biology</vt:lpstr>
      <vt:lpstr>PowerPoint Presentation</vt:lpstr>
      <vt:lpstr>PowerPoint Presentation</vt:lpstr>
      <vt:lpstr>The Integrator complex splits into three distinct modules by transcriptional phenotypes</vt:lpstr>
      <vt:lpstr>Defining functional submodules through transcriptional phenotypes</vt:lpstr>
      <vt:lpstr>PowerPoint Presentation</vt:lpstr>
      <vt:lpstr>C7orf26, which we rename INTS15, is a core component of the INTS10-13-14-15 subcomplex</vt:lpstr>
      <vt:lpstr>Comparing structural and functional submodules</vt:lpstr>
      <vt:lpstr>INTS10-13-14-15 is the TF binding module of the Integrator complex</vt:lpstr>
      <vt:lpstr>PowerPoint Presentation</vt:lpstr>
      <vt:lpstr>PowerPoint Presentation</vt:lpstr>
      <vt:lpstr>PowerPoint Presentation</vt:lpstr>
      <vt:lpstr>Single-cell resolution lets you examine phenotypes driven by heterogeneity</vt:lpstr>
      <vt:lpstr>Exploring drivers and consequences of aneuploidy</vt:lpstr>
      <vt:lpstr>Exploring drivers and consequences of aneuploidy</vt:lpstr>
      <vt:lpstr>Exploring drivers and consequences of aneuploidy</vt:lpstr>
      <vt:lpstr>PowerPoint Presentation</vt:lpstr>
      <vt:lpstr>Systematic identification of aneuploidy drivers</vt:lpstr>
      <vt:lpstr>Open questions enabled by single-cell phenotypes</vt:lpstr>
      <vt:lpstr>PowerPoint Presentation</vt:lpstr>
      <vt:lpstr>Each mitochondrion has its own genome</vt:lpstr>
      <vt:lpstr>Understanding the organization of mitochondrial signaling</vt:lpstr>
      <vt:lpstr>Understanding the organization of mitochondrial signaling</vt:lpstr>
      <vt:lpstr>Outline</vt:lpstr>
      <vt:lpstr>Final project</vt:lpstr>
      <vt:lpstr>General resources</vt:lpstr>
      <vt:lpstr>Links to files</vt:lpstr>
    </vt:vector>
  </TitlesOfParts>
  <Company>MSK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Norman, Thomas</dc:creator>
  <cp:lastModifiedBy>Norman, Thomas M./Sloan Kettering Institute</cp:lastModifiedBy>
  <cp:revision>2</cp:revision>
  <dcterms:created xsi:type="dcterms:W3CDTF">2024-04-17T15:45:49Z</dcterms:created>
  <dcterms:modified xsi:type="dcterms:W3CDTF">2025-11-17T19:10:38Z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2022-09-12T14:33:51Z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e87d08fb-4b2a-4502-ad1f-5afae1f7f999</vt:lpwstr>
  </property>
  <property fmtid="{D5CDD505-2E9C-101B-9397-08002B2CF9AE}" pid="8" name="MSIP_Label_38f1469a-2c2a-4aee-b92b-090d4c5468ff_ContentBits">
    <vt:lpwstr>0</vt:lpwstr>
  </property>
  <property fmtid="{D5CDD505-2E9C-101B-9397-08002B2CF9AE}" pid="9" name="ContentTypeId">
    <vt:lpwstr>0x01010035F4292A19B0954BBC977AA1E6CD11A2</vt:lpwstr>
  </property>
</Properties>
</file>