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sldIdLst>
    <p:sldId id="11044" r:id="rId5"/>
    <p:sldId id="2147478995" r:id="rId6"/>
    <p:sldId id="2147479003" r:id="rId7"/>
    <p:sldId id="2147478996" r:id="rId8"/>
    <p:sldId id="2147479006" r:id="rId9"/>
    <p:sldId id="2147478999" r:id="rId10"/>
    <p:sldId id="2147478998" r:id="rId11"/>
    <p:sldId id="2147479002" r:id="rId12"/>
    <p:sldId id="2147479001" r:id="rId13"/>
    <p:sldId id="2147478997" r:id="rId14"/>
    <p:sldId id="2147479010" r:id="rId15"/>
    <p:sldId id="11041" r:id="rId16"/>
    <p:sldId id="2147479013" r:id="rId17"/>
    <p:sldId id="2147479015" r:id="rId18"/>
    <p:sldId id="2147479014" r:id="rId19"/>
    <p:sldId id="2147479016" r:id="rId20"/>
  </p:sldIdLst>
  <p:sldSz cx="12192000" cy="6858000"/>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ysir, Jimmitti" initials="" lastIdx="3" clrIdx="0">
    <p:extLst>
      <p:ext uri="{19B8F6BF-5375-455C-9EA6-DF929625EA0E}">
        <p15:presenceInfo xmlns:p15="http://schemas.microsoft.com/office/powerpoint/2012/main" userId="S::teysirj@mskcc.org::3b49d167-cb6a-458c-8978-0d0f028340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20CA41-132A-4363-AA1A-1248151B941F}" v="190" dt="2026-06-24T14:08:47.305"/>
    <p1510:client id="{5274886D-07E7-808B-EBF9-36DC2C71A5FD}" v="1" dt="2026-06-24T15:55:02.437"/>
    <p1510:client id="{539B13C9-A444-09FF-3DF4-3682B6F8B619}" v="3" dt="2026-06-23T17:30:19.1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ysir, Jimmitti" userId="S::teysirj@mskcc.org::3b49d167-cb6a-458c-8978-0d0f028340ab" providerId="AD" clId="Web-{5274886D-07E7-808B-EBF9-36DC2C71A5FD}"/>
    <pc:docChg chg="modSld">
      <pc:chgData name="Teysir, Jimmitti" userId="S::teysirj@mskcc.org::3b49d167-cb6a-458c-8978-0d0f028340ab" providerId="AD" clId="Web-{5274886D-07E7-808B-EBF9-36DC2C71A5FD}" dt="2026-06-24T15:55:02.437" v="0"/>
      <pc:docMkLst>
        <pc:docMk/>
      </pc:docMkLst>
      <pc:sldChg chg="modSp">
        <pc:chgData name="Teysir, Jimmitti" userId="S::teysirj@mskcc.org::3b49d167-cb6a-458c-8978-0d0f028340ab" providerId="AD" clId="Web-{5274886D-07E7-808B-EBF9-36DC2C71A5FD}" dt="2026-06-24T15:55:02.437" v="0"/>
        <pc:sldMkLst>
          <pc:docMk/>
          <pc:sldMk cId="1753198280" sldId="2147478997"/>
        </pc:sldMkLst>
        <pc:spChg chg="mod">
          <ac:chgData name="Teysir, Jimmitti" userId="S::teysirj@mskcc.org::3b49d167-cb6a-458c-8978-0d0f028340ab" providerId="AD" clId="Web-{5274886D-07E7-808B-EBF9-36DC2C71A5FD}" dt="2026-06-24T15:55:02.437" v="0"/>
          <ac:spMkLst>
            <pc:docMk/>
            <pc:sldMk cId="1753198280" sldId="2147478997"/>
            <ac:spMk id="5" creationId="{1C57DE76-ADB3-C481-8F38-A9D90FF768D6}"/>
          </ac:spMkLst>
        </pc:spChg>
      </pc:sldChg>
    </pc:docChg>
  </pc:docChgLst>
  <pc:docChgLst>
    <pc:chgData name="Blinder, Victoria" userId="2d21d2e0-bf7f-40c7-9861-81cf8de22ba0" providerId="ADAL" clId="{DA1DBE77-1FC7-5D74-8895-86656E3A4449}"/>
    <pc:docChg chg="modSld">
      <pc:chgData name="Blinder, Victoria" userId="2d21d2e0-bf7f-40c7-9861-81cf8de22ba0" providerId="ADAL" clId="{DA1DBE77-1FC7-5D74-8895-86656E3A4449}" dt="2026-06-20T07:08:10.869" v="1" actId="20577"/>
      <pc:docMkLst>
        <pc:docMk/>
      </pc:docMkLst>
      <pc:sldChg chg="modSp mod">
        <pc:chgData name="Blinder, Victoria" userId="2d21d2e0-bf7f-40c7-9861-81cf8de22ba0" providerId="ADAL" clId="{DA1DBE77-1FC7-5D74-8895-86656E3A4449}" dt="2026-06-20T07:07:23.607" v="0" actId="207"/>
        <pc:sldMkLst>
          <pc:docMk/>
          <pc:sldMk cId="1753198280" sldId="2147478997"/>
        </pc:sldMkLst>
        <pc:spChg chg="mod">
          <ac:chgData name="Blinder, Victoria" userId="2d21d2e0-bf7f-40c7-9861-81cf8de22ba0" providerId="ADAL" clId="{DA1DBE77-1FC7-5D74-8895-86656E3A4449}" dt="2026-06-20T07:07:23.607" v="0" actId="207"/>
          <ac:spMkLst>
            <pc:docMk/>
            <pc:sldMk cId="1753198280" sldId="2147478997"/>
            <ac:spMk id="5" creationId="{1C57DE76-ADB3-C481-8F38-A9D90FF768D6}"/>
          </ac:spMkLst>
        </pc:spChg>
      </pc:sldChg>
      <pc:sldChg chg="modSp mod">
        <pc:chgData name="Blinder, Victoria" userId="2d21d2e0-bf7f-40c7-9861-81cf8de22ba0" providerId="ADAL" clId="{DA1DBE77-1FC7-5D74-8895-86656E3A4449}" dt="2026-06-20T07:08:10.869" v="1" actId="20577"/>
        <pc:sldMkLst>
          <pc:docMk/>
          <pc:sldMk cId="1764166788" sldId="2147478999"/>
        </pc:sldMkLst>
        <pc:spChg chg="mod">
          <ac:chgData name="Blinder, Victoria" userId="2d21d2e0-bf7f-40c7-9861-81cf8de22ba0" providerId="ADAL" clId="{DA1DBE77-1FC7-5D74-8895-86656E3A4449}" dt="2026-06-20T07:08:10.869" v="1" actId="20577"/>
          <ac:spMkLst>
            <pc:docMk/>
            <pc:sldMk cId="1764166788" sldId="2147478999"/>
            <ac:spMk id="5" creationId="{1C57DE76-ADB3-C481-8F38-A9D90FF768D6}"/>
          </ac:spMkLst>
        </pc:spChg>
      </pc:sldChg>
    </pc:docChg>
  </pc:docChgLst>
  <pc:docChgLst>
    <pc:chgData name="Teysir, Jimmitti" userId="S::teysirj@mskcc.org::3b49d167-cb6a-458c-8978-0d0f028340ab" providerId="AD" clId="Web-{6942707A-8EE5-BB41-6B1A-9D1AF2ED925F}"/>
    <pc:docChg chg="modSld">
      <pc:chgData name="Teysir, Jimmitti" userId="S::teysirj@mskcc.org::3b49d167-cb6a-458c-8978-0d0f028340ab" providerId="AD" clId="Web-{6942707A-8EE5-BB41-6B1A-9D1AF2ED925F}" dt="2026-06-19T17:06:13.610" v="5"/>
      <pc:docMkLst>
        <pc:docMk/>
      </pc:docMkLst>
      <pc:sldChg chg="modSp">
        <pc:chgData name="Teysir, Jimmitti" userId="S::teysirj@mskcc.org::3b49d167-cb6a-458c-8978-0d0f028340ab" providerId="AD" clId="Web-{6942707A-8EE5-BB41-6B1A-9D1AF2ED925F}" dt="2026-06-19T17:06:13.610" v="5"/>
        <pc:sldMkLst>
          <pc:docMk/>
          <pc:sldMk cId="1755478303" sldId="2147478996"/>
        </pc:sldMkLst>
        <pc:graphicFrameChg chg="mod modGraphic">
          <ac:chgData name="Teysir, Jimmitti" userId="S::teysirj@mskcc.org::3b49d167-cb6a-458c-8978-0d0f028340ab" providerId="AD" clId="Web-{6942707A-8EE5-BB41-6B1A-9D1AF2ED925F}" dt="2026-06-19T17:06:13.610" v="5"/>
          <ac:graphicFrameMkLst>
            <pc:docMk/>
            <pc:sldMk cId="1755478303" sldId="2147478996"/>
            <ac:graphicFrameMk id="6" creationId="{713EBDF3-B6C9-4E06-2D75-A945755236D0}"/>
          </ac:graphicFrameMkLst>
        </pc:graphicFrameChg>
      </pc:sldChg>
    </pc:docChg>
  </pc:docChgLst>
  <pc:docChgLst>
    <pc:chgData name="Teysir, Jimmitti" userId="S::teysirj@mskcc.org::3b49d167-cb6a-458c-8978-0d0f028340ab" providerId="AD" clId="Web-{539B13C9-A444-09FF-3DF4-3682B6F8B619}"/>
    <pc:docChg chg="modSld">
      <pc:chgData name="Teysir, Jimmitti" userId="S::teysirj@mskcc.org::3b49d167-cb6a-458c-8978-0d0f028340ab" providerId="AD" clId="Web-{539B13C9-A444-09FF-3DF4-3682B6F8B619}" dt="2026-06-23T17:30:19.131" v="2" actId="20577"/>
      <pc:docMkLst>
        <pc:docMk/>
      </pc:docMkLst>
      <pc:sldChg chg="modSp">
        <pc:chgData name="Teysir, Jimmitti" userId="S::teysirj@mskcc.org::3b49d167-cb6a-458c-8978-0d0f028340ab" providerId="AD" clId="Web-{539B13C9-A444-09FF-3DF4-3682B6F8B619}" dt="2026-06-23T17:30:19.131" v="2" actId="20577"/>
        <pc:sldMkLst>
          <pc:docMk/>
          <pc:sldMk cId="555347723" sldId="2147479009"/>
        </pc:sldMkLst>
        <pc:spChg chg="mod">
          <ac:chgData name="Teysir, Jimmitti" userId="S::teysirj@mskcc.org::3b49d167-cb6a-458c-8978-0d0f028340ab" providerId="AD" clId="Web-{539B13C9-A444-09FF-3DF4-3682B6F8B619}" dt="2026-06-23T17:30:19.131" v="2" actId="20577"/>
          <ac:spMkLst>
            <pc:docMk/>
            <pc:sldMk cId="555347723" sldId="2147479009"/>
            <ac:spMk id="5" creationId="{1C57DE76-ADB3-C481-8F38-A9D90FF768D6}"/>
          </ac:spMkLst>
        </pc:spChg>
      </pc:sldChg>
    </pc:docChg>
  </pc:docChgLst>
  <pc:docChgLst>
    <pc:chgData name="Teysir, Jimmitti" userId="S::teysirj@mskcc.org::3b49d167-cb6a-458c-8978-0d0f028340ab" providerId="AD" clId="Web-{3320CA41-132A-4363-AA1A-1248151B941F}"/>
    <pc:docChg chg="addSld delSld modSld sldOrd">
      <pc:chgData name="Teysir, Jimmitti" userId="S::teysirj@mskcc.org::3b49d167-cb6a-458c-8978-0d0f028340ab" providerId="AD" clId="Web-{3320CA41-132A-4363-AA1A-1248151B941F}" dt="2026-06-24T14:08:47.305" v="189" actId="20577"/>
      <pc:docMkLst>
        <pc:docMk/>
      </pc:docMkLst>
      <pc:sldChg chg="modSp">
        <pc:chgData name="Teysir, Jimmitti" userId="S::teysirj@mskcc.org::3b49d167-cb6a-458c-8978-0d0f028340ab" providerId="AD" clId="Web-{3320CA41-132A-4363-AA1A-1248151B941F}" dt="2026-06-24T14:06:42.444" v="186" actId="20577"/>
        <pc:sldMkLst>
          <pc:docMk/>
          <pc:sldMk cId="2658067806" sldId="2147478995"/>
        </pc:sldMkLst>
        <pc:spChg chg="mod">
          <ac:chgData name="Teysir, Jimmitti" userId="S::teysirj@mskcc.org::3b49d167-cb6a-458c-8978-0d0f028340ab" providerId="AD" clId="Web-{3320CA41-132A-4363-AA1A-1248151B941F}" dt="2026-06-24T14:06:42.444" v="186" actId="20577"/>
          <ac:spMkLst>
            <pc:docMk/>
            <pc:sldMk cId="2658067806" sldId="2147478995"/>
            <ac:spMk id="5" creationId="{8E78D45B-45CE-C6F1-B776-45359711E0BD}"/>
          </ac:spMkLst>
        </pc:spChg>
      </pc:sldChg>
      <pc:sldChg chg="modSp">
        <pc:chgData name="Teysir, Jimmitti" userId="S::teysirj@mskcc.org::3b49d167-cb6a-458c-8978-0d0f028340ab" providerId="AD" clId="Web-{3320CA41-132A-4363-AA1A-1248151B941F}" dt="2026-06-24T13:31:23.434" v="68"/>
        <pc:sldMkLst>
          <pc:docMk/>
          <pc:sldMk cId="1755478303" sldId="2147478996"/>
        </pc:sldMkLst>
        <pc:graphicFrameChg chg="mod modGraphic">
          <ac:chgData name="Teysir, Jimmitti" userId="S::teysirj@mskcc.org::3b49d167-cb6a-458c-8978-0d0f028340ab" providerId="AD" clId="Web-{3320CA41-132A-4363-AA1A-1248151B941F}" dt="2026-06-24T13:31:23.434" v="68"/>
          <ac:graphicFrameMkLst>
            <pc:docMk/>
            <pc:sldMk cId="1755478303" sldId="2147478996"/>
            <ac:graphicFrameMk id="6" creationId="{713EBDF3-B6C9-4E06-2D75-A945755236D0}"/>
          </ac:graphicFrameMkLst>
        </pc:graphicFrameChg>
      </pc:sldChg>
      <pc:sldChg chg="modSp">
        <pc:chgData name="Teysir, Jimmitti" userId="S::teysirj@mskcc.org::3b49d167-cb6a-458c-8978-0d0f028340ab" providerId="AD" clId="Web-{3320CA41-132A-4363-AA1A-1248151B941F}" dt="2026-06-24T13:52:26.527" v="78" actId="20577"/>
        <pc:sldMkLst>
          <pc:docMk/>
          <pc:sldMk cId="1753198280" sldId="2147478997"/>
        </pc:sldMkLst>
        <pc:spChg chg="mod">
          <ac:chgData name="Teysir, Jimmitti" userId="S::teysirj@mskcc.org::3b49d167-cb6a-458c-8978-0d0f028340ab" providerId="AD" clId="Web-{3320CA41-132A-4363-AA1A-1248151B941F}" dt="2026-06-24T13:52:26.527" v="78" actId="20577"/>
          <ac:spMkLst>
            <pc:docMk/>
            <pc:sldMk cId="1753198280" sldId="2147478997"/>
            <ac:spMk id="5" creationId="{1C57DE76-ADB3-C481-8F38-A9D90FF768D6}"/>
          </ac:spMkLst>
        </pc:spChg>
      </pc:sldChg>
      <pc:sldChg chg="ord">
        <pc:chgData name="Teysir, Jimmitti" userId="S::teysirj@mskcc.org::3b49d167-cb6a-458c-8978-0d0f028340ab" providerId="AD" clId="Web-{3320CA41-132A-4363-AA1A-1248151B941F}" dt="2026-06-24T13:26:01.495" v="48"/>
        <pc:sldMkLst>
          <pc:docMk/>
          <pc:sldMk cId="4138955907" sldId="2147478998"/>
        </pc:sldMkLst>
      </pc:sldChg>
      <pc:sldChg chg="ord">
        <pc:chgData name="Teysir, Jimmitti" userId="S::teysirj@mskcc.org::3b49d167-cb6a-458c-8978-0d0f028340ab" providerId="AD" clId="Web-{3320CA41-132A-4363-AA1A-1248151B941F}" dt="2026-06-24T13:23:55.604" v="47"/>
        <pc:sldMkLst>
          <pc:docMk/>
          <pc:sldMk cId="1764166788" sldId="2147478999"/>
        </pc:sldMkLst>
      </pc:sldChg>
      <pc:sldChg chg="ord">
        <pc:chgData name="Teysir, Jimmitti" userId="S::teysirj@mskcc.org::3b49d167-cb6a-458c-8978-0d0f028340ab" providerId="AD" clId="Web-{3320CA41-132A-4363-AA1A-1248151B941F}" dt="2026-06-24T13:56:09.780" v="80"/>
        <pc:sldMkLst>
          <pc:docMk/>
          <pc:sldMk cId="3162332982" sldId="2147479001"/>
        </pc:sldMkLst>
      </pc:sldChg>
      <pc:sldChg chg="ord">
        <pc:chgData name="Teysir, Jimmitti" userId="S::teysirj@mskcc.org::3b49d167-cb6a-458c-8978-0d0f028340ab" providerId="AD" clId="Web-{3320CA41-132A-4363-AA1A-1248151B941F}" dt="2026-06-24T13:26:15.651" v="49"/>
        <pc:sldMkLst>
          <pc:docMk/>
          <pc:sldMk cId="4215076983" sldId="2147479002"/>
        </pc:sldMkLst>
      </pc:sldChg>
      <pc:sldChg chg="modSp">
        <pc:chgData name="Teysir, Jimmitti" userId="S::teysirj@mskcc.org::3b49d167-cb6a-458c-8978-0d0f028340ab" providerId="AD" clId="Web-{3320CA41-132A-4363-AA1A-1248151B941F}" dt="2026-06-24T13:14:12.272" v="3" actId="20577"/>
        <pc:sldMkLst>
          <pc:docMk/>
          <pc:sldMk cId="3192505682" sldId="2147479006"/>
        </pc:sldMkLst>
        <pc:spChg chg="mod">
          <ac:chgData name="Teysir, Jimmitti" userId="S::teysirj@mskcc.org::3b49d167-cb6a-458c-8978-0d0f028340ab" providerId="AD" clId="Web-{3320CA41-132A-4363-AA1A-1248151B941F}" dt="2026-06-24T13:14:12.272" v="3" actId="20577"/>
          <ac:spMkLst>
            <pc:docMk/>
            <pc:sldMk cId="3192505682" sldId="2147479006"/>
            <ac:spMk id="4" creationId="{83EB9B82-7029-75C6-E78E-8929F764090F}"/>
          </ac:spMkLst>
        </pc:spChg>
      </pc:sldChg>
      <pc:sldChg chg="del">
        <pc:chgData name="Teysir, Jimmitti" userId="S::teysirj@mskcc.org::3b49d167-cb6a-458c-8978-0d0f028340ab" providerId="AD" clId="Web-{3320CA41-132A-4363-AA1A-1248151B941F}" dt="2026-06-24T13:52:34.012" v="79"/>
        <pc:sldMkLst>
          <pc:docMk/>
          <pc:sldMk cId="2164398410" sldId="2147479008"/>
        </pc:sldMkLst>
      </pc:sldChg>
      <pc:sldChg chg="modSp del ord">
        <pc:chgData name="Teysir, Jimmitti" userId="S::teysirj@mskcc.org::3b49d167-cb6a-458c-8978-0d0f028340ab" providerId="AD" clId="Web-{3320CA41-132A-4363-AA1A-1248151B941F}" dt="2026-06-24T14:06:12.428" v="181"/>
        <pc:sldMkLst>
          <pc:docMk/>
          <pc:sldMk cId="555347723" sldId="2147479009"/>
        </pc:sldMkLst>
        <pc:spChg chg="mod">
          <ac:chgData name="Teysir, Jimmitti" userId="S::teysirj@mskcc.org::3b49d167-cb6a-458c-8978-0d0f028340ab" providerId="AD" clId="Web-{3320CA41-132A-4363-AA1A-1248151B941F}" dt="2026-06-24T13:15:51.741" v="4" actId="20577"/>
          <ac:spMkLst>
            <pc:docMk/>
            <pc:sldMk cId="555347723" sldId="2147479009"/>
            <ac:spMk id="4" creationId="{83EB9B82-7029-75C6-E78E-8929F764090F}"/>
          </ac:spMkLst>
        </pc:spChg>
      </pc:sldChg>
      <pc:sldChg chg="modSp">
        <pc:chgData name="Teysir, Jimmitti" userId="S::teysirj@mskcc.org::3b49d167-cb6a-458c-8978-0d0f028340ab" providerId="AD" clId="Web-{3320CA41-132A-4363-AA1A-1248151B941F}" dt="2026-06-24T13:59:02.704" v="101" actId="20577"/>
        <pc:sldMkLst>
          <pc:docMk/>
          <pc:sldMk cId="1071958778" sldId="2147479010"/>
        </pc:sldMkLst>
        <pc:spChg chg="mod">
          <ac:chgData name="Teysir, Jimmitti" userId="S::teysirj@mskcc.org::3b49d167-cb6a-458c-8978-0d0f028340ab" providerId="AD" clId="Web-{3320CA41-132A-4363-AA1A-1248151B941F}" dt="2026-06-24T13:59:02.704" v="101" actId="20577"/>
          <ac:spMkLst>
            <pc:docMk/>
            <pc:sldMk cId="1071958778" sldId="2147479010"/>
            <ac:spMk id="5" creationId="{DCB373F0-DF92-1F07-CBFB-F7A30B7C4E4A}"/>
          </ac:spMkLst>
        </pc:spChg>
      </pc:sldChg>
      <pc:sldChg chg="modSp">
        <pc:chgData name="Teysir, Jimmitti" userId="S::teysirj@mskcc.org::3b49d167-cb6a-458c-8978-0d0f028340ab" providerId="AD" clId="Web-{3320CA41-132A-4363-AA1A-1248151B941F}" dt="2026-06-24T14:08:47.305" v="189" actId="20577"/>
        <pc:sldMkLst>
          <pc:docMk/>
          <pc:sldMk cId="86523991" sldId="2147479013"/>
        </pc:sldMkLst>
        <pc:spChg chg="mod">
          <ac:chgData name="Teysir, Jimmitti" userId="S::teysirj@mskcc.org::3b49d167-cb6a-458c-8978-0d0f028340ab" providerId="AD" clId="Web-{3320CA41-132A-4363-AA1A-1248151B941F}" dt="2026-06-24T14:08:47.305" v="189" actId="20577"/>
          <ac:spMkLst>
            <pc:docMk/>
            <pc:sldMk cId="86523991" sldId="2147479013"/>
            <ac:spMk id="5" creationId="{824491D7-C4A3-2C05-0562-F8EFBF8FA2A1}"/>
          </ac:spMkLst>
        </pc:spChg>
      </pc:sldChg>
      <pc:sldChg chg="modSp">
        <pc:chgData name="Teysir, Jimmitti" userId="S::teysirj@mskcc.org::3b49d167-cb6a-458c-8978-0d0f028340ab" providerId="AD" clId="Web-{3320CA41-132A-4363-AA1A-1248151B941F}" dt="2026-06-24T14:05:04.786" v="177" actId="20577"/>
        <pc:sldMkLst>
          <pc:docMk/>
          <pc:sldMk cId="4099049195" sldId="2147479014"/>
        </pc:sldMkLst>
        <pc:spChg chg="mod">
          <ac:chgData name="Teysir, Jimmitti" userId="S::teysirj@mskcc.org::3b49d167-cb6a-458c-8978-0d0f028340ab" providerId="AD" clId="Web-{3320CA41-132A-4363-AA1A-1248151B941F}" dt="2026-06-24T14:05:04.786" v="177" actId="20577"/>
          <ac:spMkLst>
            <pc:docMk/>
            <pc:sldMk cId="4099049195" sldId="2147479014"/>
            <ac:spMk id="5" creationId="{8420FDBC-77F9-B653-D495-A07D8C525A6A}"/>
          </ac:spMkLst>
        </pc:spChg>
      </pc:sldChg>
      <pc:sldChg chg="modSp">
        <pc:chgData name="Teysir, Jimmitti" userId="S::teysirj@mskcc.org::3b49d167-cb6a-458c-8978-0d0f028340ab" providerId="AD" clId="Web-{3320CA41-132A-4363-AA1A-1248151B941F}" dt="2026-06-24T14:03:41.770" v="169" actId="20577"/>
        <pc:sldMkLst>
          <pc:docMk/>
          <pc:sldMk cId="1728091712" sldId="2147479016"/>
        </pc:sldMkLst>
        <pc:spChg chg="mod">
          <ac:chgData name="Teysir, Jimmitti" userId="S::teysirj@mskcc.org::3b49d167-cb6a-458c-8978-0d0f028340ab" providerId="AD" clId="Web-{3320CA41-132A-4363-AA1A-1248151B941F}" dt="2026-06-24T14:03:41.770" v="169" actId="20577"/>
          <ac:spMkLst>
            <pc:docMk/>
            <pc:sldMk cId="1728091712" sldId="2147479016"/>
            <ac:spMk id="5" creationId="{8420FDBC-77F9-B653-D495-A07D8C525A6A}"/>
          </ac:spMkLst>
        </pc:spChg>
      </pc:sldChg>
      <pc:sldChg chg="modSp new del">
        <pc:chgData name="Teysir, Jimmitti" userId="S::teysirj@mskcc.org::3b49d167-cb6a-458c-8978-0d0f028340ab" providerId="AD" clId="Web-{3320CA41-132A-4363-AA1A-1248151B941F}" dt="2026-06-24T14:07:10.772" v="187"/>
        <pc:sldMkLst>
          <pc:docMk/>
          <pc:sldMk cId="276798852" sldId="2147479017"/>
        </pc:sldMkLst>
        <pc:spChg chg="mod">
          <ac:chgData name="Teysir, Jimmitti" userId="S::teysirj@mskcc.org::3b49d167-cb6a-458c-8978-0d0f028340ab" providerId="AD" clId="Web-{3320CA41-132A-4363-AA1A-1248151B941F}" dt="2026-06-24T13:19:04.008" v="23" actId="20577"/>
          <ac:spMkLst>
            <pc:docMk/>
            <pc:sldMk cId="276798852" sldId="2147479017"/>
            <ac:spMk id="4" creationId="{9C4003BE-3E23-6717-88A5-2C5BB4D02382}"/>
          </ac:spMkLst>
        </pc:spChg>
        <pc:spChg chg="mod">
          <ac:chgData name="Teysir, Jimmitti" userId="S::teysirj@mskcc.org::3b49d167-cb6a-458c-8978-0d0f028340ab" providerId="AD" clId="Web-{3320CA41-132A-4363-AA1A-1248151B941F}" dt="2026-06-24T13:19:38.180" v="44" actId="20577"/>
          <ac:spMkLst>
            <pc:docMk/>
            <pc:sldMk cId="276798852" sldId="2147479017"/>
            <ac:spMk id="5" creationId="{8401F542-4847-A12C-0CAA-D34C9793ED39}"/>
          </ac:spMkLst>
        </pc:spChg>
      </pc:sldChg>
    </pc:docChg>
  </pc:docChgLst>
  <pc:docChgLst>
    <pc:chgData name="Teysir, Jimmitti" userId="3b49d167-cb6a-458c-8978-0d0f028340ab" providerId="ADAL" clId="{F126EC6F-8FA4-854E-8A60-DCAAFD01C461}"/>
    <pc:docChg chg="undo redo custSel addSld delSld modSld sldOrd">
      <pc:chgData name="Teysir, Jimmitti" userId="3b49d167-cb6a-458c-8978-0d0f028340ab" providerId="ADAL" clId="{F126EC6F-8FA4-854E-8A60-DCAAFD01C461}" dt="2026-06-24T12:52:30.789" v="278" actId="20577"/>
      <pc:docMkLst>
        <pc:docMk/>
      </pc:docMkLst>
      <pc:sldChg chg="addSp delSp modSp add del mod">
        <pc:chgData name="Teysir, Jimmitti" userId="3b49d167-cb6a-458c-8978-0d0f028340ab" providerId="ADAL" clId="{F126EC6F-8FA4-854E-8A60-DCAAFD01C461}" dt="2026-06-15T04:11:03.100" v="49" actId="478"/>
        <pc:sldMkLst>
          <pc:docMk/>
          <pc:sldMk cId="106036122" sldId="11041"/>
        </pc:sldMkLst>
        <pc:spChg chg="add del mod">
          <ac:chgData name="Teysir, Jimmitti" userId="3b49d167-cb6a-458c-8978-0d0f028340ab" providerId="ADAL" clId="{F126EC6F-8FA4-854E-8A60-DCAAFD01C461}" dt="2026-06-15T04:10:37.612" v="21" actId="478"/>
          <ac:spMkLst>
            <pc:docMk/>
            <pc:sldMk cId="106036122" sldId="11041"/>
            <ac:spMk id="4" creationId="{4CB610F0-D6BA-A674-D1B6-72F036E95CC2}"/>
          </ac:spMkLst>
        </pc:spChg>
        <pc:spChg chg="mod">
          <ac:chgData name="Teysir, Jimmitti" userId="3b49d167-cb6a-458c-8978-0d0f028340ab" providerId="ADAL" clId="{F126EC6F-8FA4-854E-8A60-DCAAFD01C461}" dt="2026-06-15T04:10:52.591" v="46" actId="1076"/>
          <ac:spMkLst>
            <pc:docMk/>
            <pc:sldMk cId="106036122" sldId="11041"/>
            <ac:spMk id="6" creationId="{68792167-B9DB-679E-3576-2829BD4A490C}"/>
          </ac:spMkLst>
        </pc:spChg>
        <pc:spChg chg="add del mod">
          <ac:chgData name="Teysir, Jimmitti" userId="3b49d167-cb6a-458c-8978-0d0f028340ab" providerId="ADAL" clId="{F126EC6F-8FA4-854E-8A60-DCAAFD01C461}" dt="2026-06-15T04:11:03.100" v="49" actId="478"/>
          <ac:spMkLst>
            <pc:docMk/>
            <pc:sldMk cId="106036122" sldId="11041"/>
            <ac:spMk id="7" creationId="{9351E311-5510-463E-7265-A4A9F4101004}"/>
          </ac:spMkLst>
        </pc:spChg>
        <pc:spChg chg="add del">
          <ac:chgData name="Teysir, Jimmitti" userId="3b49d167-cb6a-458c-8978-0d0f028340ab" providerId="ADAL" clId="{F126EC6F-8FA4-854E-8A60-DCAAFD01C461}" dt="2026-06-15T04:10:54.767" v="47" actId="478"/>
          <ac:spMkLst>
            <pc:docMk/>
            <pc:sldMk cId="106036122" sldId="11041"/>
            <ac:spMk id="8" creationId="{42BFF672-68A4-D704-AC83-CA0ED43709C0}"/>
          </ac:spMkLst>
        </pc:spChg>
        <pc:spChg chg="add del mod">
          <ac:chgData name="Teysir, Jimmitti" userId="3b49d167-cb6a-458c-8978-0d0f028340ab" providerId="ADAL" clId="{F126EC6F-8FA4-854E-8A60-DCAAFD01C461}" dt="2026-06-15T04:11:01.319" v="48" actId="478"/>
          <ac:spMkLst>
            <pc:docMk/>
            <pc:sldMk cId="106036122" sldId="11041"/>
            <ac:spMk id="9" creationId="{4FCCCE4C-ABC3-2734-F0A4-C079C6DDA982}"/>
          </ac:spMkLst>
        </pc:spChg>
        <pc:spChg chg="add mod">
          <ac:chgData name="Teysir, Jimmitti" userId="3b49d167-cb6a-458c-8978-0d0f028340ab" providerId="ADAL" clId="{F126EC6F-8FA4-854E-8A60-DCAAFD01C461}" dt="2026-06-15T04:11:03.100" v="49" actId="478"/>
          <ac:spMkLst>
            <pc:docMk/>
            <pc:sldMk cId="106036122" sldId="11041"/>
            <ac:spMk id="11" creationId="{FB11A9A2-992D-9FE9-5EDF-6B2B31AB2D74}"/>
          </ac:spMkLst>
        </pc:spChg>
      </pc:sldChg>
      <pc:sldChg chg="delSp modSp mod">
        <pc:chgData name="Teysir, Jimmitti" userId="3b49d167-cb6a-458c-8978-0d0f028340ab" providerId="ADAL" clId="{F126EC6F-8FA4-854E-8A60-DCAAFD01C461}" dt="2026-06-15T04:09:02.621" v="6" actId="478"/>
        <pc:sldMkLst>
          <pc:docMk/>
          <pc:sldMk cId="2658067806" sldId="2147478995"/>
        </pc:sldMkLst>
        <pc:spChg chg="del">
          <ac:chgData name="Teysir, Jimmitti" userId="3b49d167-cb6a-458c-8978-0d0f028340ab" providerId="ADAL" clId="{F126EC6F-8FA4-854E-8A60-DCAAFD01C461}" dt="2026-06-15T04:09:02.621" v="6" actId="478"/>
          <ac:spMkLst>
            <pc:docMk/>
            <pc:sldMk cId="2658067806" sldId="2147478995"/>
            <ac:spMk id="3" creationId="{2504ED42-0251-6B9F-AC2D-8A447A141A3C}"/>
          </ac:spMkLst>
        </pc:spChg>
        <pc:spChg chg="mod">
          <ac:chgData name="Teysir, Jimmitti" userId="3b49d167-cb6a-458c-8978-0d0f028340ab" providerId="ADAL" clId="{F126EC6F-8FA4-854E-8A60-DCAAFD01C461}" dt="2026-06-15T04:09:00.734" v="5" actId="255"/>
          <ac:spMkLst>
            <pc:docMk/>
            <pc:sldMk cId="2658067806" sldId="2147478995"/>
            <ac:spMk id="5" creationId="{8E78D45B-45CE-C6F1-B776-45359711E0BD}"/>
          </ac:spMkLst>
        </pc:spChg>
      </pc:sldChg>
      <pc:sldChg chg="modSp mod ord">
        <pc:chgData name="Teysir, Jimmitti" userId="3b49d167-cb6a-458c-8978-0d0f028340ab" providerId="ADAL" clId="{F126EC6F-8FA4-854E-8A60-DCAAFD01C461}" dt="2026-06-15T04:23:58.957" v="270" actId="20577"/>
        <pc:sldMkLst>
          <pc:docMk/>
          <pc:sldMk cId="1755478303" sldId="2147478996"/>
        </pc:sldMkLst>
        <pc:graphicFrameChg chg="modGraphic">
          <ac:chgData name="Teysir, Jimmitti" userId="3b49d167-cb6a-458c-8978-0d0f028340ab" providerId="ADAL" clId="{F126EC6F-8FA4-854E-8A60-DCAAFD01C461}" dt="2026-06-15T04:23:58.957" v="270" actId="20577"/>
          <ac:graphicFrameMkLst>
            <pc:docMk/>
            <pc:sldMk cId="1755478303" sldId="2147478996"/>
            <ac:graphicFrameMk id="6" creationId="{713EBDF3-B6C9-4E06-2D75-A945755236D0}"/>
          </ac:graphicFrameMkLst>
        </pc:graphicFrameChg>
      </pc:sldChg>
      <pc:sldChg chg="ord">
        <pc:chgData name="Teysir, Jimmitti" userId="3b49d167-cb6a-458c-8978-0d0f028340ab" providerId="ADAL" clId="{F126EC6F-8FA4-854E-8A60-DCAAFD01C461}" dt="2026-06-15T04:09:27.476" v="7" actId="20578"/>
        <pc:sldMkLst>
          <pc:docMk/>
          <pc:sldMk cId="2101321846" sldId="2147479003"/>
        </pc:sldMkLst>
      </pc:sldChg>
      <pc:sldChg chg="modSp mod">
        <pc:chgData name="Teysir, Jimmitti" userId="3b49d167-cb6a-458c-8978-0d0f028340ab" providerId="ADAL" clId="{F126EC6F-8FA4-854E-8A60-DCAAFD01C461}" dt="2026-06-24T12:52:30.789" v="278" actId="20577"/>
        <pc:sldMkLst>
          <pc:docMk/>
          <pc:sldMk cId="555347723" sldId="2147479009"/>
        </pc:sldMkLst>
        <pc:spChg chg="mod">
          <ac:chgData name="Teysir, Jimmitti" userId="3b49d167-cb6a-458c-8978-0d0f028340ab" providerId="ADAL" clId="{F126EC6F-8FA4-854E-8A60-DCAAFD01C461}" dt="2026-06-24T12:52:30.789" v="278" actId="20577"/>
          <ac:spMkLst>
            <pc:docMk/>
            <pc:sldMk cId="555347723" sldId="2147479009"/>
            <ac:spMk id="5" creationId="{1C57DE76-ADB3-C481-8F38-A9D90FF768D6}"/>
          </ac:spMkLst>
        </pc:spChg>
      </pc:sldChg>
      <pc:sldChg chg="del ord">
        <pc:chgData name="Teysir, Jimmitti" userId="3b49d167-cb6a-458c-8978-0d0f028340ab" providerId="ADAL" clId="{F126EC6F-8FA4-854E-8A60-DCAAFD01C461}" dt="2026-06-15T04:13:10.306" v="91" actId="2696"/>
        <pc:sldMkLst>
          <pc:docMk/>
          <pc:sldMk cId="3536977890" sldId="2147479011"/>
        </pc:sldMkLst>
      </pc:sldChg>
      <pc:sldChg chg="del ord">
        <pc:chgData name="Teysir, Jimmitti" userId="3b49d167-cb6a-458c-8978-0d0f028340ab" providerId="ADAL" clId="{F126EC6F-8FA4-854E-8A60-DCAAFD01C461}" dt="2026-06-15T04:16:39.199" v="160" actId="2696"/>
        <pc:sldMkLst>
          <pc:docMk/>
          <pc:sldMk cId="4156867494" sldId="2147479012"/>
        </pc:sldMkLst>
      </pc:sldChg>
      <pc:sldChg chg="modSp new mod">
        <pc:chgData name="Teysir, Jimmitti" userId="3b49d167-cb6a-458c-8978-0d0f028340ab" providerId="ADAL" clId="{F126EC6F-8FA4-854E-8A60-DCAAFD01C461}" dt="2026-06-15T04:12:43.284" v="89" actId="255"/>
        <pc:sldMkLst>
          <pc:docMk/>
          <pc:sldMk cId="86523991" sldId="2147479013"/>
        </pc:sldMkLst>
        <pc:spChg chg="mod">
          <ac:chgData name="Teysir, Jimmitti" userId="3b49d167-cb6a-458c-8978-0d0f028340ab" providerId="ADAL" clId="{F126EC6F-8FA4-854E-8A60-DCAAFD01C461}" dt="2026-06-15T04:12:02.197" v="67" actId="20577"/>
          <ac:spMkLst>
            <pc:docMk/>
            <pc:sldMk cId="86523991" sldId="2147479013"/>
            <ac:spMk id="4" creationId="{FD9C4509-49A0-EF47-1D2F-2E3968E0C2C1}"/>
          </ac:spMkLst>
        </pc:spChg>
        <pc:spChg chg="mod">
          <ac:chgData name="Teysir, Jimmitti" userId="3b49d167-cb6a-458c-8978-0d0f028340ab" providerId="ADAL" clId="{F126EC6F-8FA4-854E-8A60-DCAAFD01C461}" dt="2026-06-15T04:12:43.284" v="89" actId="255"/>
          <ac:spMkLst>
            <pc:docMk/>
            <pc:sldMk cId="86523991" sldId="2147479013"/>
            <ac:spMk id="5" creationId="{824491D7-C4A3-2C05-0562-F8EFBF8FA2A1}"/>
          </ac:spMkLst>
        </pc:spChg>
      </pc:sldChg>
      <pc:sldChg chg="addSp modSp add mod ord chgLayout">
        <pc:chgData name="Teysir, Jimmitti" userId="3b49d167-cb6a-458c-8978-0d0f028340ab" providerId="ADAL" clId="{F126EC6F-8FA4-854E-8A60-DCAAFD01C461}" dt="2026-06-15T04:15:39.653" v="139" actId="700"/>
        <pc:sldMkLst>
          <pc:docMk/>
          <pc:sldMk cId="4099049195" sldId="2147479014"/>
        </pc:sldMkLst>
        <pc:spChg chg="mod ord">
          <ac:chgData name="Teysir, Jimmitti" userId="3b49d167-cb6a-458c-8978-0d0f028340ab" providerId="ADAL" clId="{F126EC6F-8FA4-854E-8A60-DCAAFD01C461}" dt="2026-06-15T04:15:39.653" v="139" actId="700"/>
          <ac:spMkLst>
            <pc:docMk/>
            <pc:sldMk cId="4099049195" sldId="2147479014"/>
            <ac:spMk id="2" creationId="{35F4A9F5-5336-31F7-114B-8E1D1EA5E50F}"/>
          </ac:spMkLst>
        </pc:spChg>
        <pc:spChg chg="add mod ord">
          <ac:chgData name="Teysir, Jimmitti" userId="3b49d167-cb6a-458c-8978-0d0f028340ab" providerId="ADAL" clId="{F126EC6F-8FA4-854E-8A60-DCAAFD01C461}" dt="2026-06-15T04:15:39.653" v="139" actId="700"/>
          <ac:spMkLst>
            <pc:docMk/>
            <pc:sldMk cId="4099049195" sldId="2147479014"/>
            <ac:spMk id="3" creationId="{6200BA64-02D3-07F0-73E0-3D22089E33DF}"/>
          </ac:spMkLst>
        </pc:spChg>
        <pc:spChg chg="mod ord">
          <ac:chgData name="Teysir, Jimmitti" userId="3b49d167-cb6a-458c-8978-0d0f028340ab" providerId="ADAL" clId="{F126EC6F-8FA4-854E-8A60-DCAAFD01C461}" dt="2026-06-15T04:15:39.653" v="139" actId="700"/>
          <ac:spMkLst>
            <pc:docMk/>
            <pc:sldMk cId="4099049195" sldId="2147479014"/>
            <ac:spMk id="4" creationId="{A44615C8-A3AD-8499-15B9-028BB32DB6F9}"/>
          </ac:spMkLst>
        </pc:spChg>
        <pc:spChg chg="mod ord">
          <ac:chgData name="Teysir, Jimmitti" userId="3b49d167-cb6a-458c-8978-0d0f028340ab" providerId="ADAL" clId="{F126EC6F-8FA4-854E-8A60-DCAAFD01C461}" dt="2026-06-15T04:15:39.653" v="139" actId="700"/>
          <ac:spMkLst>
            <pc:docMk/>
            <pc:sldMk cId="4099049195" sldId="2147479014"/>
            <ac:spMk id="5" creationId="{8420FDBC-77F9-B653-D495-A07D8C525A6A}"/>
          </ac:spMkLst>
        </pc:spChg>
      </pc:sldChg>
      <pc:sldChg chg="modSp new mod">
        <pc:chgData name="Teysir, Jimmitti" userId="3b49d167-cb6a-458c-8978-0d0f028340ab" providerId="ADAL" clId="{F126EC6F-8FA4-854E-8A60-DCAAFD01C461}" dt="2026-06-15T04:14:57.677" v="136" actId="20577"/>
        <pc:sldMkLst>
          <pc:docMk/>
          <pc:sldMk cId="2704305862" sldId="2147479015"/>
        </pc:sldMkLst>
        <pc:spChg chg="mod">
          <ac:chgData name="Teysir, Jimmitti" userId="3b49d167-cb6a-458c-8978-0d0f028340ab" providerId="ADAL" clId="{F126EC6F-8FA4-854E-8A60-DCAAFD01C461}" dt="2026-06-15T04:13:43.592" v="117" actId="20577"/>
          <ac:spMkLst>
            <pc:docMk/>
            <pc:sldMk cId="2704305862" sldId="2147479015"/>
            <ac:spMk id="4" creationId="{D50DC0CE-FD82-86EC-6706-FA1B71ED5FAB}"/>
          </ac:spMkLst>
        </pc:spChg>
        <pc:spChg chg="mod">
          <ac:chgData name="Teysir, Jimmitti" userId="3b49d167-cb6a-458c-8978-0d0f028340ab" providerId="ADAL" clId="{F126EC6F-8FA4-854E-8A60-DCAAFD01C461}" dt="2026-06-15T04:14:57.677" v="136" actId="20577"/>
          <ac:spMkLst>
            <pc:docMk/>
            <pc:sldMk cId="2704305862" sldId="2147479015"/>
            <ac:spMk id="5" creationId="{78B6F91F-6557-E81C-EE29-7AA0D5A871A1}"/>
          </ac:spMkLst>
        </pc:spChg>
      </pc:sldChg>
      <pc:sldChg chg="modSp add mod">
        <pc:chgData name="Teysir, Jimmitti" userId="3b49d167-cb6a-458c-8978-0d0f028340ab" providerId="ADAL" clId="{F126EC6F-8FA4-854E-8A60-DCAAFD01C461}" dt="2026-06-15T04:16:30.750" v="159" actId="20577"/>
        <pc:sldMkLst>
          <pc:docMk/>
          <pc:sldMk cId="1728091712" sldId="2147479016"/>
        </pc:sldMkLst>
        <pc:spChg chg="mod">
          <ac:chgData name="Teysir, Jimmitti" userId="3b49d167-cb6a-458c-8978-0d0f028340ab" providerId="ADAL" clId="{F126EC6F-8FA4-854E-8A60-DCAAFD01C461}" dt="2026-06-15T04:15:48.363" v="141"/>
          <ac:spMkLst>
            <pc:docMk/>
            <pc:sldMk cId="1728091712" sldId="2147479016"/>
            <ac:spMk id="4" creationId="{A44615C8-A3AD-8499-15B9-028BB32DB6F9}"/>
          </ac:spMkLst>
        </pc:spChg>
        <pc:spChg chg="mod">
          <ac:chgData name="Teysir, Jimmitti" userId="3b49d167-cb6a-458c-8978-0d0f028340ab" providerId="ADAL" clId="{F126EC6F-8FA4-854E-8A60-DCAAFD01C461}" dt="2026-06-15T04:16:30.750" v="159" actId="20577"/>
          <ac:spMkLst>
            <pc:docMk/>
            <pc:sldMk cId="1728091712" sldId="2147479016"/>
            <ac:spMk id="5" creationId="{8420FDBC-77F9-B653-D495-A07D8C525A6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55E632-38EC-614A-AF84-BB0EC909954D}" type="datetimeFigureOut">
              <a:rPr lang="en-US" smtClean="0"/>
              <a:t>6/24/2026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0451F7-52E1-C340-B8D2-735D43175892}" type="slidenum">
              <a:rPr lang="en-US" smtClean="0"/>
              <a:t>‹#›</a:t>
            </a:fld>
            <a:endParaRPr lang="en-US"/>
          </a:p>
        </p:txBody>
      </p:sp>
    </p:spTree>
    <p:extLst>
      <p:ext uri="{BB962C8B-B14F-4D97-AF65-F5344CB8AC3E}">
        <p14:creationId xmlns:p14="http://schemas.microsoft.com/office/powerpoint/2010/main" val="2284516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A20451F7-52E1-C340-B8D2-735D43175892}" type="slidenum">
              <a:rPr lang="en-US" smtClean="0"/>
              <a:t>1</a:t>
            </a:fld>
            <a:endParaRPr lang="en-US"/>
          </a:p>
        </p:txBody>
      </p:sp>
    </p:spTree>
    <p:extLst>
      <p:ext uri="{BB962C8B-B14F-4D97-AF65-F5344CB8AC3E}">
        <p14:creationId xmlns:p14="http://schemas.microsoft.com/office/powerpoint/2010/main" val="4075356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0451F7-52E1-C340-B8D2-735D43175892}" type="slidenum">
              <a:rPr lang="en-US" smtClean="0"/>
              <a:t>2</a:t>
            </a:fld>
            <a:endParaRPr lang="en-US"/>
          </a:p>
        </p:txBody>
      </p:sp>
    </p:spTree>
    <p:extLst>
      <p:ext uri="{BB962C8B-B14F-4D97-AF65-F5344CB8AC3E}">
        <p14:creationId xmlns:p14="http://schemas.microsoft.com/office/powerpoint/2010/main" val="4144847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0451F7-52E1-C340-B8D2-735D43175892}" type="slidenum">
              <a:rPr lang="en-US" smtClean="0"/>
              <a:t>9</a:t>
            </a:fld>
            <a:endParaRPr lang="en-US"/>
          </a:p>
        </p:txBody>
      </p:sp>
    </p:spTree>
    <p:extLst>
      <p:ext uri="{BB962C8B-B14F-4D97-AF65-F5344CB8AC3E}">
        <p14:creationId xmlns:p14="http://schemas.microsoft.com/office/powerpoint/2010/main" val="2305547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635306-B3B1-A944-A64E-0A77BF937900}" type="slidenum">
              <a:rPr lang="en-US" smtClean="0"/>
              <a:t>12</a:t>
            </a:fld>
            <a:endParaRPr lang="en-US"/>
          </a:p>
        </p:txBody>
      </p:sp>
    </p:spTree>
    <p:extLst>
      <p:ext uri="{BB962C8B-B14F-4D97-AF65-F5344CB8AC3E}">
        <p14:creationId xmlns:p14="http://schemas.microsoft.com/office/powerpoint/2010/main" val="18372704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5.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6.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8.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9.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0.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2.emf"/></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3.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4.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5.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6.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7.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8.emf"/></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9.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20.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21.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22.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23.emf"/></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24.emf"/></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3.xml"/><Relationship Id="rId5" Type="http://schemas.openxmlformats.org/officeDocument/2006/relationships/hyperlink" Target="mailto:MarComReview@mskcc.org" TargetMode="External"/><Relationship Id="rId4" Type="http://schemas.openxmlformats.org/officeDocument/2006/relationships/image" Target="../media/image25.emf"/></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568369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Blue 1/2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a:t>Drag picture to placeholder or click icon to add</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2550215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5"/>
            <a:ext cx="12191999" cy="1477328"/>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Divider layouts</a:t>
            </a:r>
          </a:p>
        </p:txBody>
      </p:sp>
    </p:spTree>
    <p:extLst>
      <p:ext uri="{BB962C8B-B14F-4D97-AF65-F5344CB8AC3E}">
        <p14:creationId xmlns:p14="http://schemas.microsoft.com/office/powerpoint/2010/main" val="3003613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6D86FA2C-F8A6-90E8-5782-DF29638FC6C0}"/>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2">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tx1"/>
                </a:solidFill>
              </a:defRPr>
            </a:lvl1pPr>
          </a:lstStyle>
          <a:p>
            <a:r>
              <a:rPr lang="en-US"/>
              <a:t>This slide is for a divider, statement or takeaway.</a:t>
            </a:r>
          </a:p>
        </p:txBody>
      </p:sp>
    </p:spTree>
    <p:extLst>
      <p:ext uri="{BB962C8B-B14F-4D97-AF65-F5344CB8AC3E}">
        <p14:creationId xmlns:p14="http://schemas.microsoft.com/office/powerpoint/2010/main" val="1483106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3B971B7-3CEC-8EA3-CA81-BD5372C840C3}"/>
              </a:ext>
            </a:extLst>
          </p:cNvPr>
          <p:cNvGraphicFramePr>
            <a:graphicFrameLocks noChangeAspect="1"/>
          </p:cNvGraphicFramePr>
          <p:nvPr userDrawn="1">
            <p:custDataLst>
              <p:tags r:id="rId1"/>
            </p:custDataLst>
            <p:extLst>
              <p:ext uri="{D42A27DB-BD31-4B8C-83A1-F6EECF244321}">
                <p14:modId xmlns:p14="http://schemas.microsoft.com/office/powerpoint/2010/main" val="121365504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F3B971B7-3CEC-8EA3-CA81-BD5372C840C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B7FF2F19-A2BD-49C4-6AD3-576114694E6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a:solidFill>
                  <a:schemeClr val="bg1">
                    <a:lumMod val="75000"/>
                  </a:schemeClr>
                </a:solidFill>
                <a:latin typeface="+mn-lt"/>
                <a:ea typeface="+mn-ea"/>
                <a:cs typeface="Arial" panose="020B0604020202020204" pitchFamily="34" charset="0"/>
              </a:rPr>
              <a:t>© 2023 Memorial Sloan Kettering Cancer Center, et al. All rights reserved.</a:t>
            </a:r>
          </a:p>
        </p:txBody>
      </p:sp>
      <p:sp>
        <p:nvSpPr>
          <p:cNvPr id="11" name="Freeform 10">
            <a:extLst>
              <a:ext uri="{FF2B5EF4-FFF2-40B4-BE49-F238E27FC236}">
                <a16:creationId xmlns:a16="http://schemas.microsoft.com/office/drawing/2014/main" id="{666FADEA-3B1D-38EC-A06D-527B0A9E3ADB}"/>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1">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bg1"/>
                </a:solidFill>
              </a:defRPr>
            </a:lvl1pPr>
          </a:lstStyle>
          <a:p>
            <a:r>
              <a:rPr lang="en-US"/>
              <a:t>This slide is for a divider, statement or takeaway.</a:t>
            </a:r>
          </a:p>
        </p:txBody>
      </p:sp>
    </p:spTree>
    <p:extLst>
      <p:ext uri="{BB962C8B-B14F-4D97-AF65-F5344CB8AC3E}">
        <p14:creationId xmlns:p14="http://schemas.microsoft.com/office/powerpoint/2010/main" val="320544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Title Only + Content layouts</a:t>
            </a:r>
          </a:p>
        </p:txBody>
      </p:sp>
    </p:spTree>
    <p:extLst>
      <p:ext uri="{BB962C8B-B14F-4D97-AF65-F5344CB8AC3E}">
        <p14:creationId xmlns:p14="http://schemas.microsoft.com/office/powerpoint/2010/main" val="1505805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399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1FA5889-D43A-D1A3-7E97-E137E50A4846}"/>
              </a:ext>
            </a:extLst>
          </p:cNvPr>
          <p:cNvSpPr>
            <a:spLocks noGrp="1"/>
          </p:cNvSpPr>
          <p:nvPr>
            <p:ph type="body" sz="half" idx="1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2160841"/>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D4AB2F59-4518-968D-54E9-B8FC67C78F7B}"/>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299250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1788C814-8DB0-CEDC-6590-FCC9B0E805E1}"/>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2011164"/>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324CDC2-33C2-DD72-262D-958E7E78A16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1"/>
            <a:ext cx="11184423" cy="545670"/>
          </a:xfrm>
        </p:spPr>
        <p:txBody>
          <a:bodyPr vert="horz"/>
          <a:lstStyle/>
          <a:p>
            <a:r>
              <a:rPr lang="en-US"/>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a:t>Chart title</a:t>
            </a:r>
          </a:p>
        </p:txBody>
      </p:sp>
    </p:spTree>
    <p:extLst>
      <p:ext uri="{BB962C8B-B14F-4D97-AF65-F5344CB8AC3E}">
        <p14:creationId xmlns:p14="http://schemas.microsoft.com/office/powerpoint/2010/main" val="2933592023"/>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1/2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a:t>Drag picture to placeholder or click icon to add</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
        <p:nvSpPr>
          <p:cNvPr id="3" name="Slide Number Placeholder 2">
            <a:extLst>
              <a:ext uri="{FF2B5EF4-FFF2-40B4-BE49-F238E27FC236}">
                <a16:creationId xmlns:a16="http://schemas.microsoft.com/office/drawing/2014/main" id="{BBABEBE6-AF5D-1C31-E7C5-5FC9DD7E4577}"/>
              </a:ext>
            </a:extLst>
          </p:cNvPr>
          <p:cNvSpPr>
            <a:spLocks noGrp="1"/>
          </p:cNvSpPr>
          <p:nvPr>
            <p:ph type="sldNum" sz="quarter" idx="14"/>
          </p:nvPr>
        </p:nvSpPr>
        <p:spPr/>
        <p:txBody>
          <a:bodyPr/>
          <a:lstStyle/>
          <a:p>
            <a:fld id="{523A240F-EAFE-E84F-B44C-6D7A08E0E409}" type="slidenum">
              <a:rPr lang="en-US" smtClean="0"/>
              <a:pPr/>
              <a:t>‹#›</a:t>
            </a:fld>
            <a:endParaRPr lang="en-US"/>
          </a:p>
        </p:txBody>
      </p:sp>
    </p:spTree>
    <p:extLst>
      <p:ext uri="{BB962C8B-B14F-4D97-AF65-F5344CB8AC3E}">
        <p14:creationId xmlns:p14="http://schemas.microsoft.com/office/powerpoint/2010/main" val="2557330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45AC4156-0607-A319-23CC-FC1E9D81266C}"/>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Tree>
    <p:extLst>
      <p:ext uri="{BB962C8B-B14F-4D97-AF65-F5344CB8AC3E}">
        <p14:creationId xmlns:p14="http://schemas.microsoft.com/office/powerpoint/2010/main" val="3121934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Footnote Placeholder">
            <a:extLst>
              <a:ext uri="{FF2B5EF4-FFF2-40B4-BE49-F238E27FC236}">
                <a16:creationId xmlns:a16="http://schemas.microsoft.com/office/drawing/2014/main" id="{D2DA0EED-045B-4EB9-D650-7F13335EA87A}"/>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4050152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and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C12F5C73-C90A-7291-A79E-3EBBCEC2C18B}"/>
              </a:ext>
            </a:extLst>
          </p:cNvPr>
          <p:cNvGraphicFramePr>
            <a:graphicFrameLocks noChangeAspect="1"/>
          </p:cNvGraphicFramePr>
          <p:nvPr userDrawn="1">
            <p:custDataLst>
              <p:tags r:id="rId1"/>
            </p:custDataLst>
            <p:extLst>
              <p:ext uri="{D42A27DB-BD31-4B8C-83A1-F6EECF244321}">
                <p14:modId xmlns:p14="http://schemas.microsoft.com/office/powerpoint/2010/main" val="204678271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C12F5C73-C90A-7291-A79E-3EBBCEC2C1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8" name="Footer Placeholder 5">
            <a:extLst>
              <a:ext uri="{FF2B5EF4-FFF2-40B4-BE49-F238E27FC236}">
                <a16:creationId xmlns:a16="http://schemas.microsoft.com/office/drawing/2014/main" id="{A34C1D86-1ECE-A16E-0423-B155396C53C3}"/>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37C7A121-3942-1D5F-5E75-86407194DF7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26103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4DB5F7CB-A992-0ACF-290A-904F90908C96}"/>
              </a:ext>
            </a:extLst>
          </p:cNvPr>
          <p:cNvGraphicFramePr>
            <a:graphicFrameLocks noChangeAspect="1"/>
          </p:cNvGraphicFramePr>
          <p:nvPr userDrawn="1">
            <p:custDataLst>
              <p:tags r:id="rId1"/>
            </p:custDataLst>
            <p:extLst>
              <p:ext uri="{D42A27DB-BD31-4B8C-83A1-F6EECF244321}">
                <p14:modId xmlns:p14="http://schemas.microsoft.com/office/powerpoint/2010/main" val="63590238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4DB5F7CB-A992-0ACF-290A-904F90908C9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A526E4E5-D16E-EE55-35D4-CF8D9EE125E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1A13CC12-C9C7-4B23-EB02-2FD13E3ACA69}"/>
              </a:ext>
            </a:extLst>
          </p:cNvPr>
          <p:cNvSpPr>
            <a:spLocks noGrp="1"/>
          </p:cNvSpPr>
          <p:nvPr>
            <p:ph type="body" sz="half" idx="1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006413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7D20ED94-25D7-E518-767D-A0D5686DBAC0}"/>
              </a:ext>
            </a:extLst>
          </p:cNvPr>
          <p:cNvGraphicFramePr>
            <a:graphicFrameLocks noChangeAspect="1"/>
          </p:cNvGraphicFramePr>
          <p:nvPr userDrawn="1">
            <p:custDataLst>
              <p:tags r:id="rId1"/>
            </p:custDataLst>
            <p:extLst>
              <p:ext uri="{D42A27DB-BD31-4B8C-83A1-F6EECF244321}">
                <p14:modId xmlns:p14="http://schemas.microsoft.com/office/powerpoint/2010/main" val="32244075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7D20ED94-25D7-E518-767D-A0D5686DBAC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4B4A14EA-53C8-3404-6F9B-FAB63388B4C1}"/>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4E9F0062-EB28-5CCE-3D01-7064A2F64BA4}"/>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7789813"/>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Four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D187C67B-DAAC-0E21-17DD-98FC3D4307BC}"/>
              </a:ext>
            </a:extLst>
          </p:cNvPr>
          <p:cNvGraphicFramePr>
            <a:graphicFrameLocks noChangeAspect="1"/>
          </p:cNvGraphicFramePr>
          <p:nvPr userDrawn="1">
            <p:custDataLst>
              <p:tags r:id="rId1"/>
            </p:custDataLst>
            <p:extLst>
              <p:ext uri="{D42A27DB-BD31-4B8C-83A1-F6EECF244321}">
                <p14:modId xmlns:p14="http://schemas.microsoft.com/office/powerpoint/2010/main" val="281794020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D187C67B-DAAC-0E21-17DD-98FC3D4307B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1C5A6FEE-9E6D-95D3-73FF-2A5D5925257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689C9B5F-EA1A-CC22-C3BC-54F6059875B4}"/>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4324178"/>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Four Charts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ED863852-6795-3BAB-CE38-A5A64ABFC81A}"/>
              </a:ext>
            </a:extLst>
          </p:cNvPr>
          <p:cNvGraphicFramePr>
            <a:graphicFrameLocks noChangeAspect="1"/>
          </p:cNvGraphicFramePr>
          <p:nvPr userDrawn="1">
            <p:custDataLst>
              <p:tags r:id="rId1"/>
            </p:custDataLst>
            <p:extLst>
              <p:ext uri="{D42A27DB-BD31-4B8C-83A1-F6EECF244321}">
                <p14:modId xmlns:p14="http://schemas.microsoft.com/office/powerpoint/2010/main" val="306213837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ED863852-6795-3BAB-CE38-A5A64ABFC81A}"/>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4414358E-F2CC-A131-E501-61CF9C81034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068CBAA1-0267-B8EB-EAA5-101399312F21}"/>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1"/>
            <a:ext cx="11184423" cy="545670"/>
          </a:xfrm>
        </p:spPr>
        <p:txBody>
          <a:bodyPr vert="horz"/>
          <a:lstStyle>
            <a:lvl1pPr>
              <a:defRPr>
                <a:solidFill>
                  <a:schemeClr val="bg1"/>
                </a:solidFill>
              </a:defRPr>
            </a:lvl1pPr>
          </a:lstStyle>
          <a:p>
            <a:r>
              <a:rPr lang="en-US"/>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a:t>Chart title</a:t>
            </a:r>
          </a:p>
        </p:txBody>
      </p:sp>
    </p:spTree>
    <p:extLst>
      <p:ext uri="{BB962C8B-B14F-4D97-AF65-F5344CB8AC3E}">
        <p14:creationId xmlns:p14="http://schemas.microsoft.com/office/powerpoint/2010/main" val="367739910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itle Only Blue">
    <p:bg>
      <p:bgPr>
        <a:solidFill>
          <a:schemeClr val="tx1"/>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DEA4358D-E2B1-9030-F020-D1E035C35E9C}"/>
              </a:ext>
            </a:extLst>
          </p:cNvPr>
          <p:cNvGraphicFramePr>
            <a:graphicFrameLocks noChangeAspect="1"/>
          </p:cNvGraphicFramePr>
          <p:nvPr userDrawn="1">
            <p:custDataLst>
              <p:tags r:id="rId1"/>
            </p:custDataLst>
            <p:extLst>
              <p:ext uri="{D42A27DB-BD31-4B8C-83A1-F6EECF244321}">
                <p14:modId xmlns:p14="http://schemas.microsoft.com/office/powerpoint/2010/main" val="168657650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DEA4358D-E2B1-9030-F020-D1E035C35E9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3560589D-A3AF-ECF4-6BF2-17E36818164E}"/>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0EEA36A3-3DAA-AF2A-4DA5-BB3624E17EE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Tree>
    <p:extLst>
      <p:ext uri="{BB962C8B-B14F-4D97-AF65-F5344CB8AC3E}">
        <p14:creationId xmlns:p14="http://schemas.microsoft.com/office/powerpoint/2010/main" val="4587065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Blank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52E6300-EF4B-5D3B-9DCC-FBF2F0789296}"/>
              </a:ext>
            </a:extLst>
          </p:cNvPr>
          <p:cNvGraphicFramePr>
            <a:graphicFrameLocks noChangeAspect="1"/>
          </p:cNvGraphicFramePr>
          <p:nvPr userDrawn="1">
            <p:custDataLst>
              <p:tags r:id="rId1"/>
            </p:custDataLst>
            <p:extLst>
              <p:ext uri="{D42A27DB-BD31-4B8C-83A1-F6EECF244321}">
                <p14:modId xmlns:p14="http://schemas.microsoft.com/office/powerpoint/2010/main" val="121223609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F52E6300-EF4B-5D3B-9DCC-FBF2F078929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6945D07B-144A-CC91-45E2-61C44DBDAB3D}"/>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655ED787-F12D-631F-1084-7D8B646E465E}"/>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2234076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Title and Subtitle-Above layouts</a:t>
            </a:r>
          </a:p>
        </p:txBody>
      </p:sp>
    </p:spTree>
    <p:extLst>
      <p:ext uri="{BB962C8B-B14F-4D97-AF65-F5344CB8AC3E}">
        <p14:creationId xmlns:p14="http://schemas.microsoft.com/office/powerpoint/2010/main" val="650116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4221573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ubtitle-A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A85776F7-F55C-24B4-4B4E-F8397D17AEB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idx="1" hasCustomPrompt="1"/>
          </p:nvPr>
        </p:nvSpPr>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55317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ubtitle-A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C05F004E-42E9-8DA6-1AF6-E02E0EE5D0B2}"/>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15044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ubtitle-A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note Placeholder">
            <a:extLst>
              <a:ext uri="{FF2B5EF4-FFF2-40B4-BE49-F238E27FC236}">
                <a16:creationId xmlns:a16="http://schemas.microsoft.com/office/drawing/2014/main" id="{B79D3483-A555-06EF-FD11-8E889FBB4DD6}"/>
              </a:ext>
            </a:extLst>
          </p:cNvPr>
          <p:cNvSpPr>
            <a:spLocks noGrp="1"/>
          </p:cNvSpPr>
          <p:nvPr>
            <p:ph type="body" sz="half" idx="2" hasCustomPrompt="1"/>
          </p:nvPr>
        </p:nvSpPr>
        <p:spPr>
          <a:xfrm>
            <a:off x="512062"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pPr/>
              <a:t>‹#›</a:t>
            </a:fld>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12064" y="815787"/>
            <a:ext cx="5126736" cy="555813"/>
          </a:xfrm>
        </p:spPr>
        <p:txBody>
          <a:bodyPr vert="horz"/>
          <a:lstStyle/>
          <a:p>
            <a:r>
              <a:rPr lang="en-US"/>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3405357"/>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ubtitle-A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1E86CC5D-B612-05BA-0570-FAE141D9C518}"/>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135100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ubtitle-A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5D8A271C-860B-943F-206E-92992AF1BAC4}"/>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287267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ubtitle-A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0FACF013-7D07-2804-9304-F34EB58F42D5}"/>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23197540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ubtitle-A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7EBCA8AB-C3F3-9305-643D-42A13CEDF88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24166484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Subtitle-A + Content on Blue Left">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98F659EC-F8BA-690B-0EB2-9610E5E14496}"/>
              </a:ext>
            </a:extLst>
          </p:cNvPr>
          <p:cNvGraphicFramePr>
            <a:graphicFrameLocks noChangeAspect="1"/>
          </p:cNvGraphicFramePr>
          <p:nvPr userDrawn="1">
            <p:custDataLst>
              <p:tags r:id="rId1"/>
            </p:custDataLst>
            <p:extLst>
              <p:ext uri="{D42A27DB-BD31-4B8C-83A1-F6EECF244321}">
                <p14:modId xmlns:p14="http://schemas.microsoft.com/office/powerpoint/2010/main" val="338742927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98F659EC-F8BA-690B-0EB2-9610E5E1449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Footer Placeholder 5">
            <a:extLst>
              <a:ext uri="{FF2B5EF4-FFF2-40B4-BE49-F238E27FC236}">
                <a16:creationId xmlns:a16="http://schemas.microsoft.com/office/drawing/2014/main" id="{644AB274-9DB4-886E-BE73-216874215B1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FF923AD-FB06-C213-91CD-2335E2A2AD9E}"/>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bg1"/>
                </a:solidFill>
              </a:defRPr>
            </a:lvl1pPr>
          </a:lstStyle>
          <a:p>
            <a:r>
              <a:rPr lang="en-US"/>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Short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0348469"/>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ubtitle-A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D0DD5750-87E8-DF41-8C08-FBA5DFBC9181}"/>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tx1"/>
                </a:solidFill>
              </a:defRPr>
            </a:lvl1pPr>
          </a:lstStyle>
          <a:p>
            <a:r>
              <a:rPr lang="en-US"/>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Short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a:t>Click to type text. To activate sub-level formatting, place cursor at beginning of text/line and hit tab or shift tab.</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955741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Subtitle-A +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B0157A4E-ED6E-4E6F-F238-9705FE63BD7F}"/>
              </a:ext>
            </a:extLst>
          </p:cNvPr>
          <p:cNvGraphicFramePr>
            <a:graphicFrameLocks noChangeAspect="1"/>
          </p:cNvGraphicFramePr>
          <p:nvPr userDrawn="1">
            <p:custDataLst>
              <p:tags r:id="rId1"/>
            </p:custDataLst>
            <p:extLst>
              <p:ext uri="{D42A27DB-BD31-4B8C-83A1-F6EECF244321}">
                <p14:modId xmlns:p14="http://schemas.microsoft.com/office/powerpoint/2010/main" val="340890894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B0157A4E-ED6E-4E6F-F238-9705FE63BD7F}"/>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09BB5D37-6C5D-8EF8-5CAC-1A4F5E6A5FA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8420604C-2EEC-7BBE-D52A-39DBF8F3EBC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8561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5187498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ubtitle-A + 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75092CA6-1630-ADAB-5677-112FF0FC5991}"/>
              </a:ext>
            </a:extLst>
          </p:cNvPr>
          <p:cNvGraphicFramePr>
            <a:graphicFrameLocks noChangeAspect="1"/>
          </p:cNvGraphicFramePr>
          <p:nvPr userDrawn="1">
            <p:custDataLst>
              <p:tags r:id="rId1"/>
            </p:custDataLst>
            <p:extLst>
              <p:ext uri="{D42A27DB-BD31-4B8C-83A1-F6EECF244321}">
                <p14:modId xmlns:p14="http://schemas.microsoft.com/office/powerpoint/2010/main" val="13662979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75092CA6-1630-ADAB-5677-112FF0FC599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DF437A82-D8A7-8525-365A-C67D6592296E}"/>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3DB46B74-CEFF-4B4B-AF00-96A8306C4B63}"/>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22823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ubtitle-A + 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F737E613-9EDB-2609-DE8D-722E4D93CA59}"/>
              </a:ext>
            </a:extLst>
          </p:cNvPr>
          <p:cNvGraphicFramePr>
            <a:graphicFrameLocks noChangeAspect="1"/>
          </p:cNvGraphicFramePr>
          <p:nvPr userDrawn="1">
            <p:custDataLst>
              <p:tags r:id="rId1"/>
            </p:custDataLst>
            <p:extLst>
              <p:ext uri="{D42A27DB-BD31-4B8C-83A1-F6EECF244321}">
                <p14:modId xmlns:p14="http://schemas.microsoft.com/office/powerpoint/2010/main" val="51507612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F737E613-9EDB-2609-DE8D-722E4D93CA59}"/>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95B1616F-E689-DC17-0BF1-AD40DA48C7DF}"/>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1049B398-D9AA-72DB-B21E-8F1BD2F40A48}"/>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529138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Subtitle-A + Four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051E74B4-BE73-CFA5-31DE-0E2A8B5920FC}"/>
              </a:ext>
            </a:extLst>
          </p:cNvPr>
          <p:cNvGraphicFramePr>
            <a:graphicFrameLocks noChangeAspect="1"/>
          </p:cNvGraphicFramePr>
          <p:nvPr userDrawn="1">
            <p:custDataLst>
              <p:tags r:id="rId1"/>
            </p:custDataLst>
            <p:extLst>
              <p:ext uri="{D42A27DB-BD31-4B8C-83A1-F6EECF244321}">
                <p14:modId xmlns:p14="http://schemas.microsoft.com/office/powerpoint/2010/main" val="410754879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051E74B4-BE73-CFA5-31DE-0E2A8B5920F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16315B00-89B9-E9DD-2AAC-A406AC6DE30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29B0BD0B-0D54-206E-32B7-D56E49CE2D96}"/>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3676444"/>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Subtitle-A + Title Only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E94F00E-2294-88AB-12CF-B51D3F7C3C44}"/>
              </a:ext>
            </a:extLst>
          </p:cNvPr>
          <p:cNvGraphicFramePr>
            <a:graphicFrameLocks noChangeAspect="1"/>
          </p:cNvGraphicFramePr>
          <p:nvPr userDrawn="1">
            <p:custDataLst>
              <p:tags r:id="rId1"/>
            </p:custDataLst>
            <p:extLst>
              <p:ext uri="{D42A27DB-BD31-4B8C-83A1-F6EECF244321}">
                <p14:modId xmlns:p14="http://schemas.microsoft.com/office/powerpoint/2010/main" val="35528669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1E94F00E-2294-88AB-12CF-B51D3F7C3C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3" name="Footer Placeholder 5">
            <a:extLst>
              <a:ext uri="{FF2B5EF4-FFF2-40B4-BE49-F238E27FC236}">
                <a16:creationId xmlns:a16="http://schemas.microsoft.com/office/drawing/2014/main" id="{2E1A0965-B45E-7688-7AAB-A589B2659B5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739B19C8-C181-3249-A9C0-F1ACEF66199F}"/>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29997904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Title and Subtitle-Below layouts</a:t>
            </a:r>
          </a:p>
        </p:txBody>
      </p:sp>
    </p:spTree>
    <p:extLst>
      <p:ext uri="{BB962C8B-B14F-4D97-AF65-F5344CB8AC3E}">
        <p14:creationId xmlns:p14="http://schemas.microsoft.com/office/powerpoint/2010/main" val="12463338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ubtitle-B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Footnote Placeholder">
            <a:extLst>
              <a:ext uri="{FF2B5EF4-FFF2-40B4-BE49-F238E27FC236}">
                <a16:creationId xmlns:a16="http://schemas.microsoft.com/office/drawing/2014/main" id="{2EBF0FDB-36F6-F6E4-171E-1077D0A3AC9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5" name="Title 4">
            <a:extLst>
              <a:ext uri="{FF2B5EF4-FFF2-40B4-BE49-F238E27FC236}">
                <a16:creationId xmlns:a16="http://schemas.microsoft.com/office/drawing/2014/main" id="{39313C93-2B4C-9844-9284-03EC104B15BA}"/>
              </a:ext>
            </a:extLst>
          </p:cNvPr>
          <p:cNvSpPr>
            <a:spLocks noGrp="1"/>
          </p:cNvSpPr>
          <p:nvPr>
            <p:ph type="title" hasCustomPrompt="1"/>
          </p:nvPr>
        </p:nvSpPr>
        <p:spPr>
          <a:xfrm>
            <a:off x="512063" y="457201"/>
            <a:ext cx="11184423" cy="557784"/>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idx="1" hasCustomPrompt="1"/>
          </p:nvPr>
        </p:nvSpPr>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24318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ubtitle-B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358A0E34-B70E-926F-149B-D9EF0C411CF5}"/>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3113007"/>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ubtitle-B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3A5D72E5-A386-F831-5240-CF52CB91104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0"/>
            <a:ext cx="5126736" cy="555813"/>
          </a:xfrm>
        </p:spPr>
        <p:txBody>
          <a:bodyPr vert="horz"/>
          <a:lstStyle/>
          <a:p>
            <a:r>
              <a:rPr lang="en-US"/>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1623925"/>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ubtitle-B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FD103834-4576-8AE3-0CE4-0B26E14C8483}"/>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331429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ubtitle-B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F9D3356F-14B5-4D45-37EC-E4152395C381}"/>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55357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Blue 1/2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a:t>Drag picture to placeholder or click icon to add</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27731149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ubtitle-B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36810AE4-1E5F-9683-3111-305339B1B41E}"/>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7967004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ubtitle-B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FEC54663-7744-95CD-9966-2832A2B914F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23903707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ubtitle-B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0"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Footer Placeholder 5">
            <a:extLst>
              <a:ext uri="{FF2B5EF4-FFF2-40B4-BE49-F238E27FC236}">
                <a16:creationId xmlns:a16="http://schemas.microsoft.com/office/drawing/2014/main" id="{A27C117B-717D-316A-17B9-C50E0267AD8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7E93ABB6-9F1A-05B9-3D74-75BD66703FBE}"/>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bg1"/>
                </a:solidFill>
              </a:defRPr>
            </a:lvl1pPr>
          </a:lstStyle>
          <a:p>
            <a:r>
              <a:rPr lang="en-US"/>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Short slide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467761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ubtitle-B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D4479E2-4ED0-4223-DB26-BC09CDCF9CA3}"/>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tx1"/>
                </a:solidFill>
              </a:defRPr>
            </a:lvl1pPr>
          </a:lstStyle>
          <a:p>
            <a:r>
              <a:rPr lang="en-US"/>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Short slide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a:t>Click to type text. To activate sub-level formatting, place cursor at beginning of text/line and hit tab or shift tab.</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615404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Subtitle-B +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E87F6186-907E-2C21-6A0D-FF9D625A11D6}"/>
              </a:ext>
            </a:extLst>
          </p:cNvPr>
          <p:cNvGraphicFramePr>
            <a:graphicFrameLocks noChangeAspect="1"/>
          </p:cNvGraphicFramePr>
          <p:nvPr userDrawn="1">
            <p:custDataLst>
              <p:tags r:id="rId1"/>
            </p:custDataLst>
            <p:extLst>
              <p:ext uri="{D42A27DB-BD31-4B8C-83A1-F6EECF244321}">
                <p14:modId xmlns:p14="http://schemas.microsoft.com/office/powerpoint/2010/main" val="128264012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E87F6186-907E-2C21-6A0D-FF9D625A11D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086259DE-CDB6-1513-F26A-84C292AD191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49417BC-9D91-E410-6D03-23F24F13E94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35474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Subtitle-B + 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47D557DE-76C9-8AF6-A51A-ADB006743D11}"/>
              </a:ext>
            </a:extLst>
          </p:cNvPr>
          <p:cNvGraphicFramePr>
            <a:graphicFrameLocks noChangeAspect="1"/>
          </p:cNvGraphicFramePr>
          <p:nvPr userDrawn="1">
            <p:custDataLst>
              <p:tags r:id="rId1"/>
            </p:custDataLst>
            <p:extLst>
              <p:ext uri="{D42A27DB-BD31-4B8C-83A1-F6EECF244321}">
                <p14:modId xmlns:p14="http://schemas.microsoft.com/office/powerpoint/2010/main" val="230310493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47D557DE-76C9-8AF6-A51A-ADB006743D1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A8800910-8855-CEA9-B8CA-AB9ABBD5454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9F98469F-79F9-4B94-DA83-D6E09C9691E7}"/>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544038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Subtitle-B + 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D888C4DD-6B96-DC29-D91D-1CD9CBBB6595}"/>
              </a:ext>
            </a:extLst>
          </p:cNvPr>
          <p:cNvGraphicFramePr>
            <a:graphicFrameLocks noChangeAspect="1"/>
          </p:cNvGraphicFramePr>
          <p:nvPr userDrawn="1">
            <p:custDataLst>
              <p:tags r:id="rId1"/>
            </p:custDataLst>
            <p:extLst>
              <p:ext uri="{D42A27DB-BD31-4B8C-83A1-F6EECF244321}">
                <p14:modId xmlns:p14="http://schemas.microsoft.com/office/powerpoint/2010/main" val="133745759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D888C4DD-6B96-DC29-D91D-1CD9CBBB659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C6732D31-E692-10C5-9F47-3F080CCC42C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CA046092-FA74-AEBB-D765-695779FB8BCC}"/>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782664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ubtitle-B + Four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A56E7686-DD54-53EA-BB2F-39BAAD894543}"/>
              </a:ext>
            </a:extLst>
          </p:cNvPr>
          <p:cNvGraphicFramePr>
            <a:graphicFrameLocks noChangeAspect="1"/>
          </p:cNvGraphicFramePr>
          <p:nvPr userDrawn="1">
            <p:custDataLst>
              <p:tags r:id="rId1"/>
            </p:custDataLst>
            <p:extLst>
              <p:ext uri="{D42A27DB-BD31-4B8C-83A1-F6EECF244321}">
                <p14:modId xmlns:p14="http://schemas.microsoft.com/office/powerpoint/2010/main" val="158912966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A56E7686-DD54-53EA-BB2F-39BAAD89454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3CA3B93E-64F5-D305-0321-E1DB92D1862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044E26B9-C1CF-2C8B-10C7-9F0290FD17FE}"/>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67929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ubtitle-B + Title Only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8C2437D0-F8EC-861D-B296-C993E7D02912}"/>
              </a:ext>
            </a:extLst>
          </p:cNvPr>
          <p:cNvGraphicFramePr>
            <a:graphicFrameLocks noChangeAspect="1"/>
          </p:cNvGraphicFramePr>
          <p:nvPr userDrawn="1">
            <p:custDataLst>
              <p:tags r:id="rId1"/>
            </p:custDataLst>
            <p:extLst>
              <p:ext uri="{D42A27DB-BD31-4B8C-83A1-F6EECF244321}">
                <p14:modId xmlns:p14="http://schemas.microsoft.com/office/powerpoint/2010/main" val="289002920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8C2437D0-F8EC-861D-B296-C993E7D02912}"/>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3" name="Footer Placeholder 5">
            <a:extLst>
              <a:ext uri="{FF2B5EF4-FFF2-40B4-BE49-F238E27FC236}">
                <a16:creationId xmlns:a16="http://schemas.microsoft.com/office/drawing/2014/main" id="{CE34FEAD-2892-E78E-3EAB-42A398E4B848}"/>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D7D6AA20-3C52-5C61-5D8E-34E7C5BC0B4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27678524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Special layouts</a:t>
            </a:r>
          </a:p>
        </p:txBody>
      </p:sp>
    </p:spTree>
    <p:extLst>
      <p:ext uri="{BB962C8B-B14F-4D97-AF65-F5344CB8AC3E}">
        <p14:creationId xmlns:p14="http://schemas.microsoft.com/office/powerpoint/2010/main" val="1999837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ODL">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8508341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D83F8AA-3B2B-70F8-17D1-A3F1E84E8B8C}"/>
              </a:ext>
            </a:extLst>
          </p:cNvPr>
          <p:cNvGraphicFramePr>
            <a:graphicFrameLocks noChangeAspect="1"/>
          </p:cNvGraphicFramePr>
          <p:nvPr userDrawn="1">
            <p:custDataLst>
              <p:tags r:id="rId1"/>
            </p:custDataLst>
            <p:extLst>
              <p:ext uri="{D42A27DB-BD31-4B8C-83A1-F6EECF244321}">
                <p14:modId xmlns:p14="http://schemas.microsoft.com/office/powerpoint/2010/main" val="110189029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5D83F8AA-3B2B-70F8-17D1-A3F1E84E8B8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2" name="Footer Placeholder 5">
            <a:extLst>
              <a:ext uri="{FF2B5EF4-FFF2-40B4-BE49-F238E27FC236}">
                <a16:creationId xmlns:a16="http://schemas.microsoft.com/office/drawing/2014/main" id="{DD740DA9-B8C4-C272-02B5-5A6210E9C68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979F0B5-9518-2F92-E95F-D1023F389ED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title; Arial 20pt bold, sentence case (1 line)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hasCustomPrompt="1"/>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lIns="0" tIns="457200" anchor="t">
            <a:noAutofit/>
          </a:bodyPr>
          <a:lstStyle>
            <a:lvl1pPr algn="ctr">
              <a:defRPr sz="1200">
                <a:solidFill>
                  <a:srgbClr val="FF0000"/>
                </a:solidFill>
              </a:defRPr>
            </a:lvl1pPr>
          </a:lstStyle>
          <a:p>
            <a:r>
              <a:rPr lang="en-US"/>
              <a:t>Insert person’s photo</a:t>
            </a:r>
          </a:p>
        </p:txBody>
      </p:sp>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1"/>
                </a:solidFill>
              </a:defRPr>
            </a:lvl2pPr>
          </a:lstStyle>
          <a:p>
            <a:pPr lvl="0"/>
            <a:r>
              <a:rPr lang="en-US"/>
              <a:t>First </a:t>
            </a:r>
            <a:r>
              <a:rPr lang="en-US" err="1"/>
              <a:t>Lastname</a:t>
            </a:r>
            <a:endParaRPr lang="en-US"/>
          </a:p>
          <a:p>
            <a:pPr lvl="1"/>
            <a:r>
              <a:rPr lang="en-US"/>
              <a:t>Add title</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hasCustomPrompt="1"/>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tIns="457200" anchor="t">
            <a:noAutofit/>
          </a:bodyPr>
          <a:lstStyle>
            <a:lvl1pPr algn="ctr">
              <a:defRPr sz="1200">
                <a:solidFill>
                  <a:srgbClr val="FF0000"/>
                </a:solidFill>
              </a:defRPr>
            </a:lvl1pPr>
          </a:lstStyle>
          <a:p>
            <a:r>
              <a:rPr lang="en-US"/>
              <a:t>Insert person’s photo</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1"/>
                </a:solidFill>
              </a:defRPr>
            </a:lvl2pPr>
          </a:lstStyle>
          <a:p>
            <a:pPr lvl="0"/>
            <a:r>
              <a:rPr lang="en-US"/>
              <a:t>First </a:t>
            </a:r>
            <a:r>
              <a:rPr lang="en-US" err="1"/>
              <a:t>Lastname</a:t>
            </a:r>
            <a:endParaRPr lang="en-US"/>
          </a:p>
          <a:p>
            <a:pPr lvl="1"/>
            <a:r>
              <a:rPr lang="en-US"/>
              <a:t>Add title</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bullet points</a:t>
            </a:r>
          </a:p>
        </p:txBody>
      </p:sp>
    </p:spTree>
    <p:extLst>
      <p:ext uri="{BB962C8B-B14F-4D97-AF65-F5344CB8AC3E}">
        <p14:creationId xmlns:p14="http://schemas.microsoft.com/office/powerpoint/2010/main" val="27216986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a:t>Bring placeholder to front. Drag picture to placeholder or click icon to add. Send placeholder to back. </a:t>
            </a:r>
            <a:br>
              <a:rPr lang="en-US"/>
            </a:br>
            <a:r>
              <a:rPr lang="en-US"/>
              <a:t>Note that the overlay sits on top of the slide; it will need to be pasted onto any new slide using this layout.</a:t>
            </a:r>
          </a:p>
        </p:txBody>
      </p:sp>
      <p:sp>
        <p:nvSpPr>
          <p:cNvPr id="3" name="Footer Placeholder 5">
            <a:extLst>
              <a:ext uri="{FF2B5EF4-FFF2-40B4-BE49-F238E27FC236}">
                <a16:creationId xmlns:a16="http://schemas.microsoft.com/office/drawing/2014/main" id="{75095ACE-0391-1BD4-ACBC-49E76B2BF9A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a:solidFill>
                  <a:schemeClr val="bg1"/>
                </a:solidFill>
                <a:latin typeface="+mn-lt"/>
                <a:ea typeface="+mn-ea"/>
                <a:cs typeface="Arial" panose="020B0604020202020204" pitchFamily="34" charset="0"/>
              </a:rPr>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08BDE266-9639-2973-F5F9-1F22ADC656B9}"/>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a:t>Large statement; Arial 32pt bold, sentence case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41326519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a:t>Drag picture to placeholder or click icon to add. Send placeholder to back.</a:t>
            </a:r>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1"/>
                </a:solidFill>
              </a:defRPr>
            </a:lvl2pPr>
          </a:lstStyle>
          <a:p>
            <a:pPr lvl="0"/>
            <a:r>
              <a:rPr lang="en-US"/>
              <a:t>Use this box to include quote. To activate sub-level formatting of attribution, place cursor at beginning of text/line and hit tab or shift tab. Do not modify size or placement of textbox.</a:t>
            </a:r>
          </a:p>
          <a:p>
            <a:pPr lvl="1"/>
            <a:r>
              <a:rPr lang="en-US"/>
              <a:t>Attribution name</a:t>
            </a:r>
          </a:p>
        </p:txBody>
      </p:sp>
    </p:spTree>
    <p:extLst>
      <p:ext uri="{BB962C8B-B14F-4D97-AF65-F5344CB8AC3E}">
        <p14:creationId xmlns:p14="http://schemas.microsoft.com/office/powerpoint/2010/main" val="10830400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a:ln>
                <a:noFill/>
              </a:ln>
              <a:solidFill>
                <a:srgbClr val="2E5FF4"/>
              </a:solidFill>
              <a:effectLst/>
              <a:uLnTx/>
              <a:uFillTx/>
              <a:latin typeface="Times" pitchFamily="2" charset="0"/>
              <a:ea typeface="+mn-ea"/>
              <a:cs typeface="Arial" panose="020B0604020202020204" pitchFamily="34" charset="0"/>
            </a:endParaRPr>
          </a:p>
        </p:txBody>
      </p:sp>
      <p:sp>
        <p:nvSpPr>
          <p:cNvPr id="2" name="Title 1"/>
          <p:cNvSpPr>
            <a:spLocks noGrp="1"/>
          </p:cNvSpPr>
          <p:nvPr>
            <p:ph type="title" hasCustomPrompt="1"/>
          </p:nvPr>
        </p:nvSpPr>
        <p:spPr>
          <a:xfrm>
            <a:off x="512063" y="405743"/>
            <a:ext cx="11184423" cy="307226"/>
          </a:xfrm>
        </p:spPr>
        <p:txBody>
          <a:bodyPr vert="horz" lIns="0" tIns="0" rIns="0" bIns="0" rtlCol="0" anchor="b">
            <a:noAutofit/>
          </a:bodyPr>
          <a:lstStyle>
            <a:lvl1pPr>
              <a:defRPr lang="en-US" sz="2000" b="1" dirty="0">
                <a:solidFill>
                  <a:schemeClr val="accent1"/>
                </a:solidFill>
                <a:latin typeface="+mn-lt"/>
                <a:ea typeface="+mn-ea"/>
                <a:cs typeface="+mn-cs"/>
              </a:defRPr>
            </a:lvl1pPr>
          </a:lstStyle>
          <a:p>
            <a:pPr lvl="0"/>
            <a:r>
              <a:rPr lang="en-US"/>
              <a:t>Slide title; Arial 20pt bold, sentence case (1 line)</a:t>
            </a:r>
          </a:p>
        </p:txBody>
      </p:sp>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a:t>Use this box to include quote. To activate sub-level formatting of attribution, place cursor at beginning of text/line and hit tab or shift tab. Do not modify size or placement of textbox.</a:t>
            </a:r>
          </a:p>
          <a:p>
            <a:pPr lvl="1"/>
            <a:r>
              <a:rPr lang="en-US"/>
              <a:t>Attribution name</a:t>
            </a:r>
          </a:p>
        </p:txBody>
      </p:sp>
    </p:spTree>
    <p:extLst>
      <p:ext uri="{BB962C8B-B14F-4D97-AF65-F5344CB8AC3E}">
        <p14:creationId xmlns:p14="http://schemas.microsoft.com/office/powerpoint/2010/main" val="14183164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 1/3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8D7F26D7-CF8E-00CF-14F5-F91388C86FCB}"/>
              </a:ext>
            </a:extLst>
          </p:cNvPr>
          <p:cNvSpPr>
            <a:spLocks noGrp="1"/>
          </p:cNvSpPr>
          <p:nvPr>
            <p:ph type="body" sz="half" idx="13" hasCustomPrompt="1"/>
          </p:nvPr>
        </p:nvSpPr>
        <p:spPr>
          <a:xfrm>
            <a:off x="4846638" y="6378130"/>
            <a:ext cx="3831196"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hasCustomPrompt="1"/>
          </p:nvPr>
        </p:nvSpPr>
        <p:spPr>
          <a:xfrm>
            <a:off x="4847761" y="457201"/>
            <a:ext cx="6848725" cy="324444"/>
          </a:xfrm>
          <a:noFill/>
        </p:spPr>
        <p:txBody>
          <a:bodyPr vert="horz"/>
          <a:lstStyle>
            <a:lvl1pPr>
              <a:defRPr sz="2000" b="1">
                <a:solidFill>
                  <a:schemeClr val="accent1"/>
                </a:solidFill>
              </a:defRPr>
            </a:lvl1pPr>
          </a:lstStyle>
          <a:p>
            <a:pPr lvl="0"/>
            <a:r>
              <a:rPr lang="en-US"/>
              <a:t>Slide title; Arial 20pt bold, sentence case (1 line)</a:t>
            </a:r>
          </a:p>
        </p:txBody>
      </p:sp>
      <p:sp>
        <p:nvSpPr>
          <p:cNvPr id="4" name="Content Placeholder 3"/>
          <p:cNvSpPr>
            <a:spLocks noGrp="1"/>
          </p:cNvSpPr>
          <p:nvPr>
            <p:ph sz="half" idx="2" hasCustomPrompt="1"/>
          </p:nvPr>
        </p:nvSpPr>
        <p:spPr>
          <a:xfrm>
            <a:off x="4846638" y="1011250"/>
            <a:ext cx="6853236"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0119020"/>
      </p:ext>
    </p:extLst>
  </p:cSld>
  <p:clrMapOvr>
    <a:masterClrMapping/>
  </p:clrMapOvr>
  <p:extLst>
    <p:ext uri="{DCECCB84-F9BA-43D5-87BE-67443E8EF086}">
      <p15:sldGuideLst xmlns:p15="http://schemas.microsoft.com/office/powerpoint/2012/main">
        <p15:guide id="1" pos="2763">
          <p15:clr>
            <a:srgbClr val="FBAE40"/>
          </p15:clr>
        </p15:guide>
        <p15:guide id="2" pos="3053">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ntent + 1/2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hasCustomPrompt="1"/>
          </p:nvPr>
        </p:nvSpPr>
        <p:spPr>
          <a:xfrm>
            <a:off x="6553200" y="457201"/>
            <a:ext cx="5143286" cy="324444"/>
          </a:xfrm>
        </p:spPr>
        <p:txBody>
          <a:bodyPr vert="horz"/>
          <a:lstStyle>
            <a:lvl1pPr>
              <a:defRPr sz="2000" b="1">
                <a:solidFill>
                  <a:schemeClr val="accent1"/>
                </a:solidFill>
              </a:defRPr>
            </a:lvl1pPr>
          </a:lstStyle>
          <a:p>
            <a:pPr lvl="0"/>
            <a:r>
              <a:rPr lang="en-US"/>
              <a:t>Slide title; Arial 20pt bold, short (1 line)</a:t>
            </a:r>
          </a:p>
        </p:txBody>
      </p:sp>
      <p:sp>
        <p:nvSpPr>
          <p:cNvPr id="4" name="Content Placeholder 3"/>
          <p:cNvSpPr>
            <a:spLocks noGrp="1"/>
          </p:cNvSpPr>
          <p:nvPr>
            <p:ph sz="half" idx="2" hasCustomPrompt="1"/>
          </p:nvPr>
        </p:nvSpPr>
        <p:spPr>
          <a:xfrm>
            <a:off x="6553200" y="1011250"/>
            <a:ext cx="5146674"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406478"/>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 2/3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hasCustomPrompt="1"/>
          </p:nvPr>
        </p:nvSpPr>
        <p:spPr>
          <a:xfrm>
            <a:off x="8284948" y="457201"/>
            <a:ext cx="3411538" cy="324444"/>
          </a:xfrm>
        </p:spPr>
        <p:txBody>
          <a:bodyPr vert="horz"/>
          <a:lstStyle>
            <a:lvl1pPr>
              <a:defRPr sz="2000" b="1">
                <a:solidFill>
                  <a:schemeClr val="accent1"/>
                </a:solidFill>
              </a:defRPr>
            </a:lvl1pPr>
          </a:lstStyle>
          <a:p>
            <a:pPr lvl="0"/>
            <a:r>
              <a:rPr lang="en-US"/>
              <a:t>Slide title; short (1 line)</a:t>
            </a:r>
          </a:p>
        </p:txBody>
      </p:sp>
      <p:sp>
        <p:nvSpPr>
          <p:cNvPr id="4" name="Content Placeholder 3"/>
          <p:cNvSpPr>
            <a:spLocks noGrp="1"/>
          </p:cNvSpPr>
          <p:nvPr>
            <p:ph sz="half" idx="2" hasCustomPrompt="1"/>
          </p:nvPr>
        </p:nvSpPr>
        <p:spPr>
          <a:xfrm>
            <a:off x="8284948" y="1011250"/>
            <a:ext cx="3411538"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7280657"/>
      </p:ext>
    </p:extLst>
  </p:cSld>
  <p:clrMapOvr>
    <a:masterClrMapping/>
  </p:clrMapOvr>
  <p:extLst>
    <p:ext uri="{DCECCB84-F9BA-43D5-87BE-67443E8EF086}">
      <p15:sldGuideLst xmlns:p15="http://schemas.microsoft.com/office/powerpoint/2012/main">
        <p15:guide id="1" pos="5209">
          <p15:clr>
            <a:srgbClr val="FBAE40"/>
          </p15:clr>
        </p15:guide>
        <p15:guide id="2" pos="492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1/3 Image Right">
    <p:spTree>
      <p:nvGrpSpPr>
        <p:cNvPr id="1" name=""/>
        <p:cNvGrpSpPr/>
        <p:nvPr/>
      </p:nvGrpSpPr>
      <p:grpSpPr>
        <a:xfrm>
          <a:off x="0" y="0"/>
          <a:ext cx="0" cy="0"/>
          <a:chOff x="0" y="0"/>
          <a:chExt cx="0" cy="0"/>
        </a:xfrm>
      </p:grpSpPr>
      <p:sp>
        <p:nvSpPr>
          <p:cNvPr id="12" name="Picture Placeholder 12">
            <a:extLst>
              <a:ext uri="{FF2B5EF4-FFF2-40B4-BE49-F238E27FC236}">
                <a16:creationId xmlns:a16="http://schemas.microsoft.com/office/drawing/2014/main" id="{D5400A53-EBCB-4C45-958D-0060F4E1C0AE}"/>
              </a:ext>
            </a:extLst>
          </p:cNvPr>
          <p:cNvSpPr>
            <a:spLocks noGrp="1"/>
          </p:cNvSpPr>
          <p:nvPr>
            <p:ph type="pic" sz="quarter" idx="14"/>
          </p:nvPr>
        </p:nvSpPr>
        <p:spPr>
          <a:xfrm>
            <a:off x="781050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D18B3433-BA86-1313-9F7C-B7CAF91CBF7B}"/>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1"/>
            <a:ext cx="6829689" cy="324444"/>
          </a:xfrm>
        </p:spPr>
        <p:txBody>
          <a:bodyPr vert="horz"/>
          <a:lstStyle>
            <a:lvl1pPr>
              <a:defRPr sz="2000" b="1">
                <a:solidFill>
                  <a:schemeClr val="accent1"/>
                </a:solidFill>
              </a:defRPr>
            </a:lvl1pPr>
          </a:lstStyle>
          <a:p>
            <a:pPr lvl="0"/>
            <a:r>
              <a:rPr lang="en-US"/>
              <a:t>Slide title; Arial 20pt bold, sentence case (1 line)</a:t>
            </a:r>
          </a:p>
        </p:txBody>
      </p:sp>
      <p:sp>
        <p:nvSpPr>
          <p:cNvPr id="4" name="Content Placeholder 3"/>
          <p:cNvSpPr>
            <a:spLocks noGrp="1"/>
          </p:cNvSpPr>
          <p:nvPr>
            <p:ph sz="half" idx="2" hasCustomPrompt="1"/>
          </p:nvPr>
        </p:nvSpPr>
        <p:spPr>
          <a:xfrm>
            <a:off x="512064" y="1011250"/>
            <a:ext cx="6834188"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7138624"/>
      </p:ext>
    </p:extLst>
  </p:cSld>
  <p:clrMapOvr>
    <a:masterClrMapping/>
  </p:clrMapOvr>
  <p:extLst>
    <p:ext uri="{DCECCB84-F9BA-43D5-87BE-67443E8EF086}">
      <p15:sldGuideLst xmlns:p15="http://schemas.microsoft.com/office/powerpoint/2012/main">
        <p15:guide id="1" pos="4914">
          <p15:clr>
            <a:srgbClr val="FBAE40"/>
          </p15:clr>
        </p15:guide>
        <p15:guide id="2" pos="4623">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 + 1/2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15CF3725-110D-AEBF-3EAD-9C8476D29F8C}"/>
              </a:ext>
            </a:extLst>
          </p:cNvPr>
          <p:cNvSpPr>
            <a:spLocks noGrp="1"/>
          </p:cNvSpPr>
          <p:nvPr>
            <p:ph type="body" sz="half" idx="13"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1"/>
            <a:ext cx="5143286" cy="324444"/>
          </a:xfrm>
        </p:spPr>
        <p:txBody>
          <a:bodyPr vert="horz"/>
          <a:lstStyle>
            <a:lvl1pPr>
              <a:defRPr sz="2000" b="1">
                <a:solidFill>
                  <a:schemeClr val="accent1"/>
                </a:solidFill>
              </a:defRPr>
            </a:lvl1pPr>
          </a:lstStyle>
          <a:p>
            <a:pPr lvl="0"/>
            <a:r>
              <a:rPr lang="en-US"/>
              <a:t>Slide title; Arial 20pt bold, short (1 line)</a:t>
            </a:r>
          </a:p>
        </p:txBody>
      </p:sp>
      <p:sp>
        <p:nvSpPr>
          <p:cNvPr id="4" name="Content Placeholder 3"/>
          <p:cNvSpPr>
            <a:spLocks noGrp="1"/>
          </p:cNvSpPr>
          <p:nvPr>
            <p:ph sz="half" idx="2" hasCustomPrompt="1"/>
          </p:nvPr>
        </p:nvSpPr>
        <p:spPr>
          <a:xfrm>
            <a:off x="512064" y="1011250"/>
            <a:ext cx="5146674"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316490"/>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 2/3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438150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12064" y="457201"/>
            <a:ext cx="3411538" cy="324444"/>
          </a:xfrm>
        </p:spPr>
        <p:txBody>
          <a:bodyPr vert="horz"/>
          <a:lstStyle>
            <a:lvl1pPr>
              <a:defRPr sz="2000" b="1">
                <a:solidFill>
                  <a:schemeClr val="accent1"/>
                </a:solidFill>
              </a:defRPr>
            </a:lvl1pPr>
          </a:lstStyle>
          <a:p>
            <a:pPr lvl="0"/>
            <a:r>
              <a:rPr lang="en-US"/>
              <a:t>Slide title; short (1 line)</a:t>
            </a:r>
          </a:p>
        </p:txBody>
      </p:sp>
      <p:sp>
        <p:nvSpPr>
          <p:cNvPr id="4" name="Content Placeholder 3"/>
          <p:cNvSpPr>
            <a:spLocks noGrp="1"/>
          </p:cNvSpPr>
          <p:nvPr>
            <p:ph sz="half" idx="2" hasCustomPrompt="1"/>
          </p:nvPr>
        </p:nvSpPr>
        <p:spPr>
          <a:xfrm>
            <a:off x="512064" y="1011250"/>
            <a:ext cx="3411538"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5404549"/>
      </p:ext>
    </p:extLst>
  </p:cSld>
  <p:clrMapOvr>
    <a:masterClrMapping/>
  </p:clrMapOvr>
  <p:extLst>
    <p:ext uri="{DCECCB84-F9BA-43D5-87BE-67443E8EF086}">
      <p15:sldGuideLst xmlns:p15="http://schemas.microsoft.com/office/powerpoint/2012/main">
        <p15:guide id="1" pos="2467">
          <p15:clr>
            <a:srgbClr val="FBAE40"/>
          </p15:clr>
        </p15:guide>
        <p15:guide id="2" pos="275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1/2 Image ODL">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a:t>Drag picture to placeholder or click icon to add</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6989547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Disclaimer</a:t>
            </a:r>
          </a:p>
        </p:txBody>
      </p:sp>
    </p:spTree>
    <p:extLst>
      <p:ext uri="{BB962C8B-B14F-4D97-AF65-F5344CB8AC3E}">
        <p14:creationId xmlns:p14="http://schemas.microsoft.com/office/powerpoint/2010/main" val="24172084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Disclaimer">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31A0107-C577-4DC4-DA28-6A9EAA262E93}"/>
              </a:ext>
            </a:extLst>
          </p:cNvPr>
          <p:cNvGraphicFramePr>
            <a:graphicFrameLocks noChangeAspect="1"/>
          </p:cNvGraphicFramePr>
          <p:nvPr userDrawn="1">
            <p:custDataLst>
              <p:tags r:id="rId1"/>
            </p:custDataLst>
            <p:extLst>
              <p:ext uri="{D42A27DB-BD31-4B8C-83A1-F6EECF244321}">
                <p14:modId xmlns:p14="http://schemas.microsoft.com/office/powerpoint/2010/main" val="174880228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F31A0107-C577-4DC4-DA28-6A9EAA262E9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5890364F-9524-13F5-AFB9-2292E33DE461}"/>
              </a:ext>
            </a:extLst>
          </p:cNvPr>
          <p:cNvSpPr txBox="1"/>
          <p:nvPr userDrawn="1"/>
        </p:nvSpPr>
        <p:spPr>
          <a:xfrm>
            <a:off x="504826" y="1698625"/>
            <a:ext cx="11191660" cy="3385542"/>
          </a:xfrm>
          <a:prstGeom prst="rect">
            <a:avLst/>
          </a:prstGeom>
          <a:noFill/>
        </p:spPr>
        <p:txBody>
          <a:bodyPr wrap="square" lIns="0" tIns="0" rIns="0" bIns="0" rtlCol="0">
            <a:spAutoFit/>
          </a:bodyPr>
          <a:lstStyle/>
          <a:p>
            <a:r>
              <a:rPr lang="en-US" sz="1100" b="0" i="0" u="none" strike="noStrike" kern="1200">
                <a:solidFill>
                  <a:schemeClr val="tx1"/>
                </a:solidFill>
                <a:effectLst/>
                <a:latin typeface="+mn-lt"/>
                <a:ea typeface="+mn-ea"/>
                <a:cs typeface="+mn-cs"/>
              </a:rPr>
              <a:t>© 2023 Memorial Sloan-Kettering Cancer Center, et al. All rights reserved.</a:t>
            </a:r>
          </a:p>
          <a:p>
            <a:r>
              <a:rPr lang="en-US" sz="1100" b="0" i="0" u="none" strike="noStrike" kern="1200">
                <a:solidFill>
                  <a:schemeClr val="tx1"/>
                </a:solidFill>
                <a:effectLst/>
                <a:latin typeface="+mn-lt"/>
                <a:ea typeface="+mn-ea"/>
                <a:cs typeface="+mn-cs"/>
              </a:rPr>
              <a:t> </a:t>
            </a:r>
          </a:p>
          <a:p>
            <a:r>
              <a:rPr lang="en-US" sz="1100" b="0" i="0" u="none" strike="noStrike" kern="1200">
                <a:solidFill>
                  <a:schemeClr val="tx1"/>
                </a:solidFill>
                <a:effectLst/>
                <a:latin typeface="+mn-lt"/>
                <a:ea typeface="+mn-ea"/>
                <a:cs typeface="+mn-cs"/>
              </a:rPr>
              <a:t>This presentation is for informational purposes only. The content is not intended as a substitute for professional medical advice, diagnosis, or treatment. Always seek the advice of your doctor or other qualified health providers with any questions you may have regarding your personal health or medical condition. </a:t>
            </a:r>
          </a:p>
          <a:p>
            <a:r>
              <a:rPr lang="en-US" sz="1100" b="0" i="0" u="none" strike="noStrike" kern="1200">
                <a:solidFill>
                  <a:schemeClr val="tx1"/>
                </a:solidFill>
                <a:effectLst/>
                <a:latin typeface="+mn-lt"/>
                <a:ea typeface="+mn-ea"/>
                <a:cs typeface="+mn-cs"/>
              </a:rPr>
              <a:t> </a:t>
            </a:r>
          </a:p>
          <a:p>
            <a:r>
              <a:rPr lang="en-US" sz="1100" b="0" i="0" u="none" strike="noStrike" kern="1200">
                <a:solidFill>
                  <a:schemeClr val="tx1"/>
                </a:solidFill>
                <a:effectLst/>
                <a:latin typeface="+mn-lt"/>
                <a:ea typeface="+mn-ea"/>
                <a:cs typeface="+mn-cs"/>
              </a:rPr>
              <a:t>The content and design of this presentation are protected by the U.S. and international copyright laws. This presentation or any portion thereof may not be reproduced, distributed, altered, or used in any manner, beyond your own personal and noncommercial use, without prior written consent from Memorial Sloan-Kettering Cancer Center. This presentation may contain copyrighted material, the use of which has not been specifically authorized by the copyright holders. We are making such material available in an effort to advance research and teaching related to cancer care and believe this constitutes “fair use” of any such copyrighted material as provided for in section 107 of the U.S. Copyright Act of 1976. If you wish to use copyrighted material from this presentation for purposes of your own that go beyond “fair use,” you must obtain permission from the copyright holder. </a:t>
            </a:r>
          </a:p>
          <a:p>
            <a:r>
              <a:rPr lang="en-US" sz="1100" b="0" i="0" u="none" strike="noStrike" kern="1200">
                <a:solidFill>
                  <a:schemeClr val="tx1"/>
                </a:solidFill>
                <a:effectLst/>
                <a:latin typeface="+mn-lt"/>
                <a:ea typeface="+mn-ea"/>
                <a:cs typeface="+mn-cs"/>
              </a:rPr>
              <a:t> </a:t>
            </a:r>
          </a:p>
          <a:p>
            <a:r>
              <a:rPr lang="en-US" sz="1100" b="0" i="0" u="none" strike="noStrike" kern="1200">
                <a:solidFill>
                  <a:schemeClr val="tx1"/>
                </a:solidFill>
                <a:effectLst/>
                <a:latin typeface="+mn-lt"/>
                <a:ea typeface="+mn-ea"/>
                <a:cs typeface="+mn-cs"/>
              </a:rPr>
              <a:t>Memorial Sloan Kettering Cancer Center® and its logos are trademarks™ or registered® trademarks of Memorial Sloan-Kettering Cancer Center. </a:t>
            </a:r>
          </a:p>
          <a:p>
            <a:r>
              <a:rPr lang="en-US" sz="1100" b="0" i="0" u="none" strike="noStrike" kern="1200">
                <a:solidFill>
                  <a:schemeClr val="tx1"/>
                </a:solidFill>
                <a:effectLst/>
                <a:latin typeface="+mn-lt"/>
                <a:ea typeface="+mn-ea"/>
                <a:cs typeface="+mn-cs"/>
              </a:rPr>
              <a:t> </a:t>
            </a:r>
          </a:p>
          <a:p>
            <a:r>
              <a:rPr lang="en-US" sz="1100" b="0" i="0" u="none" strike="noStrike" kern="1200">
                <a:solidFill>
                  <a:schemeClr val="tx1"/>
                </a:solidFill>
                <a:effectLst/>
                <a:latin typeface="+mn-lt"/>
                <a:ea typeface="+mn-ea"/>
                <a:cs typeface="+mn-cs"/>
              </a:rPr>
              <a:t>This presentation is not endorsed, sponsored, or authorized by or affiliated, associated, or in any way officially connected with any other company, government agency, or other third parties. All third-party product and company names as well as any related names, marks, emblems, or images featured or referred to within this course are trademarks™ or registered® trademarks of their respective holders. Any use of these trademarks is for identification and reference purposes only and in no way implies any connection between Memorial Sloan-Kettering Cancer Center and a respective trademark holder, nor does it signify that the trademark holder has licensed or approved any portion of this presentation. Memorial Sloan-Kettering Cancer Center makes no claim or representation regarding and accepts no responsibility for, the quality, nature, or reliability of third-party products. </a:t>
            </a:r>
          </a:p>
          <a:p>
            <a:r>
              <a:rPr lang="en-US" sz="1100" b="0" i="0" u="none" strike="noStrike" kern="1200">
                <a:solidFill>
                  <a:schemeClr val="tx1"/>
                </a:solidFill>
                <a:effectLst/>
                <a:latin typeface="+mn-lt"/>
                <a:ea typeface="+mn-ea"/>
                <a:cs typeface="+mn-cs"/>
              </a:rPr>
              <a:t> </a:t>
            </a:r>
          </a:p>
          <a:p>
            <a:r>
              <a:rPr lang="en-US" sz="1100" b="0" i="0" u="none" strike="noStrike" kern="1200">
                <a:solidFill>
                  <a:schemeClr val="tx1"/>
                </a:solidFill>
                <a:effectLst/>
                <a:latin typeface="+mn-lt"/>
                <a:ea typeface="+mn-ea"/>
                <a:cs typeface="+mn-cs"/>
              </a:rPr>
              <a:t>If you require further information on permitted use or a license to use any content, address your inquiry to </a:t>
            </a:r>
            <a:r>
              <a:rPr lang="en-US" sz="1100" b="0" i="0" u="sng" strike="noStrike" kern="1200">
                <a:solidFill>
                  <a:schemeClr val="tx1"/>
                </a:solidFill>
                <a:effectLst/>
                <a:latin typeface="+mn-lt"/>
                <a:ea typeface="+mn-ea"/>
                <a:cs typeface="+mn-cs"/>
                <a:hlinkClick r:id="rId5"/>
              </a:rPr>
              <a:t>MarComReview@mskcc.org</a:t>
            </a:r>
            <a:r>
              <a:rPr lang="en-US" sz="1100" b="0" i="0" u="none" strike="noStrike" kern="1200">
                <a:solidFill>
                  <a:schemeClr val="tx1"/>
                </a:solidFill>
                <a:effectLst/>
                <a:latin typeface="+mn-lt"/>
                <a:ea typeface="+mn-ea"/>
                <a:cs typeface="+mn-cs"/>
              </a:rPr>
              <a:t>.</a:t>
            </a:r>
          </a:p>
        </p:txBody>
      </p:sp>
    </p:spTree>
    <p:extLst>
      <p:ext uri="{BB962C8B-B14F-4D97-AF65-F5344CB8AC3E}">
        <p14:creationId xmlns:p14="http://schemas.microsoft.com/office/powerpoint/2010/main" val="25896089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End Page layouts</a:t>
            </a:r>
          </a:p>
        </p:txBody>
      </p:sp>
    </p:spTree>
    <p:extLst>
      <p:ext uri="{BB962C8B-B14F-4D97-AF65-F5344CB8AC3E}">
        <p14:creationId xmlns:p14="http://schemas.microsoft.com/office/powerpoint/2010/main" val="1259698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4481346" y="2628924"/>
            <a:ext cx="3229307" cy="1600150"/>
          </a:xfrm>
          <a:prstGeom prst="rect">
            <a:avLst/>
          </a:prstGeom>
        </p:spPr>
      </p:pic>
    </p:spTree>
    <p:extLst>
      <p:ext uri="{BB962C8B-B14F-4D97-AF65-F5344CB8AC3E}">
        <p14:creationId xmlns:p14="http://schemas.microsoft.com/office/powerpoint/2010/main" val="39341168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4481346" y="2628924"/>
            <a:ext cx="3229307" cy="1600151"/>
          </a:xfrm>
          <a:prstGeom prst="rect">
            <a:avLst/>
          </a:prstGeom>
        </p:spPr>
      </p:pic>
    </p:spTree>
    <p:extLst>
      <p:ext uri="{BB962C8B-B14F-4D97-AF65-F5344CB8AC3E}">
        <p14:creationId xmlns:p14="http://schemas.microsoft.com/office/powerpoint/2010/main" val="32461280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7B9861-91E9-C742-B7A7-F218EA9C1F1A}"/>
              </a:ext>
            </a:extLst>
          </p:cNvPr>
          <p:cNvSpPr txBox="1"/>
          <p:nvPr/>
        </p:nvSpPr>
        <p:spPr>
          <a:xfrm>
            <a:off x="2" y="1651589"/>
            <a:ext cx="12191999" cy="3554819"/>
          </a:xfrm>
          <a:prstGeom prst="rect">
            <a:avLst/>
          </a:prstGeom>
          <a:noFill/>
        </p:spPr>
        <p:txBody>
          <a:bodyPr wrap="square" lIns="337500" rIns="337500" rtlCol="0" anchor="ctr" anchorCtr="0">
            <a:spAutoFit/>
          </a:bodyPr>
          <a:lstStyle/>
          <a:p>
            <a:pPr algn="ctr"/>
            <a:r>
              <a:rPr lang="en-CA" sz="7500" noProof="0">
                <a:solidFill>
                  <a:schemeClr val="tx2"/>
                </a:solidFill>
                <a:latin typeface="+mj-lt"/>
              </a:rPr>
              <a:t>Do not use any of the layouts that may appear after this one</a:t>
            </a:r>
          </a:p>
        </p:txBody>
      </p:sp>
    </p:spTree>
    <p:extLst>
      <p:ext uri="{BB962C8B-B14F-4D97-AF65-F5344CB8AC3E}">
        <p14:creationId xmlns:p14="http://schemas.microsoft.com/office/powerpoint/2010/main" val="3699786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Blue ODL">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556020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404301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1.emf"/><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ags" Target="../tags/tag2.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C8885F1-EC45-5C5C-7D43-8F2AA2D64E47}"/>
              </a:ext>
            </a:extLst>
          </p:cNvPr>
          <p:cNvGraphicFramePr>
            <a:graphicFrameLocks noChangeAspect="1"/>
          </p:cNvGraphicFramePr>
          <p:nvPr userDrawn="1">
            <p:custDataLst>
              <p:tags r:id="rId77"/>
            </p:custDataLst>
            <p:extLst>
              <p:ext uri="{D42A27DB-BD31-4B8C-83A1-F6EECF244321}">
                <p14:modId xmlns:p14="http://schemas.microsoft.com/office/powerpoint/2010/main" val="349729500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78" imgW="7772400" imgH="10058400" progId="TCLayout.ActiveDocument.1">
                  <p:embed/>
                </p:oleObj>
              </mc:Choice>
              <mc:Fallback>
                <p:oleObj name="think-cell Slide" r:id="rId78" imgW="7772400" imgH="10058400" progId="TCLayout.ActiveDocument.1">
                  <p:embed/>
                  <p:pic>
                    <p:nvPicPr>
                      <p:cNvPr id="8" name="Object 7" hidden="1">
                        <a:extLst>
                          <a:ext uri="{FF2B5EF4-FFF2-40B4-BE49-F238E27FC236}">
                            <a16:creationId xmlns:a16="http://schemas.microsoft.com/office/drawing/2014/main" id="{0C8885F1-EC45-5C5C-7D43-8F2AA2D64E47}"/>
                          </a:ext>
                        </a:extLst>
                      </p:cNvPr>
                      <p:cNvPicPr/>
                      <p:nvPr/>
                    </p:nvPicPr>
                    <p:blipFill>
                      <a:blip r:embed="rId79"/>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40BFA21A-42DE-05FA-93A1-8111843F737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a:solidFill>
                  <a:schemeClr val="tx1"/>
                </a:solidFill>
                <a:latin typeface="+mn-lt"/>
                <a:ea typeface="+mn-ea"/>
                <a:cs typeface="Arial" panose="020B0604020202020204" pitchFamily="34" charset="0"/>
              </a:rPr>
              <a:t>© 2023 Memorial Sloan Kettering Cancer Center, et al. All rights reserved.</a:t>
            </a:r>
          </a:p>
        </p:txBody>
      </p:sp>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800" smtClean="0">
                <a:solidFill>
                  <a:schemeClr val="bg1">
                    <a:lumMod val="75000"/>
                  </a:schemeClr>
                </a:solidFill>
                <a:latin typeface="+mn-lt"/>
                <a:cs typeface="Arial" panose="020B0604020202020204" pitchFamily="34" charset="0"/>
              </a:defRPr>
            </a:lvl1pPr>
          </a:lstStyle>
          <a:p>
            <a:fld id="{523A240F-EAFE-E84F-B44C-6D7A08E0E409}" type="slidenum">
              <a:rPr lang="en-US" smtClean="0"/>
              <a:pPr/>
              <a:t>‹#›</a:t>
            </a:fld>
            <a:endParaRPr lang="en-US"/>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800" smtClean="0">
                <a:solidFill>
                  <a:schemeClr val="bg1">
                    <a:lumMod val="75000"/>
                  </a:schemeClr>
                </a:solidFill>
                <a:latin typeface="+mn-lt"/>
                <a:cs typeface="Arial" panose="020B0604020202020204" pitchFamily="34" charset="0"/>
              </a:defRPr>
            </a:lvl1pPr>
          </a:lstStyle>
          <a:p>
            <a:r>
              <a:rPr lang="en-US"/>
              <a:t>MSK Confidential — do not distribute</a:t>
            </a:r>
          </a:p>
        </p:txBody>
      </p:sp>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12258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4" r:id="rId70"/>
    <p:sldLayoutId id="2147483735" r:id="rId71"/>
    <p:sldLayoutId id="2147483730" r:id="rId72"/>
    <p:sldLayoutId id="2147483731" r:id="rId73"/>
    <p:sldLayoutId id="2147483732" r:id="rId74"/>
    <p:sldLayoutId id="2147483733" r:id="rId75"/>
  </p:sldLayoutIdLst>
  <p:hf hdr="0" ftr="0" dt="0"/>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5.xml"/><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6CF193-54E8-C14F-D5F2-620D39B124EE}"/>
              </a:ext>
            </a:extLst>
          </p:cNvPr>
          <p:cNvSpPr>
            <a:spLocks noGrp="1"/>
          </p:cNvSpPr>
          <p:nvPr>
            <p:ph type="ctrTitle"/>
          </p:nvPr>
        </p:nvSpPr>
        <p:spPr>
          <a:xfrm>
            <a:off x="809623" y="823953"/>
            <a:ext cx="9763782" cy="1508760"/>
          </a:xfrm>
        </p:spPr>
        <p:txBody>
          <a:bodyPr/>
          <a:lstStyle/>
          <a:p>
            <a:pPr>
              <a:lnSpc>
                <a:spcPct val="100000"/>
              </a:lnSpc>
            </a:pPr>
            <a:r>
              <a:rPr lang="en-US" sz="6600" b="1"/>
              <a:t>Introduction to the Course and Grant Development</a:t>
            </a:r>
            <a:br>
              <a:rPr lang="en-US"/>
            </a:br>
            <a:br>
              <a:rPr lang="en-US"/>
            </a:br>
            <a:br>
              <a:rPr lang="en-US"/>
            </a:br>
            <a:br>
              <a:rPr lang="en-US"/>
            </a:br>
            <a:endParaRPr lang="en-US"/>
          </a:p>
        </p:txBody>
      </p:sp>
      <p:pic>
        <p:nvPicPr>
          <p:cNvPr id="7" name="Graphic 6">
            <a:extLst>
              <a:ext uri="{FF2B5EF4-FFF2-40B4-BE49-F238E27FC236}">
                <a16:creationId xmlns:a16="http://schemas.microsoft.com/office/drawing/2014/main" id="{C49F8E5C-1791-A0E5-F3A6-3B4C88967CF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4" name="Text Placeholder 3">
            <a:extLst>
              <a:ext uri="{FF2B5EF4-FFF2-40B4-BE49-F238E27FC236}">
                <a16:creationId xmlns:a16="http://schemas.microsoft.com/office/drawing/2014/main" id="{B542CBF9-6B16-2AC2-34C0-EC6311AD23BA}"/>
              </a:ext>
            </a:extLst>
          </p:cNvPr>
          <p:cNvSpPr>
            <a:spLocks noGrp="1"/>
          </p:cNvSpPr>
          <p:nvPr>
            <p:ph type="body" sz="quarter" idx="12"/>
          </p:nvPr>
        </p:nvSpPr>
        <p:spPr>
          <a:xfrm>
            <a:off x="809623" y="4795715"/>
            <a:ext cx="3505201" cy="359144"/>
          </a:xfrm>
        </p:spPr>
        <p:txBody>
          <a:bodyPr/>
          <a:lstStyle/>
          <a:p>
            <a:r>
              <a:rPr lang="en-US" sz="1800" b="1">
                <a:solidFill>
                  <a:schemeClr val="tx1"/>
                </a:solidFill>
              </a:rPr>
              <a:t>June 24, 2026</a:t>
            </a:r>
          </a:p>
        </p:txBody>
      </p:sp>
      <p:sp>
        <p:nvSpPr>
          <p:cNvPr id="2" name="Text Placeholder 3">
            <a:extLst>
              <a:ext uri="{FF2B5EF4-FFF2-40B4-BE49-F238E27FC236}">
                <a16:creationId xmlns:a16="http://schemas.microsoft.com/office/drawing/2014/main" id="{1A9457E5-5EB1-C985-750C-DDAA41281E48}"/>
              </a:ext>
            </a:extLst>
          </p:cNvPr>
          <p:cNvSpPr txBox="1">
            <a:spLocks/>
          </p:cNvSpPr>
          <p:nvPr/>
        </p:nvSpPr>
        <p:spPr>
          <a:xfrm>
            <a:off x="809623" y="4009052"/>
            <a:ext cx="9165650" cy="35914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400"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a:solidFill>
                  <a:schemeClr val="tx1">
                    <a:lumMod val="20000"/>
                    <a:lumOff val="80000"/>
                  </a:schemeClr>
                </a:solidFill>
              </a:rPr>
              <a:t>GCRT/ARGO Grant Writing Course - Session 1</a:t>
            </a:r>
            <a:endParaRPr lang="en-US" sz="3200" b="1">
              <a:solidFill>
                <a:schemeClr val="tx1"/>
              </a:solidFill>
            </a:endParaRPr>
          </a:p>
        </p:txBody>
      </p:sp>
    </p:spTree>
    <p:extLst>
      <p:ext uri="{BB962C8B-B14F-4D97-AF65-F5344CB8AC3E}">
        <p14:creationId xmlns:p14="http://schemas.microsoft.com/office/powerpoint/2010/main" val="3583735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5ADD73-3BB4-C44C-535A-E32BF67C5F3E}"/>
              </a:ext>
            </a:extLst>
          </p:cNvPr>
          <p:cNvSpPr>
            <a:spLocks noGrp="1"/>
          </p:cNvSpPr>
          <p:nvPr>
            <p:ph type="sldNum" sz="quarter" idx="11"/>
          </p:nvPr>
        </p:nvSpPr>
        <p:spPr/>
        <p:txBody>
          <a:bodyPr/>
          <a:lstStyle/>
          <a:p>
            <a:fld id="{523A240F-EAFE-E84F-B44C-6D7A08E0E409}" type="slidenum">
              <a:rPr lang="en-US" smtClean="0"/>
              <a:t>10</a:t>
            </a:fld>
            <a:endParaRPr lang="en-US"/>
          </a:p>
        </p:txBody>
      </p:sp>
      <p:sp>
        <p:nvSpPr>
          <p:cNvPr id="4" name="Title 3">
            <a:extLst>
              <a:ext uri="{FF2B5EF4-FFF2-40B4-BE49-F238E27FC236}">
                <a16:creationId xmlns:a16="http://schemas.microsoft.com/office/drawing/2014/main" id="{83EB9B82-7029-75C6-E78E-8929F764090F}"/>
              </a:ext>
            </a:extLst>
          </p:cNvPr>
          <p:cNvSpPr>
            <a:spLocks noGrp="1"/>
          </p:cNvSpPr>
          <p:nvPr>
            <p:ph type="title"/>
          </p:nvPr>
        </p:nvSpPr>
        <p:spPr/>
        <p:txBody>
          <a:bodyPr/>
          <a:lstStyle/>
          <a:p>
            <a:r>
              <a:rPr lang="en-US"/>
              <a:t>What Reviewers Are Asking</a:t>
            </a:r>
          </a:p>
        </p:txBody>
      </p:sp>
      <p:sp>
        <p:nvSpPr>
          <p:cNvPr id="5" name="Content Placeholder 4">
            <a:extLst>
              <a:ext uri="{FF2B5EF4-FFF2-40B4-BE49-F238E27FC236}">
                <a16:creationId xmlns:a16="http://schemas.microsoft.com/office/drawing/2014/main" id="{1C57DE76-ADB3-C481-8F38-A9D90FF768D6}"/>
              </a:ext>
            </a:extLst>
          </p:cNvPr>
          <p:cNvSpPr>
            <a:spLocks noGrp="1"/>
          </p:cNvSpPr>
          <p:nvPr>
            <p:ph idx="1"/>
          </p:nvPr>
        </p:nvSpPr>
        <p:spPr>
          <a:noFill/>
        </p:spPr>
        <p:txBody>
          <a:bodyPr vert="horz" lIns="0" tIns="0" rIns="0" bIns="0" rtlCol="0" anchor="t">
            <a:noAutofit/>
          </a:bodyPr>
          <a:lstStyle/>
          <a:p>
            <a:r>
              <a:rPr lang="en-US" sz="2800" b="1">
                <a:solidFill>
                  <a:schemeClr val="tx1">
                    <a:lumMod val="75000"/>
                  </a:schemeClr>
                </a:solidFill>
              </a:rPr>
              <a:t>Not:</a:t>
            </a:r>
            <a:endParaRPr lang="en-US"/>
          </a:p>
          <a:p>
            <a:r>
              <a:rPr lang="en-US" sz="2600"/>
              <a:t>Is this interesting?</a:t>
            </a:r>
          </a:p>
          <a:p>
            <a:endParaRPr lang="en-US" sz="2400">
              <a:cs typeface="Arial"/>
            </a:endParaRPr>
          </a:p>
          <a:p>
            <a:r>
              <a:rPr lang="en-US" sz="2800" b="1">
                <a:solidFill>
                  <a:schemeClr val="tx1">
                    <a:lumMod val="75000"/>
                  </a:schemeClr>
                </a:solidFill>
              </a:rPr>
              <a:t>But critically:</a:t>
            </a:r>
            <a:endParaRPr lang="en-US" sz="2800" b="1">
              <a:solidFill>
                <a:schemeClr val="tx1">
                  <a:lumMod val="75000"/>
                </a:schemeClr>
              </a:solidFill>
              <a:cs typeface="Arial"/>
            </a:endParaRPr>
          </a:p>
          <a:p>
            <a:pPr marL="514350" indent="-514350">
              <a:buFont typeface="+mj-lt"/>
              <a:buAutoNum type="arabicPeriod"/>
            </a:pPr>
            <a:r>
              <a:rPr lang="en-US" sz="2600"/>
              <a:t>Is this question important?</a:t>
            </a:r>
          </a:p>
          <a:p>
            <a:pPr marL="514350" indent="-514350">
              <a:buFont typeface="+mj-lt"/>
              <a:buAutoNum type="arabicPeriod"/>
            </a:pPr>
            <a:r>
              <a:rPr lang="en-US" sz="2600"/>
              <a:t>Is this project feasible </a:t>
            </a:r>
            <a:r>
              <a:rPr lang="en-US" sz="2800"/>
              <a:t>within 1 year and $5,000</a:t>
            </a:r>
            <a:r>
              <a:rPr lang="en-US" sz="2600"/>
              <a:t>?</a:t>
            </a:r>
          </a:p>
          <a:p>
            <a:pPr marL="514350" indent="-514350">
              <a:buFont typeface="+mj-lt"/>
              <a:buAutoNum type="arabicPeriod"/>
            </a:pPr>
            <a:r>
              <a:rPr lang="en-US" sz="2600"/>
              <a:t>Can this team complete the work?</a:t>
            </a:r>
          </a:p>
          <a:p>
            <a:pPr marL="514350" indent="-514350">
              <a:buFont typeface="+mj-lt"/>
              <a:buAutoNum type="arabicPeriod"/>
            </a:pPr>
            <a:r>
              <a:rPr lang="en-US" sz="2600"/>
              <a:t> Will the results move the field forward?</a:t>
            </a:r>
            <a:endParaRPr lang="en-US" sz="2600" b="1"/>
          </a:p>
        </p:txBody>
      </p:sp>
    </p:spTree>
    <p:extLst>
      <p:ext uri="{BB962C8B-B14F-4D97-AF65-F5344CB8AC3E}">
        <p14:creationId xmlns:p14="http://schemas.microsoft.com/office/powerpoint/2010/main" val="1753198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48F589-6272-7E31-92DE-A37475477A19}"/>
              </a:ext>
            </a:extLst>
          </p:cNvPr>
          <p:cNvSpPr>
            <a:spLocks noGrp="1"/>
          </p:cNvSpPr>
          <p:nvPr>
            <p:ph type="sldNum" sz="quarter" idx="11"/>
          </p:nvPr>
        </p:nvSpPr>
        <p:spPr/>
        <p:txBody>
          <a:bodyPr/>
          <a:lstStyle/>
          <a:p>
            <a:fld id="{523A240F-EAFE-E84F-B44C-6D7A08E0E409}" type="slidenum">
              <a:rPr lang="en-US" smtClean="0"/>
              <a:t>11</a:t>
            </a:fld>
            <a:endParaRPr lang="en-US"/>
          </a:p>
        </p:txBody>
      </p:sp>
      <p:sp>
        <p:nvSpPr>
          <p:cNvPr id="4" name="Title 3">
            <a:extLst>
              <a:ext uri="{FF2B5EF4-FFF2-40B4-BE49-F238E27FC236}">
                <a16:creationId xmlns:a16="http://schemas.microsoft.com/office/drawing/2014/main" id="{928A7D5F-E418-3FA8-D6FC-87AEFAE9199A}"/>
              </a:ext>
            </a:extLst>
          </p:cNvPr>
          <p:cNvSpPr>
            <a:spLocks noGrp="1"/>
          </p:cNvSpPr>
          <p:nvPr>
            <p:ph type="title"/>
          </p:nvPr>
        </p:nvSpPr>
        <p:spPr/>
        <p:txBody>
          <a:bodyPr/>
          <a:lstStyle/>
          <a:p>
            <a:r>
              <a:rPr lang="en-US"/>
              <a:t>Examples</a:t>
            </a:r>
          </a:p>
        </p:txBody>
      </p:sp>
      <p:sp>
        <p:nvSpPr>
          <p:cNvPr id="5" name="Content Placeholder 4">
            <a:extLst>
              <a:ext uri="{FF2B5EF4-FFF2-40B4-BE49-F238E27FC236}">
                <a16:creationId xmlns:a16="http://schemas.microsoft.com/office/drawing/2014/main" id="{DCB373F0-DF92-1F07-CBFB-F7A30B7C4E4A}"/>
              </a:ext>
            </a:extLst>
          </p:cNvPr>
          <p:cNvSpPr>
            <a:spLocks noGrp="1"/>
          </p:cNvSpPr>
          <p:nvPr>
            <p:ph sz="half" idx="1"/>
          </p:nvPr>
        </p:nvSpPr>
        <p:spPr>
          <a:xfrm>
            <a:off x="512063" y="1379960"/>
            <a:ext cx="5350855" cy="4406900"/>
          </a:xfrm>
        </p:spPr>
        <p:txBody>
          <a:bodyPr vert="horz" lIns="0" tIns="0" rIns="0" bIns="0" rtlCol="0" anchor="t">
            <a:noAutofit/>
          </a:bodyPr>
          <a:lstStyle/>
          <a:p>
            <a:r>
              <a:rPr lang="en-US" sz="2300" b="1">
                <a:solidFill>
                  <a:schemeClr val="tx1">
                    <a:lumMod val="75000"/>
                  </a:schemeClr>
                </a:solidFill>
              </a:rPr>
              <a:t>Potential Question #1</a:t>
            </a:r>
          </a:p>
          <a:p>
            <a:r>
              <a:rPr lang="en-US" sz="2000"/>
              <a:t>What are barriers to timely breast cancer diagnosis in Nigeria? </a:t>
            </a:r>
            <a:endParaRPr lang="en-US" sz="2000">
              <a:cs typeface="Arial"/>
            </a:endParaRPr>
          </a:p>
          <a:p>
            <a:endParaRPr lang="en-US" sz="400"/>
          </a:p>
          <a:p>
            <a:r>
              <a:rPr lang="en-US" sz="2400" b="1">
                <a:solidFill>
                  <a:schemeClr val="tx1">
                    <a:lumMod val="75000"/>
                  </a:schemeClr>
                </a:solidFill>
              </a:rPr>
              <a:t>Potential Question #2</a:t>
            </a:r>
          </a:p>
          <a:p>
            <a:r>
              <a:rPr lang="en-US" sz="2000"/>
              <a:t>Does implementation of patient navigation improve completion of diagnostic workup among women with abnormal breast imaging? </a:t>
            </a:r>
            <a:endParaRPr lang="en-US" sz="2000">
              <a:cs typeface="Arial"/>
            </a:endParaRPr>
          </a:p>
          <a:p>
            <a:endParaRPr lang="en-US" sz="400" b="1">
              <a:solidFill>
                <a:schemeClr val="tx1">
                  <a:lumMod val="75000"/>
                </a:schemeClr>
              </a:solidFill>
            </a:endParaRPr>
          </a:p>
          <a:p>
            <a:r>
              <a:rPr lang="en-US" sz="2400" b="1">
                <a:solidFill>
                  <a:schemeClr val="tx1">
                    <a:lumMod val="75000"/>
                  </a:schemeClr>
                </a:solidFill>
              </a:rPr>
              <a:t>Potential Question #3</a:t>
            </a:r>
          </a:p>
          <a:p>
            <a:r>
              <a:rPr lang="en-US" sz="2000"/>
              <a:t>What is the prevalence of HPV positivity among women undergoing cervical cancer screening at Lagos University Teaching Hospital?</a:t>
            </a:r>
            <a:endParaRPr lang="en-US" sz="2000">
              <a:cs typeface="Arial"/>
            </a:endParaRPr>
          </a:p>
        </p:txBody>
      </p:sp>
      <p:sp>
        <p:nvSpPr>
          <p:cNvPr id="6" name="Content Placeholder 5">
            <a:extLst>
              <a:ext uri="{FF2B5EF4-FFF2-40B4-BE49-F238E27FC236}">
                <a16:creationId xmlns:a16="http://schemas.microsoft.com/office/drawing/2014/main" id="{17D2D004-4A52-FAE6-8023-3CB7F13CCB24}"/>
              </a:ext>
            </a:extLst>
          </p:cNvPr>
          <p:cNvSpPr>
            <a:spLocks noGrp="1"/>
          </p:cNvSpPr>
          <p:nvPr>
            <p:ph sz="half" idx="2"/>
          </p:nvPr>
        </p:nvSpPr>
        <p:spPr>
          <a:xfrm>
            <a:off x="6329082" y="1435380"/>
            <a:ext cx="5350855" cy="4406900"/>
          </a:xfrm>
        </p:spPr>
        <p:txBody>
          <a:bodyPr/>
          <a:lstStyle/>
          <a:p>
            <a:r>
              <a:rPr lang="en-US" sz="2400"/>
              <a:t>Which is most feasible?</a:t>
            </a:r>
          </a:p>
          <a:p>
            <a:r>
              <a:rPr lang="en-US" sz="2400"/>
              <a:t>Which is most likely to generate pilot data?</a:t>
            </a:r>
          </a:p>
          <a:p>
            <a:r>
              <a:rPr lang="en-US" sz="2400"/>
              <a:t>Which could lead to a larger grant?</a:t>
            </a:r>
          </a:p>
          <a:p>
            <a:endParaRPr lang="en-US"/>
          </a:p>
        </p:txBody>
      </p:sp>
    </p:spTree>
    <p:extLst>
      <p:ext uri="{BB962C8B-B14F-4D97-AF65-F5344CB8AC3E}">
        <p14:creationId xmlns:p14="http://schemas.microsoft.com/office/powerpoint/2010/main" val="1071958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B2AB1E5-92DF-F216-C7AA-3739523CEED6}"/>
              </a:ext>
            </a:extLst>
          </p:cNvPr>
          <p:cNvSpPr>
            <a:spLocks noGrp="1"/>
          </p:cNvSpPr>
          <p:nvPr>
            <p:ph type="ftr" sz="quarter" idx="10"/>
          </p:nvPr>
        </p:nvSpPr>
        <p:spPr>
          <a:xfrm>
            <a:off x="8839199" y="6378130"/>
            <a:ext cx="2241177"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MSK Confidential — do not distribute</a:t>
            </a:r>
          </a:p>
        </p:txBody>
      </p:sp>
      <p:sp>
        <p:nvSpPr>
          <p:cNvPr id="6" name="Title 5">
            <a:extLst>
              <a:ext uri="{FF2B5EF4-FFF2-40B4-BE49-F238E27FC236}">
                <a16:creationId xmlns:a16="http://schemas.microsoft.com/office/drawing/2014/main" id="{68792167-B9DB-679E-3576-2829BD4A490C}"/>
              </a:ext>
            </a:extLst>
          </p:cNvPr>
          <p:cNvSpPr>
            <a:spLocks noGrp="1"/>
          </p:cNvSpPr>
          <p:nvPr>
            <p:ph type="ctrTitle"/>
          </p:nvPr>
        </p:nvSpPr>
        <p:spPr>
          <a:xfrm>
            <a:off x="395640" y="2618391"/>
            <a:ext cx="10154079" cy="1508760"/>
          </a:xfrm>
        </p:spPr>
        <p:txBody>
          <a:bodyPr/>
          <a:lstStyle/>
          <a:p>
            <a:r>
              <a:rPr lang="en-US"/>
              <a:t>Course Logistics</a:t>
            </a:r>
            <a:endParaRPr lang="en-US" b="0"/>
          </a:p>
        </p:txBody>
      </p:sp>
      <p:sp>
        <p:nvSpPr>
          <p:cNvPr id="11" name="Text Placeholder 10">
            <a:extLst>
              <a:ext uri="{FF2B5EF4-FFF2-40B4-BE49-F238E27FC236}">
                <a16:creationId xmlns:a16="http://schemas.microsoft.com/office/drawing/2014/main" id="{FB11A9A2-992D-9FE9-5EDF-6B2B31AB2D74}"/>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06036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11BC67-19BF-7185-1679-233461B6FAAD}"/>
              </a:ext>
            </a:extLst>
          </p:cNvPr>
          <p:cNvSpPr>
            <a:spLocks noGrp="1"/>
          </p:cNvSpPr>
          <p:nvPr>
            <p:ph type="sldNum" sz="quarter" idx="11"/>
          </p:nvPr>
        </p:nvSpPr>
        <p:spPr/>
        <p:txBody>
          <a:bodyPr/>
          <a:lstStyle/>
          <a:p>
            <a:fld id="{523A240F-EAFE-E84F-B44C-6D7A08E0E409}" type="slidenum">
              <a:rPr lang="en-US" smtClean="0"/>
              <a:t>13</a:t>
            </a:fld>
            <a:endParaRPr lang="en-US"/>
          </a:p>
        </p:txBody>
      </p:sp>
      <p:sp>
        <p:nvSpPr>
          <p:cNvPr id="3" name="Text Placeholder 2">
            <a:extLst>
              <a:ext uri="{FF2B5EF4-FFF2-40B4-BE49-F238E27FC236}">
                <a16:creationId xmlns:a16="http://schemas.microsoft.com/office/drawing/2014/main" id="{FBD743D0-A8A9-69D1-00B6-62E8941F10EE}"/>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FD9C4509-49A0-EF47-1D2F-2E3968E0C2C1}"/>
              </a:ext>
            </a:extLst>
          </p:cNvPr>
          <p:cNvSpPr>
            <a:spLocks noGrp="1"/>
          </p:cNvSpPr>
          <p:nvPr>
            <p:ph type="title"/>
          </p:nvPr>
        </p:nvSpPr>
        <p:spPr/>
        <p:txBody>
          <a:bodyPr/>
          <a:lstStyle/>
          <a:p>
            <a:r>
              <a:rPr lang="en-US"/>
              <a:t>Course Structure</a:t>
            </a:r>
          </a:p>
        </p:txBody>
      </p:sp>
      <p:sp>
        <p:nvSpPr>
          <p:cNvPr id="5" name="Content Placeholder 4">
            <a:extLst>
              <a:ext uri="{FF2B5EF4-FFF2-40B4-BE49-F238E27FC236}">
                <a16:creationId xmlns:a16="http://schemas.microsoft.com/office/drawing/2014/main" id="{824491D7-C4A3-2C05-0562-F8EFBF8FA2A1}"/>
              </a:ext>
            </a:extLst>
          </p:cNvPr>
          <p:cNvSpPr>
            <a:spLocks noGrp="1"/>
          </p:cNvSpPr>
          <p:nvPr>
            <p:ph idx="1"/>
          </p:nvPr>
        </p:nvSpPr>
        <p:spPr/>
        <p:txBody>
          <a:bodyPr vert="horz" lIns="0" tIns="0" rIns="0" bIns="0" rtlCol="0" anchor="t">
            <a:noAutofit/>
          </a:bodyPr>
          <a:lstStyle/>
          <a:p>
            <a:pPr marL="285750" indent="-285750">
              <a:buFont typeface="Wingdings" pitchFamily="2" charset="2"/>
              <a:buChar char="§"/>
            </a:pPr>
            <a:r>
              <a:rPr lang="en-US" sz="2400"/>
              <a:t>Weekly sessions held </a:t>
            </a:r>
            <a:r>
              <a:rPr lang="en-US" sz="2400" b="1"/>
              <a:t>Wednesdays </a:t>
            </a:r>
            <a:r>
              <a:rPr lang="en-US" sz="2400"/>
              <a:t>12:00–1:30 PM ET / 5:00–6:30 PM WAT</a:t>
            </a:r>
          </a:p>
          <a:p>
            <a:pPr marL="285750" indent="-285750">
              <a:buFont typeface="Wingdings" pitchFamily="2" charset="2"/>
              <a:buChar char="§"/>
            </a:pPr>
            <a:r>
              <a:rPr lang="en-US" sz="2400"/>
              <a:t>Each session includes a </a:t>
            </a:r>
            <a:r>
              <a:rPr lang="en-US" sz="2400" b="1"/>
              <a:t>brief didactic presentatio</a:t>
            </a:r>
            <a:r>
              <a:rPr lang="en-US" sz="2400"/>
              <a:t>n &amp; </a:t>
            </a:r>
            <a:r>
              <a:rPr lang="en-US" sz="2400" b="1"/>
              <a:t>small-group discussion</a:t>
            </a:r>
            <a:r>
              <a:rPr lang="en-US" sz="2400"/>
              <a:t> and feedback</a:t>
            </a:r>
          </a:p>
          <a:p>
            <a:pPr marL="285750" indent="-285750">
              <a:buFont typeface="Wingdings" pitchFamily="2" charset="2"/>
              <a:buChar char="§"/>
            </a:pPr>
            <a:r>
              <a:rPr lang="en-US" sz="2400"/>
              <a:t>Weekly assignments should be submitted by Monday to allow time for review</a:t>
            </a:r>
          </a:p>
          <a:p>
            <a:pPr marL="285750" indent="-285750">
              <a:buFont typeface="Wingdings" pitchFamily="2" charset="2"/>
              <a:buChar char="§"/>
            </a:pPr>
            <a:r>
              <a:rPr lang="en-US" sz="2400"/>
              <a:t>Participants will receive feedback from faculty moderators and peers</a:t>
            </a:r>
          </a:p>
          <a:p>
            <a:pPr marL="285750" indent="-285750">
              <a:buFont typeface="Wingdings" pitchFamily="2" charset="2"/>
              <a:buChar char="§"/>
            </a:pPr>
            <a:r>
              <a:rPr lang="en-US" sz="2400"/>
              <a:t>Active participation in discussions and peer review is expected</a:t>
            </a:r>
          </a:p>
        </p:txBody>
      </p:sp>
    </p:spTree>
    <p:extLst>
      <p:ext uri="{BB962C8B-B14F-4D97-AF65-F5344CB8AC3E}">
        <p14:creationId xmlns:p14="http://schemas.microsoft.com/office/powerpoint/2010/main" val="86523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07C014-637F-B18B-AFF8-2629A174FF97}"/>
              </a:ext>
            </a:extLst>
          </p:cNvPr>
          <p:cNvSpPr>
            <a:spLocks noGrp="1"/>
          </p:cNvSpPr>
          <p:nvPr>
            <p:ph type="sldNum" sz="quarter" idx="11"/>
          </p:nvPr>
        </p:nvSpPr>
        <p:spPr/>
        <p:txBody>
          <a:bodyPr/>
          <a:lstStyle/>
          <a:p>
            <a:fld id="{523A240F-EAFE-E84F-B44C-6D7A08E0E409}" type="slidenum">
              <a:rPr lang="en-US" smtClean="0"/>
              <a:t>14</a:t>
            </a:fld>
            <a:endParaRPr lang="en-US"/>
          </a:p>
        </p:txBody>
      </p:sp>
      <p:sp>
        <p:nvSpPr>
          <p:cNvPr id="3" name="Text Placeholder 2">
            <a:extLst>
              <a:ext uri="{FF2B5EF4-FFF2-40B4-BE49-F238E27FC236}">
                <a16:creationId xmlns:a16="http://schemas.microsoft.com/office/drawing/2014/main" id="{10C27066-6118-1C01-AEC5-7EF91B9427A5}"/>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D50DC0CE-FD82-86EC-6706-FA1B71ED5FAB}"/>
              </a:ext>
            </a:extLst>
          </p:cNvPr>
          <p:cNvSpPr>
            <a:spLocks noGrp="1"/>
          </p:cNvSpPr>
          <p:nvPr>
            <p:ph type="title"/>
          </p:nvPr>
        </p:nvSpPr>
        <p:spPr/>
        <p:txBody>
          <a:bodyPr/>
          <a:lstStyle/>
          <a:p>
            <a:r>
              <a:rPr lang="en-US"/>
              <a:t>Reviewer Responsibilities</a:t>
            </a:r>
          </a:p>
        </p:txBody>
      </p:sp>
      <p:sp>
        <p:nvSpPr>
          <p:cNvPr id="5" name="Content Placeholder 4">
            <a:extLst>
              <a:ext uri="{FF2B5EF4-FFF2-40B4-BE49-F238E27FC236}">
                <a16:creationId xmlns:a16="http://schemas.microsoft.com/office/drawing/2014/main" id="{78B6F91F-6557-E81C-EE29-7AA0D5A871A1}"/>
              </a:ext>
            </a:extLst>
          </p:cNvPr>
          <p:cNvSpPr>
            <a:spLocks noGrp="1"/>
          </p:cNvSpPr>
          <p:nvPr>
            <p:ph idx="1"/>
          </p:nvPr>
        </p:nvSpPr>
        <p:spPr/>
        <p:txBody>
          <a:bodyPr/>
          <a:lstStyle/>
          <a:p>
            <a:pPr marL="285750" indent="-285750">
              <a:buFont typeface="Wingdings" pitchFamily="2" charset="2"/>
              <a:buChar char="§"/>
            </a:pPr>
            <a:r>
              <a:rPr lang="en-US" sz="2400"/>
              <a:t>Is the research question important? </a:t>
            </a:r>
          </a:p>
          <a:p>
            <a:pPr marL="285750" indent="-285750">
              <a:buFont typeface="Wingdings" pitchFamily="2" charset="2"/>
              <a:buChar char="§"/>
            </a:pPr>
            <a:r>
              <a:rPr lang="en-US" sz="2400"/>
              <a:t>Is the project feasible? </a:t>
            </a:r>
          </a:p>
          <a:p>
            <a:pPr marL="285750" indent="-285750">
              <a:buFont typeface="Wingdings" pitchFamily="2" charset="2"/>
              <a:buChar char="§"/>
            </a:pPr>
            <a:r>
              <a:rPr lang="en-US" sz="2400"/>
              <a:t>Is the proposal understandable to a non-expert? </a:t>
            </a:r>
          </a:p>
          <a:p>
            <a:pPr marL="285750" indent="-285750">
              <a:buFont typeface="Wingdings" pitchFamily="2" charset="2"/>
              <a:buChar char="§"/>
            </a:pPr>
            <a:r>
              <a:rPr lang="en-US" sz="2400"/>
              <a:t>Is the rationale compelling? </a:t>
            </a:r>
          </a:p>
          <a:p>
            <a:pPr marL="285750" indent="-285750">
              <a:buFont typeface="Wingdings" pitchFamily="2" charset="2"/>
              <a:buChar char="§"/>
            </a:pPr>
            <a:r>
              <a:rPr lang="en-US" sz="2400"/>
              <a:t>Can you succinctly summarize the project? </a:t>
            </a:r>
          </a:p>
          <a:p>
            <a:pPr marL="285750" indent="-285750">
              <a:buFont typeface="Wingdings" pitchFamily="2" charset="2"/>
              <a:buChar char="§"/>
            </a:pPr>
            <a:r>
              <a:rPr lang="en-US" sz="2400"/>
              <a:t>Are the aims clear and specific? </a:t>
            </a:r>
          </a:p>
          <a:p>
            <a:pPr marL="285750" indent="-285750">
              <a:buFont typeface="Wingdings" pitchFamily="2" charset="2"/>
              <a:buChar char="§"/>
            </a:pPr>
            <a:r>
              <a:rPr lang="en-US" sz="2400"/>
              <a:t>Are the aims independent? </a:t>
            </a:r>
          </a:p>
          <a:p>
            <a:pPr marL="285750" indent="-285750">
              <a:buFont typeface="Wingdings" pitchFamily="2" charset="2"/>
              <a:buChar char="§"/>
            </a:pPr>
            <a:endParaRPr lang="en-US"/>
          </a:p>
        </p:txBody>
      </p:sp>
    </p:spTree>
    <p:extLst>
      <p:ext uri="{BB962C8B-B14F-4D97-AF65-F5344CB8AC3E}">
        <p14:creationId xmlns:p14="http://schemas.microsoft.com/office/powerpoint/2010/main" val="2704305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F4A9F5-5336-31F7-114B-8E1D1EA5E50F}"/>
              </a:ext>
            </a:extLst>
          </p:cNvPr>
          <p:cNvSpPr>
            <a:spLocks noGrp="1"/>
          </p:cNvSpPr>
          <p:nvPr>
            <p:ph type="sldNum" sz="quarter" idx="11"/>
          </p:nvPr>
        </p:nvSpPr>
        <p:spPr/>
        <p:txBody>
          <a:bodyPr/>
          <a:lstStyle/>
          <a:p>
            <a:fld id="{523A240F-EAFE-E84F-B44C-6D7A08E0E409}" type="slidenum">
              <a:rPr lang="en-US" smtClean="0"/>
              <a:t>15</a:t>
            </a:fld>
            <a:endParaRPr lang="en-US"/>
          </a:p>
        </p:txBody>
      </p:sp>
      <p:sp>
        <p:nvSpPr>
          <p:cNvPr id="3" name="Text Placeholder 2">
            <a:extLst>
              <a:ext uri="{FF2B5EF4-FFF2-40B4-BE49-F238E27FC236}">
                <a16:creationId xmlns:a16="http://schemas.microsoft.com/office/drawing/2014/main" id="{6200BA64-02D3-07F0-73E0-3D22089E33DF}"/>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A44615C8-A3AD-8499-15B9-028BB32DB6F9}"/>
              </a:ext>
            </a:extLst>
          </p:cNvPr>
          <p:cNvSpPr>
            <a:spLocks noGrp="1"/>
          </p:cNvSpPr>
          <p:nvPr>
            <p:ph type="title"/>
          </p:nvPr>
        </p:nvSpPr>
        <p:spPr/>
        <p:txBody>
          <a:bodyPr/>
          <a:lstStyle/>
          <a:p>
            <a:r>
              <a:rPr lang="en-US"/>
              <a:t>Homework: Develop Your Research Question</a:t>
            </a:r>
          </a:p>
        </p:txBody>
      </p:sp>
      <p:sp>
        <p:nvSpPr>
          <p:cNvPr id="5" name="Content Placeholder 4">
            <a:extLst>
              <a:ext uri="{FF2B5EF4-FFF2-40B4-BE49-F238E27FC236}">
                <a16:creationId xmlns:a16="http://schemas.microsoft.com/office/drawing/2014/main" id="{8420FDBC-77F9-B653-D495-A07D8C525A6A}"/>
              </a:ext>
            </a:extLst>
          </p:cNvPr>
          <p:cNvSpPr>
            <a:spLocks noGrp="1"/>
          </p:cNvSpPr>
          <p:nvPr>
            <p:ph idx="1"/>
          </p:nvPr>
        </p:nvSpPr>
        <p:spPr/>
        <p:txBody>
          <a:bodyPr vert="horz" lIns="0" tIns="0" rIns="0" bIns="0" rtlCol="0" anchor="t">
            <a:noAutofit/>
          </a:bodyPr>
          <a:lstStyle/>
          <a:p>
            <a:r>
              <a:rPr lang="en-US" sz="2000" b="1">
                <a:solidFill>
                  <a:schemeClr val="tx1">
                    <a:lumMod val="75000"/>
                  </a:schemeClr>
                </a:solidFill>
              </a:rPr>
              <a:t>Identify 2–3 potential research questions for your pilot grant proposal. </a:t>
            </a:r>
            <a:r>
              <a:rPr lang="en-US" sz="2000" b="1">
                <a:solidFill>
                  <a:schemeClr val="tx1">
                    <a:lumMod val="75000"/>
                  </a:schemeClr>
                </a:solidFill>
                <a:ea typeface="+mn-lt"/>
                <a:cs typeface="+mn-lt"/>
              </a:rPr>
              <a:t>These may be different versions of the same project or entirely separate ideas.</a:t>
            </a:r>
            <a:endParaRPr lang="en-US" sz="2000" b="1">
              <a:solidFill>
                <a:schemeClr val="tx1">
                  <a:lumMod val="75000"/>
                </a:schemeClr>
              </a:solidFill>
            </a:endParaRPr>
          </a:p>
          <a:p>
            <a:endParaRPr lang="en-US" sz="2000" b="1">
              <a:solidFill>
                <a:schemeClr val="tx1">
                  <a:lumMod val="75000"/>
                </a:schemeClr>
              </a:solidFill>
            </a:endParaRPr>
          </a:p>
          <a:p>
            <a:r>
              <a:rPr lang="en-US" sz="2000"/>
              <a:t>For each question, briefly describe:</a:t>
            </a:r>
          </a:p>
          <a:p>
            <a:pPr marL="342900" indent="-342900">
              <a:buFont typeface="Wingdings" pitchFamily="2" charset="2"/>
              <a:buChar char="§"/>
            </a:pPr>
            <a:r>
              <a:rPr lang="en-US" sz="2000" b="1"/>
              <a:t>Why is this question important?</a:t>
            </a:r>
            <a:r>
              <a:rPr lang="en-US" sz="2000"/>
              <a:t> (1–2 sentences) </a:t>
            </a:r>
          </a:p>
          <a:p>
            <a:pPr marL="342900" indent="-342900">
              <a:buFont typeface="Wingdings" pitchFamily="2" charset="2"/>
              <a:buChar char="§"/>
            </a:pPr>
            <a:r>
              <a:rPr lang="en-US" sz="2000" b="1"/>
              <a:t>Why is this question feasible?</a:t>
            </a:r>
            <a:r>
              <a:rPr lang="en-US" sz="2000"/>
              <a:t> (1–2 sentences) </a:t>
            </a:r>
          </a:p>
          <a:p>
            <a:pPr marL="342900" indent="-342900">
              <a:buFont typeface="Wingdings" pitchFamily="2" charset="2"/>
              <a:buChar char="§"/>
            </a:pPr>
            <a:r>
              <a:rPr lang="en-US" sz="2000" b="1"/>
              <a:t>How could this project lead to future research or funding?</a:t>
            </a:r>
            <a:r>
              <a:rPr lang="en-US" sz="2000"/>
              <a:t> (1–2 sentences) </a:t>
            </a:r>
          </a:p>
          <a:p>
            <a:endParaRPr lang="en-US" sz="2000" b="1"/>
          </a:p>
          <a:p>
            <a:r>
              <a:rPr lang="en-US" sz="2000" b="1">
                <a:solidFill>
                  <a:schemeClr val="tx1">
                    <a:lumMod val="75000"/>
                  </a:schemeClr>
                </a:solidFill>
              </a:rPr>
              <a:t>Submission</a:t>
            </a:r>
            <a:r>
              <a:rPr lang="en-US" sz="2000" b="1"/>
              <a:t>:</a:t>
            </a:r>
            <a:r>
              <a:rPr lang="en-US" sz="2000"/>
              <a:t> Email to facilitator and assigned peer(s) by Monday, June 29</a:t>
            </a:r>
          </a:p>
          <a:p>
            <a:endParaRPr lang="en-US" sz="2000" b="1">
              <a:solidFill>
                <a:schemeClr val="tx1">
                  <a:lumMod val="75000"/>
                </a:schemeClr>
              </a:solidFill>
            </a:endParaRPr>
          </a:p>
        </p:txBody>
      </p:sp>
    </p:spTree>
    <p:extLst>
      <p:ext uri="{BB962C8B-B14F-4D97-AF65-F5344CB8AC3E}">
        <p14:creationId xmlns:p14="http://schemas.microsoft.com/office/powerpoint/2010/main" val="4099049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F4A9F5-5336-31F7-114B-8E1D1EA5E50F}"/>
              </a:ext>
            </a:extLst>
          </p:cNvPr>
          <p:cNvSpPr>
            <a:spLocks noGrp="1"/>
          </p:cNvSpPr>
          <p:nvPr>
            <p:ph type="sldNum" sz="quarter" idx="11"/>
          </p:nvPr>
        </p:nvSpPr>
        <p:spPr/>
        <p:txBody>
          <a:bodyPr/>
          <a:lstStyle/>
          <a:p>
            <a:fld id="{523A240F-EAFE-E84F-B44C-6D7A08E0E409}" type="slidenum">
              <a:rPr lang="en-US" smtClean="0"/>
              <a:t>16</a:t>
            </a:fld>
            <a:endParaRPr lang="en-US"/>
          </a:p>
        </p:txBody>
      </p:sp>
      <p:sp>
        <p:nvSpPr>
          <p:cNvPr id="3" name="Text Placeholder 2">
            <a:extLst>
              <a:ext uri="{FF2B5EF4-FFF2-40B4-BE49-F238E27FC236}">
                <a16:creationId xmlns:a16="http://schemas.microsoft.com/office/drawing/2014/main" id="{6200BA64-02D3-07F0-73E0-3D22089E33DF}"/>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A44615C8-A3AD-8499-15B9-028BB32DB6F9}"/>
              </a:ext>
            </a:extLst>
          </p:cNvPr>
          <p:cNvSpPr>
            <a:spLocks noGrp="1"/>
          </p:cNvSpPr>
          <p:nvPr>
            <p:ph type="title"/>
          </p:nvPr>
        </p:nvSpPr>
        <p:spPr/>
        <p:txBody>
          <a:bodyPr/>
          <a:lstStyle/>
          <a:p>
            <a:r>
              <a:rPr lang="en-US"/>
              <a:t>On Moodle, you will find:</a:t>
            </a:r>
          </a:p>
        </p:txBody>
      </p:sp>
      <p:sp>
        <p:nvSpPr>
          <p:cNvPr id="5" name="Content Placeholder 4">
            <a:extLst>
              <a:ext uri="{FF2B5EF4-FFF2-40B4-BE49-F238E27FC236}">
                <a16:creationId xmlns:a16="http://schemas.microsoft.com/office/drawing/2014/main" id="{8420FDBC-77F9-B653-D495-A07D8C525A6A}"/>
              </a:ext>
            </a:extLst>
          </p:cNvPr>
          <p:cNvSpPr>
            <a:spLocks noGrp="1"/>
          </p:cNvSpPr>
          <p:nvPr>
            <p:ph idx="1"/>
          </p:nvPr>
        </p:nvSpPr>
        <p:spPr/>
        <p:txBody>
          <a:bodyPr vert="horz" lIns="0" tIns="0" rIns="0" bIns="0" rtlCol="0" anchor="t">
            <a:noAutofit/>
          </a:bodyPr>
          <a:lstStyle/>
          <a:p>
            <a:pPr marL="342900" indent="-342900">
              <a:buFont typeface="Wingdings" pitchFamily="2" charset="2"/>
              <a:buChar char="§"/>
            </a:pPr>
            <a:r>
              <a:rPr lang="en-US" sz="2000"/>
              <a:t>Course syllabus</a:t>
            </a:r>
          </a:p>
          <a:p>
            <a:pPr marL="342900" indent="-342900">
              <a:buFont typeface="Wingdings" pitchFamily="2" charset="2"/>
              <a:buChar char="§"/>
            </a:pPr>
            <a:r>
              <a:rPr lang="en-US" sz="2000"/>
              <a:t>Session slide decks and course materials </a:t>
            </a:r>
          </a:p>
          <a:p>
            <a:pPr marL="342900" indent="-342900">
              <a:buFont typeface="Wingdings" pitchFamily="2" charset="2"/>
              <a:buChar char="§"/>
            </a:pPr>
            <a:r>
              <a:rPr lang="en-US" sz="2000"/>
              <a:t>Homework assignments &amp; </a:t>
            </a:r>
            <a:r>
              <a:rPr lang="en-US" sz="2000" b="1" i="1"/>
              <a:t>assigned peer and faculty reviewers</a:t>
            </a:r>
            <a:endParaRPr lang="en-US" sz="2000"/>
          </a:p>
          <a:p>
            <a:pPr marL="342900" indent="-342900">
              <a:buFont typeface="Wingdings" pitchFamily="2" charset="2"/>
              <a:buChar char="§"/>
            </a:pPr>
            <a:r>
              <a:rPr lang="en-US" sz="2000"/>
              <a:t>Announcements and course updates </a:t>
            </a:r>
          </a:p>
          <a:p>
            <a:endParaRPr lang="en-US" sz="2000" b="1"/>
          </a:p>
          <a:p>
            <a:r>
              <a:rPr lang="en-US" sz="2000" b="1"/>
              <a:t>Each week:</a:t>
            </a:r>
          </a:p>
          <a:p>
            <a:pPr marL="457200" indent="-457200">
              <a:buFont typeface="+mj-lt"/>
              <a:buAutoNum type="arabicPeriod"/>
            </a:pPr>
            <a:r>
              <a:rPr lang="en-US" sz="2000"/>
              <a:t>Review the assignment </a:t>
            </a:r>
          </a:p>
          <a:p>
            <a:pPr marL="457200" indent="-457200">
              <a:buAutoNum type="arabicPeriod"/>
            </a:pPr>
            <a:r>
              <a:rPr lang="en-US" sz="2000"/>
              <a:t>Submit your work by the following Monday </a:t>
            </a:r>
            <a:endParaRPr lang="en-US"/>
          </a:p>
          <a:p>
            <a:pPr marL="457200" indent="-457200">
              <a:buFont typeface="+mj-lt"/>
              <a:buAutoNum type="arabicPeriod"/>
            </a:pPr>
            <a:r>
              <a:rPr lang="en-US" sz="2000"/>
              <a:t>Review assigned peer submissions from Monday - Wednesday</a:t>
            </a:r>
          </a:p>
          <a:p>
            <a:pPr marL="457200" indent="-457200">
              <a:buFont typeface="+mj-lt"/>
              <a:buAutoNum type="arabicPeriod"/>
            </a:pPr>
            <a:r>
              <a:rPr lang="en-US" sz="2000"/>
              <a:t>Participate in Wednesday discussion and feedback sessions</a:t>
            </a:r>
          </a:p>
          <a:p>
            <a:endParaRPr lang="en-US" sz="2000" b="1">
              <a:solidFill>
                <a:schemeClr val="tx1">
                  <a:lumMod val="75000"/>
                </a:schemeClr>
              </a:solidFill>
            </a:endParaRPr>
          </a:p>
        </p:txBody>
      </p:sp>
    </p:spTree>
    <p:extLst>
      <p:ext uri="{BB962C8B-B14F-4D97-AF65-F5344CB8AC3E}">
        <p14:creationId xmlns:p14="http://schemas.microsoft.com/office/powerpoint/2010/main" val="1728091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F93141-C9B8-885E-AD72-2E476F3EE4DD}"/>
              </a:ext>
            </a:extLst>
          </p:cNvPr>
          <p:cNvSpPr>
            <a:spLocks noGrp="1"/>
          </p:cNvSpPr>
          <p:nvPr>
            <p:ph type="sldNum" sz="quarter" idx="11"/>
          </p:nvPr>
        </p:nvSpPr>
        <p:spPr/>
        <p:txBody>
          <a:bodyPr/>
          <a:lstStyle/>
          <a:p>
            <a:fld id="{523A240F-EAFE-E84F-B44C-6D7A08E0E409}" type="slidenum">
              <a:rPr lang="en-US" smtClean="0"/>
              <a:t>2</a:t>
            </a:fld>
            <a:endParaRPr lang="en-US"/>
          </a:p>
        </p:txBody>
      </p:sp>
      <p:sp>
        <p:nvSpPr>
          <p:cNvPr id="4" name="Title 3">
            <a:extLst>
              <a:ext uri="{FF2B5EF4-FFF2-40B4-BE49-F238E27FC236}">
                <a16:creationId xmlns:a16="http://schemas.microsoft.com/office/drawing/2014/main" id="{B633437D-B5AA-DA06-FEE9-57EE56DEBBE7}"/>
              </a:ext>
            </a:extLst>
          </p:cNvPr>
          <p:cNvSpPr>
            <a:spLocks noGrp="1"/>
          </p:cNvSpPr>
          <p:nvPr>
            <p:ph type="title"/>
          </p:nvPr>
        </p:nvSpPr>
        <p:spPr/>
        <p:txBody>
          <a:bodyPr/>
          <a:lstStyle/>
          <a:p>
            <a:r>
              <a:rPr lang="en-US"/>
              <a:t>Welcome &amp; Course Goals</a:t>
            </a:r>
          </a:p>
        </p:txBody>
      </p:sp>
      <p:sp>
        <p:nvSpPr>
          <p:cNvPr id="5" name="Content Placeholder 4">
            <a:extLst>
              <a:ext uri="{FF2B5EF4-FFF2-40B4-BE49-F238E27FC236}">
                <a16:creationId xmlns:a16="http://schemas.microsoft.com/office/drawing/2014/main" id="{8E78D45B-45CE-C6F1-B776-45359711E0BD}"/>
              </a:ext>
            </a:extLst>
          </p:cNvPr>
          <p:cNvSpPr>
            <a:spLocks noGrp="1"/>
          </p:cNvSpPr>
          <p:nvPr>
            <p:ph idx="1"/>
          </p:nvPr>
        </p:nvSpPr>
        <p:spPr/>
        <p:txBody>
          <a:bodyPr vert="horz" lIns="0" tIns="0" rIns="0" bIns="0" rtlCol="0" anchor="t">
            <a:noAutofit/>
          </a:bodyPr>
          <a:lstStyle/>
          <a:p>
            <a:r>
              <a:rPr lang="en-US" sz="2400"/>
              <a:t>By the end of this course, participants will:</a:t>
            </a:r>
          </a:p>
          <a:p>
            <a:pPr marL="514350" lvl="1" indent="-285750">
              <a:buFont typeface="Wingdings" pitchFamily="2" charset="2"/>
              <a:buChar char="§"/>
            </a:pPr>
            <a:r>
              <a:rPr lang="en-US" sz="2400"/>
              <a:t>Develop a competitive and feasible research proposal</a:t>
            </a:r>
          </a:p>
          <a:p>
            <a:pPr marL="971550" lvl="3" indent="-285750">
              <a:buFont typeface="Arial" pitchFamily="2" charset="2"/>
              <a:buChar char="•"/>
            </a:pPr>
            <a:r>
              <a:rPr lang="en-US" sz="2400"/>
              <a:t>Refine a research question into specific aims</a:t>
            </a:r>
            <a:endParaRPr lang="en-US" sz="2400">
              <a:cs typeface="Arial" panose="020B0604020202020204"/>
            </a:endParaRPr>
          </a:p>
          <a:p>
            <a:pPr marL="971550" lvl="3" indent="-285750">
              <a:buFont typeface="Arial" pitchFamily="2" charset="2"/>
              <a:buChar char="•"/>
            </a:pPr>
            <a:r>
              <a:rPr lang="en-US" sz="2400"/>
              <a:t>Build a rigorous study design and analysis plan</a:t>
            </a:r>
            <a:endParaRPr lang="en-US" sz="2400">
              <a:cs typeface="Arial" panose="020B0604020202020204"/>
            </a:endParaRPr>
          </a:p>
          <a:p>
            <a:pPr marL="514350" lvl="1" indent="-285750">
              <a:buFont typeface="Wingdings" pitchFamily="2" charset="2"/>
              <a:buChar char="§"/>
            </a:pPr>
            <a:r>
              <a:rPr lang="en-US" sz="2400"/>
              <a:t>Strengthen grantsmanship and scientific writing skills</a:t>
            </a:r>
          </a:p>
          <a:p>
            <a:pPr marL="514350" lvl="1" indent="-285750">
              <a:buFont typeface="Wingdings" pitchFamily="2" charset="2"/>
              <a:buChar char="§"/>
            </a:pPr>
            <a:r>
              <a:rPr lang="en-US" sz="2400">
                <a:ea typeface="+mn-lt"/>
                <a:cs typeface="+mn-lt"/>
              </a:rPr>
              <a:t>Develop a compelling personal statement and investigator profile</a:t>
            </a:r>
            <a:endParaRPr lang="en-US" sz="2400">
              <a:cs typeface="Arial"/>
            </a:endParaRPr>
          </a:p>
          <a:p>
            <a:pPr marL="514350" lvl="1" indent="-285750">
              <a:buFont typeface="Wingdings" pitchFamily="2" charset="2"/>
              <a:buChar char="§"/>
            </a:pPr>
            <a:r>
              <a:rPr lang="en-US" sz="2400">
                <a:cs typeface="Arial"/>
              </a:rPr>
              <a:t>Receive iterative feedback from faculty and peers</a:t>
            </a:r>
          </a:p>
          <a:p>
            <a:pPr lvl="1" indent="0">
              <a:buNone/>
            </a:pPr>
            <a:endParaRPr lang="en-US" sz="1200"/>
          </a:p>
          <a:p>
            <a:pPr lvl="1" indent="0">
              <a:buNone/>
            </a:pPr>
            <a:r>
              <a:rPr lang="en-US" sz="2400" b="1"/>
              <a:t>Final goal:</a:t>
            </a:r>
            <a:r>
              <a:rPr lang="en-US" sz="2400"/>
              <a:t> Submit a competitive application to the MSK GCRT Pilot Grant Program</a:t>
            </a:r>
          </a:p>
        </p:txBody>
      </p:sp>
    </p:spTree>
    <p:extLst>
      <p:ext uri="{BB962C8B-B14F-4D97-AF65-F5344CB8AC3E}">
        <p14:creationId xmlns:p14="http://schemas.microsoft.com/office/powerpoint/2010/main" val="2658067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B8704E-CB69-D57D-55AE-9EB9732A027C}"/>
              </a:ext>
            </a:extLst>
          </p:cNvPr>
          <p:cNvSpPr>
            <a:spLocks noGrp="1"/>
          </p:cNvSpPr>
          <p:nvPr>
            <p:ph type="sldNum" sz="quarter" idx="11"/>
          </p:nvPr>
        </p:nvSpPr>
        <p:spPr/>
        <p:txBody>
          <a:bodyPr/>
          <a:lstStyle/>
          <a:p>
            <a:fld id="{523A240F-EAFE-E84F-B44C-6D7A08E0E409}" type="slidenum">
              <a:rPr lang="en-US" smtClean="0"/>
              <a:t>3</a:t>
            </a:fld>
            <a:endParaRPr lang="en-US"/>
          </a:p>
        </p:txBody>
      </p:sp>
      <p:sp>
        <p:nvSpPr>
          <p:cNvPr id="3" name="Text Placeholder 2">
            <a:extLst>
              <a:ext uri="{FF2B5EF4-FFF2-40B4-BE49-F238E27FC236}">
                <a16:creationId xmlns:a16="http://schemas.microsoft.com/office/drawing/2014/main" id="{3DBE52C8-9915-8B86-17E5-325B0F09D6EB}"/>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4F389F4D-6E5F-2AC5-D0D8-6418F9F556E5}"/>
              </a:ext>
            </a:extLst>
          </p:cNvPr>
          <p:cNvSpPr>
            <a:spLocks noGrp="1"/>
          </p:cNvSpPr>
          <p:nvPr>
            <p:ph type="title"/>
          </p:nvPr>
        </p:nvSpPr>
        <p:spPr/>
        <p:txBody>
          <a:bodyPr/>
          <a:lstStyle/>
          <a:p>
            <a:r>
              <a:rPr lang="en-US"/>
              <a:t>Course Organizers</a:t>
            </a:r>
          </a:p>
        </p:txBody>
      </p:sp>
      <p:pic>
        <p:nvPicPr>
          <p:cNvPr id="2050" name="Picture 2" descr="Victoria S. Blinder, MD">
            <a:extLst>
              <a:ext uri="{FF2B5EF4-FFF2-40B4-BE49-F238E27FC236}">
                <a16:creationId xmlns:a16="http://schemas.microsoft.com/office/drawing/2014/main" id="{37A822FE-C1BB-C613-7DB3-896A374543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806" y="1858916"/>
            <a:ext cx="3771899" cy="251459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C7E9A8CE-506B-8152-EB70-75F81AAF851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697" r="1319" b="3414"/>
          <a:stretch/>
        </p:blipFill>
        <p:spPr bwMode="auto">
          <a:xfrm>
            <a:off x="4825725" y="1808696"/>
            <a:ext cx="2170819" cy="261503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Jimmitti Teysir, MD - MSK Breast Medical Oncologist">
            <a:extLst>
              <a:ext uri="{FF2B5EF4-FFF2-40B4-BE49-F238E27FC236}">
                <a16:creationId xmlns:a16="http://schemas.microsoft.com/office/drawing/2014/main" id="{A1CE7E21-A64E-D31D-0CD8-60504967DB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1549" y="1909135"/>
            <a:ext cx="3771899" cy="251459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96F26B1-D3CD-E0F5-033E-F116C6766F6C}"/>
              </a:ext>
            </a:extLst>
          </p:cNvPr>
          <p:cNvSpPr txBox="1"/>
          <p:nvPr/>
        </p:nvSpPr>
        <p:spPr>
          <a:xfrm>
            <a:off x="8605118" y="4632156"/>
            <a:ext cx="3441632" cy="738664"/>
          </a:xfrm>
          <a:prstGeom prst="rect">
            <a:avLst/>
          </a:prstGeom>
          <a:noFill/>
        </p:spPr>
        <p:txBody>
          <a:bodyPr wrap="square" rtlCol="0">
            <a:spAutoFit/>
          </a:bodyPr>
          <a:lstStyle/>
          <a:p>
            <a:pPr algn="l"/>
            <a:r>
              <a:rPr lang="en-US" sz="1400" b="1">
                <a:solidFill>
                  <a:srgbClr val="272524"/>
                </a:solidFill>
              </a:rPr>
              <a:t>Jimmitti Teysir, MD </a:t>
            </a:r>
          </a:p>
          <a:p>
            <a:pPr algn="l"/>
            <a:r>
              <a:rPr lang="en-US" sz="1400" b="1">
                <a:solidFill>
                  <a:srgbClr val="272524"/>
                </a:solidFill>
              </a:rPr>
              <a:t>Breast Medical Oncologist</a:t>
            </a:r>
          </a:p>
          <a:p>
            <a:pPr algn="l"/>
            <a:endParaRPr lang="en-US" sz="1400" b="1">
              <a:solidFill>
                <a:srgbClr val="272524"/>
              </a:solidFill>
            </a:endParaRPr>
          </a:p>
        </p:txBody>
      </p:sp>
      <p:sp>
        <p:nvSpPr>
          <p:cNvPr id="9" name="TextBox 8">
            <a:extLst>
              <a:ext uri="{FF2B5EF4-FFF2-40B4-BE49-F238E27FC236}">
                <a16:creationId xmlns:a16="http://schemas.microsoft.com/office/drawing/2014/main" id="{8D2D0029-4D0B-4705-5648-B325A02D443D}"/>
              </a:ext>
            </a:extLst>
          </p:cNvPr>
          <p:cNvSpPr txBox="1"/>
          <p:nvPr/>
        </p:nvSpPr>
        <p:spPr>
          <a:xfrm>
            <a:off x="4447002" y="4635002"/>
            <a:ext cx="3625040" cy="738664"/>
          </a:xfrm>
          <a:prstGeom prst="rect">
            <a:avLst/>
          </a:prstGeom>
          <a:noFill/>
        </p:spPr>
        <p:txBody>
          <a:bodyPr wrap="square" rtlCol="0">
            <a:spAutoFit/>
          </a:bodyPr>
          <a:lstStyle/>
          <a:p>
            <a:r>
              <a:rPr lang="en-US" sz="1400" b="1">
                <a:solidFill>
                  <a:srgbClr val="272524"/>
                </a:solidFill>
              </a:rPr>
              <a:t>Margaret Barton-Burke, PhD, RN</a:t>
            </a:r>
          </a:p>
          <a:p>
            <a:r>
              <a:rPr lang="en-US" sz="1400" b="1">
                <a:solidFill>
                  <a:srgbClr val="272524"/>
                </a:solidFill>
              </a:rPr>
              <a:t>Director of Nursing Research</a:t>
            </a:r>
          </a:p>
          <a:p>
            <a:pPr algn="l"/>
            <a:endParaRPr lang="en-US" sz="1400" b="1">
              <a:solidFill>
                <a:srgbClr val="272524"/>
              </a:solidFill>
            </a:endParaRPr>
          </a:p>
        </p:txBody>
      </p:sp>
      <p:sp>
        <p:nvSpPr>
          <p:cNvPr id="10" name="TextBox 9">
            <a:extLst>
              <a:ext uri="{FF2B5EF4-FFF2-40B4-BE49-F238E27FC236}">
                <a16:creationId xmlns:a16="http://schemas.microsoft.com/office/drawing/2014/main" id="{73E873C8-A23E-4A46-2169-6FC07E3378A7}"/>
              </a:ext>
            </a:extLst>
          </p:cNvPr>
          <p:cNvSpPr txBox="1"/>
          <p:nvPr/>
        </p:nvSpPr>
        <p:spPr>
          <a:xfrm>
            <a:off x="1022448" y="4619106"/>
            <a:ext cx="2510472" cy="738664"/>
          </a:xfrm>
          <a:prstGeom prst="rect">
            <a:avLst/>
          </a:prstGeom>
          <a:noFill/>
        </p:spPr>
        <p:txBody>
          <a:bodyPr wrap="square" rtlCol="0">
            <a:spAutoFit/>
          </a:bodyPr>
          <a:lstStyle/>
          <a:p>
            <a:pPr algn="l"/>
            <a:r>
              <a:rPr lang="en-US" sz="1400" b="1">
                <a:solidFill>
                  <a:srgbClr val="272524"/>
                </a:solidFill>
              </a:rPr>
              <a:t>Victoria Blinder, MD </a:t>
            </a:r>
          </a:p>
          <a:p>
            <a:pPr algn="l"/>
            <a:r>
              <a:rPr lang="en-US" sz="1400" b="1">
                <a:solidFill>
                  <a:srgbClr val="272524"/>
                </a:solidFill>
              </a:rPr>
              <a:t>Breast Medical Oncologist</a:t>
            </a:r>
          </a:p>
          <a:p>
            <a:pPr algn="l"/>
            <a:endParaRPr lang="en-US" sz="1400" b="1">
              <a:solidFill>
                <a:srgbClr val="272524"/>
              </a:solidFill>
            </a:endParaRPr>
          </a:p>
        </p:txBody>
      </p:sp>
    </p:spTree>
    <p:extLst>
      <p:ext uri="{BB962C8B-B14F-4D97-AF65-F5344CB8AC3E}">
        <p14:creationId xmlns:p14="http://schemas.microsoft.com/office/powerpoint/2010/main" val="2101321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2497CB-8EBA-55EC-A581-F22EE869A6D6}"/>
              </a:ext>
            </a:extLst>
          </p:cNvPr>
          <p:cNvSpPr>
            <a:spLocks noGrp="1"/>
          </p:cNvSpPr>
          <p:nvPr>
            <p:ph type="sldNum" sz="quarter" idx="11"/>
          </p:nvPr>
        </p:nvSpPr>
        <p:spPr/>
        <p:txBody>
          <a:bodyPr/>
          <a:lstStyle/>
          <a:p>
            <a:fld id="{523A240F-EAFE-E84F-B44C-6D7A08E0E409}" type="slidenum">
              <a:rPr lang="en-US" smtClean="0"/>
              <a:t>4</a:t>
            </a:fld>
            <a:endParaRPr lang="en-US"/>
          </a:p>
        </p:txBody>
      </p:sp>
      <p:sp>
        <p:nvSpPr>
          <p:cNvPr id="4" name="Title 3">
            <a:extLst>
              <a:ext uri="{FF2B5EF4-FFF2-40B4-BE49-F238E27FC236}">
                <a16:creationId xmlns:a16="http://schemas.microsoft.com/office/drawing/2014/main" id="{22CD77F6-A02A-E9D8-BE90-194102973284}"/>
              </a:ext>
            </a:extLst>
          </p:cNvPr>
          <p:cNvSpPr>
            <a:spLocks noGrp="1"/>
          </p:cNvSpPr>
          <p:nvPr>
            <p:ph type="title"/>
          </p:nvPr>
        </p:nvSpPr>
        <p:spPr/>
        <p:txBody>
          <a:bodyPr/>
          <a:lstStyle/>
          <a:p>
            <a:r>
              <a:rPr lang="en-US"/>
              <a:t>Course Roadmap</a:t>
            </a:r>
          </a:p>
        </p:txBody>
      </p:sp>
      <p:graphicFrame>
        <p:nvGraphicFramePr>
          <p:cNvPr id="6" name="Table 5">
            <a:extLst>
              <a:ext uri="{FF2B5EF4-FFF2-40B4-BE49-F238E27FC236}">
                <a16:creationId xmlns:a16="http://schemas.microsoft.com/office/drawing/2014/main" id="{713EBDF3-B6C9-4E06-2D75-A945755236D0}"/>
              </a:ext>
            </a:extLst>
          </p:cNvPr>
          <p:cNvGraphicFramePr>
            <a:graphicFrameLocks noGrp="1"/>
          </p:cNvGraphicFramePr>
          <p:nvPr>
            <p:extLst>
              <p:ext uri="{D42A27DB-BD31-4B8C-83A1-F6EECF244321}">
                <p14:modId xmlns:p14="http://schemas.microsoft.com/office/powerpoint/2010/main" val="1339353105"/>
              </p:ext>
            </p:extLst>
          </p:nvPr>
        </p:nvGraphicFramePr>
        <p:xfrm>
          <a:off x="512550" y="1371601"/>
          <a:ext cx="11183936" cy="4114800"/>
        </p:xfrm>
        <a:graphic>
          <a:graphicData uri="http://schemas.openxmlformats.org/drawingml/2006/table">
            <a:tbl>
              <a:tblPr/>
              <a:tblGrid>
                <a:gridCol w="3943277">
                  <a:extLst>
                    <a:ext uri="{9D8B030D-6E8A-4147-A177-3AD203B41FA5}">
                      <a16:colId xmlns:a16="http://schemas.microsoft.com/office/drawing/2014/main" val="3411404465"/>
                    </a:ext>
                  </a:extLst>
                </a:gridCol>
                <a:gridCol w="7240659">
                  <a:extLst>
                    <a:ext uri="{9D8B030D-6E8A-4147-A177-3AD203B41FA5}">
                      <a16:colId xmlns:a16="http://schemas.microsoft.com/office/drawing/2014/main" val="2125628824"/>
                    </a:ext>
                  </a:extLst>
                </a:gridCol>
              </a:tblGrid>
              <a:tr h="365760">
                <a:tc>
                  <a:txBody>
                    <a:bodyPr/>
                    <a:lstStyle/>
                    <a:p>
                      <a:r>
                        <a:rPr lang="en-US" sz="2400" b="1">
                          <a:solidFill>
                            <a:schemeClr val="tx2"/>
                          </a:solidFill>
                        </a:rPr>
                        <a:t>Week</a:t>
                      </a:r>
                    </a:p>
                  </a:txBody>
                  <a:tcPr anchor="ctr">
                    <a:lnL>
                      <a:noFill/>
                    </a:lnL>
                    <a:lnR>
                      <a:noFill/>
                    </a:lnR>
                    <a:lnT>
                      <a:noFill/>
                    </a:lnT>
                    <a:lnB>
                      <a:noFill/>
                    </a:lnB>
                  </a:tcPr>
                </a:tc>
                <a:tc>
                  <a:txBody>
                    <a:bodyPr/>
                    <a:lstStyle/>
                    <a:p>
                      <a:r>
                        <a:rPr lang="en-US" sz="2400" b="1">
                          <a:solidFill>
                            <a:schemeClr val="tx2"/>
                          </a:solidFill>
                        </a:rPr>
                        <a:t>Topic</a:t>
                      </a:r>
                    </a:p>
                  </a:txBody>
                  <a:tcPr anchor="ctr">
                    <a:lnL>
                      <a:noFill/>
                    </a:lnL>
                    <a:lnR>
                      <a:noFill/>
                    </a:lnR>
                    <a:lnT>
                      <a:noFill/>
                    </a:lnT>
                    <a:lnB>
                      <a:noFill/>
                    </a:lnB>
                  </a:tcPr>
                </a:tc>
                <a:extLst>
                  <a:ext uri="{0D108BD9-81ED-4DB2-BD59-A6C34878D82A}">
                    <a16:rowId xmlns:a16="http://schemas.microsoft.com/office/drawing/2014/main" val="380523808"/>
                  </a:ext>
                </a:extLst>
              </a:tr>
              <a:tr h="365760">
                <a:tc>
                  <a:txBody>
                    <a:bodyPr/>
                    <a:lstStyle/>
                    <a:p>
                      <a:r>
                        <a:rPr lang="en-US" sz="2400">
                          <a:solidFill>
                            <a:schemeClr val="tx2"/>
                          </a:solidFill>
                        </a:rPr>
                        <a:t>1</a:t>
                      </a:r>
                    </a:p>
                  </a:txBody>
                  <a:tcPr anchor="ctr">
                    <a:lnL>
                      <a:noFill/>
                    </a:lnL>
                    <a:lnR>
                      <a:noFill/>
                    </a:lnR>
                    <a:lnT>
                      <a:noFill/>
                    </a:lnT>
                    <a:lnB>
                      <a:noFill/>
                    </a:lnB>
                  </a:tcPr>
                </a:tc>
                <a:tc>
                  <a:txBody>
                    <a:bodyPr/>
                    <a:lstStyle/>
                    <a:p>
                      <a:r>
                        <a:rPr lang="en-US" sz="2400">
                          <a:solidFill>
                            <a:schemeClr val="tx2"/>
                          </a:solidFill>
                        </a:rPr>
                        <a:t>Research Question</a:t>
                      </a:r>
                    </a:p>
                  </a:txBody>
                  <a:tcPr anchor="ctr">
                    <a:lnL>
                      <a:noFill/>
                    </a:lnL>
                    <a:lnR>
                      <a:noFill/>
                    </a:lnR>
                    <a:lnT>
                      <a:noFill/>
                    </a:lnT>
                    <a:lnB>
                      <a:noFill/>
                    </a:lnB>
                  </a:tcPr>
                </a:tc>
                <a:extLst>
                  <a:ext uri="{0D108BD9-81ED-4DB2-BD59-A6C34878D82A}">
                    <a16:rowId xmlns:a16="http://schemas.microsoft.com/office/drawing/2014/main" val="1646149697"/>
                  </a:ext>
                </a:extLst>
              </a:tr>
              <a:tr h="365760">
                <a:tc>
                  <a:txBody>
                    <a:bodyPr/>
                    <a:lstStyle/>
                    <a:p>
                      <a:r>
                        <a:rPr lang="en-US" sz="2400">
                          <a:solidFill>
                            <a:schemeClr val="tx2"/>
                          </a:solidFill>
                        </a:rPr>
                        <a:t>2</a:t>
                      </a:r>
                    </a:p>
                  </a:txBody>
                  <a:tcPr anchor="ctr">
                    <a:lnL>
                      <a:noFill/>
                    </a:lnL>
                    <a:lnR>
                      <a:noFill/>
                    </a:lnR>
                    <a:lnT>
                      <a:noFill/>
                    </a:lnT>
                    <a:lnB>
                      <a:noFill/>
                    </a:lnB>
                  </a:tcPr>
                </a:tc>
                <a:tc>
                  <a:txBody>
                    <a:bodyPr/>
                    <a:lstStyle/>
                    <a:p>
                      <a:r>
                        <a:rPr lang="en-US" sz="2400">
                          <a:solidFill>
                            <a:schemeClr val="tx2"/>
                          </a:solidFill>
                        </a:rPr>
                        <a:t>Specific Aims</a:t>
                      </a:r>
                    </a:p>
                  </a:txBody>
                  <a:tcPr anchor="ctr">
                    <a:lnL>
                      <a:noFill/>
                    </a:lnL>
                    <a:lnR>
                      <a:noFill/>
                    </a:lnR>
                    <a:lnT>
                      <a:noFill/>
                    </a:lnT>
                    <a:lnB>
                      <a:noFill/>
                    </a:lnB>
                  </a:tcPr>
                </a:tc>
                <a:extLst>
                  <a:ext uri="{0D108BD9-81ED-4DB2-BD59-A6C34878D82A}">
                    <a16:rowId xmlns:a16="http://schemas.microsoft.com/office/drawing/2014/main" val="1301200257"/>
                  </a:ext>
                </a:extLst>
              </a:tr>
              <a:tr h="365760">
                <a:tc>
                  <a:txBody>
                    <a:bodyPr/>
                    <a:lstStyle/>
                    <a:p>
                      <a:r>
                        <a:rPr lang="en-US" sz="2400">
                          <a:solidFill>
                            <a:schemeClr val="tx2"/>
                          </a:solidFill>
                        </a:rPr>
                        <a:t>3</a:t>
                      </a:r>
                    </a:p>
                  </a:txBody>
                  <a:tcPr anchor="ctr">
                    <a:lnL>
                      <a:noFill/>
                    </a:lnL>
                    <a:lnR>
                      <a:noFill/>
                    </a:lnR>
                    <a:lnT>
                      <a:noFill/>
                    </a:lnT>
                    <a:lnB>
                      <a:noFill/>
                    </a:lnB>
                  </a:tcPr>
                </a:tc>
                <a:tc>
                  <a:txBody>
                    <a:bodyPr/>
                    <a:lstStyle/>
                    <a:p>
                      <a:r>
                        <a:rPr lang="en-US" sz="2400">
                          <a:solidFill>
                            <a:schemeClr val="tx2"/>
                          </a:solidFill>
                        </a:rPr>
                        <a:t>Study Design</a:t>
                      </a:r>
                    </a:p>
                  </a:txBody>
                  <a:tcPr anchor="ctr">
                    <a:lnL>
                      <a:noFill/>
                    </a:lnL>
                    <a:lnR>
                      <a:noFill/>
                    </a:lnR>
                    <a:lnT>
                      <a:noFill/>
                    </a:lnT>
                    <a:lnB>
                      <a:noFill/>
                    </a:lnB>
                  </a:tcPr>
                </a:tc>
                <a:extLst>
                  <a:ext uri="{0D108BD9-81ED-4DB2-BD59-A6C34878D82A}">
                    <a16:rowId xmlns:a16="http://schemas.microsoft.com/office/drawing/2014/main" val="2228286397"/>
                  </a:ext>
                </a:extLst>
              </a:tr>
              <a:tr h="365760">
                <a:tc>
                  <a:txBody>
                    <a:bodyPr/>
                    <a:lstStyle/>
                    <a:p>
                      <a:r>
                        <a:rPr lang="en-US" sz="2400">
                          <a:solidFill>
                            <a:schemeClr val="tx2"/>
                          </a:solidFill>
                        </a:rPr>
                        <a:t>4</a:t>
                      </a:r>
                    </a:p>
                  </a:txBody>
                  <a:tcPr anchor="ctr">
                    <a:lnL>
                      <a:noFill/>
                    </a:lnL>
                    <a:lnR>
                      <a:noFill/>
                    </a:lnR>
                    <a:lnT>
                      <a:noFill/>
                    </a:lnT>
                    <a:lnB>
                      <a:noFill/>
                    </a:lnB>
                  </a:tcPr>
                </a:tc>
                <a:tc>
                  <a:txBody>
                    <a:bodyPr/>
                    <a:lstStyle/>
                    <a:p>
                      <a:r>
                        <a:rPr lang="en-US" sz="2400">
                          <a:solidFill>
                            <a:schemeClr val="tx2"/>
                          </a:solidFill>
                        </a:rPr>
                        <a:t>Data Sources &amp; Feasibility</a:t>
                      </a:r>
                    </a:p>
                  </a:txBody>
                  <a:tcPr anchor="ctr">
                    <a:lnL>
                      <a:noFill/>
                    </a:lnL>
                    <a:lnR>
                      <a:noFill/>
                    </a:lnR>
                    <a:lnT>
                      <a:noFill/>
                    </a:lnT>
                    <a:lnB>
                      <a:noFill/>
                    </a:lnB>
                  </a:tcPr>
                </a:tc>
                <a:extLst>
                  <a:ext uri="{0D108BD9-81ED-4DB2-BD59-A6C34878D82A}">
                    <a16:rowId xmlns:a16="http://schemas.microsoft.com/office/drawing/2014/main" val="3415864462"/>
                  </a:ext>
                </a:extLst>
              </a:tr>
              <a:tr h="365760">
                <a:tc>
                  <a:txBody>
                    <a:bodyPr/>
                    <a:lstStyle/>
                    <a:p>
                      <a:r>
                        <a:rPr lang="en-US" sz="2400">
                          <a:solidFill>
                            <a:schemeClr val="tx2"/>
                          </a:solidFill>
                        </a:rPr>
                        <a:t>5</a:t>
                      </a:r>
                    </a:p>
                  </a:txBody>
                  <a:tcPr anchor="ctr">
                    <a:lnL>
                      <a:noFill/>
                    </a:lnL>
                    <a:lnR>
                      <a:noFill/>
                    </a:lnR>
                    <a:lnT>
                      <a:noFill/>
                    </a:lnT>
                    <a:lnB>
                      <a:noFill/>
                    </a:lnB>
                  </a:tcPr>
                </a:tc>
                <a:tc>
                  <a:txBody>
                    <a:bodyPr/>
                    <a:lstStyle/>
                    <a:p>
                      <a:r>
                        <a:rPr lang="en-US" sz="2400">
                          <a:solidFill>
                            <a:schemeClr val="tx2"/>
                          </a:solidFill>
                        </a:rPr>
                        <a:t>Statistics &amp; Analysis</a:t>
                      </a:r>
                    </a:p>
                  </a:txBody>
                  <a:tcPr anchor="ctr">
                    <a:lnL>
                      <a:noFill/>
                    </a:lnL>
                    <a:lnR>
                      <a:noFill/>
                    </a:lnR>
                    <a:lnT>
                      <a:noFill/>
                    </a:lnT>
                    <a:lnB>
                      <a:noFill/>
                    </a:lnB>
                  </a:tcPr>
                </a:tc>
                <a:extLst>
                  <a:ext uri="{0D108BD9-81ED-4DB2-BD59-A6C34878D82A}">
                    <a16:rowId xmlns:a16="http://schemas.microsoft.com/office/drawing/2014/main" val="1331134961"/>
                  </a:ext>
                </a:extLst>
              </a:tr>
              <a:tr h="365760">
                <a:tc>
                  <a:txBody>
                    <a:bodyPr/>
                    <a:lstStyle/>
                    <a:p>
                      <a:r>
                        <a:rPr lang="en-US" sz="2400">
                          <a:solidFill>
                            <a:schemeClr val="tx2"/>
                          </a:solidFill>
                        </a:rPr>
                        <a:t>6</a:t>
                      </a:r>
                    </a:p>
                  </a:txBody>
                  <a:tcPr anchor="ctr">
                    <a:lnL>
                      <a:noFill/>
                    </a:lnL>
                    <a:lnR>
                      <a:noFill/>
                    </a:lnR>
                    <a:lnT>
                      <a:noFill/>
                    </a:lnT>
                    <a:lnB>
                      <a:noFill/>
                    </a:lnB>
                  </a:tcPr>
                </a:tc>
                <a:tc>
                  <a:txBody>
                    <a:bodyPr/>
                    <a:lstStyle/>
                    <a:p>
                      <a:r>
                        <a:rPr lang="en-US" sz="2400">
                          <a:solidFill>
                            <a:schemeClr val="tx2"/>
                          </a:solidFill>
                        </a:rPr>
                        <a:t>Literature Review</a:t>
                      </a:r>
                    </a:p>
                  </a:txBody>
                  <a:tcPr anchor="ctr">
                    <a:lnL>
                      <a:noFill/>
                    </a:lnL>
                    <a:lnR>
                      <a:noFill/>
                    </a:lnR>
                    <a:lnT>
                      <a:noFill/>
                    </a:lnT>
                    <a:lnB>
                      <a:noFill/>
                    </a:lnB>
                  </a:tcPr>
                </a:tc>
                <a:extLst>
                  <a:ext uri="{0D108BD9-81ED-4DB2-BD59-A6C34878D82A}">
                    <a16:rowId xmlns:a16="http://schemas.microsoft.com/office/drawing/2014/main" val="3699424674"/>
                  </a:ext>
                </a:extLst>
              </a:tr>
              <a:tr h="365760">
                <a:tc>
                  <a:txBody>
                    <a:bodyPr/>
                    <a:lstStyle/>
                    <a:p>
                      <a:r>
                        <a:rPr lang="en-US" sz="2400">
                          <a:solidFill>
                            <a:schemeClr val="tx2"/>
                          </a:solidFill>
                        </a:rPr>
                        <a:t>7</a:t>
                      </a:r>
                    </a:p>
                  </a:txBody>
                  <a:tcPr anchor="ctr">
                    <a:lnL>
                      <a:noFill/>
                    </a:lnL>
                    <a:lnR>
                      <a:noFill/>
                    </a:lnR>
                    <a:lnT>
                      <a:noFill/>
                    </a:lnT>
                    <a:lnB>
                      <a:noFill/>
                    </a:lnB>
                  </a:tcPr>
                </a:tc>
                <a:tc>
                  <a:txBody>
                    <a:bodyPr/>
                    <a:lstStyle/>
                    <a:p>
                      <a:r>
                        <a:rPr lang="en-US" sz="2400">
                          <a:solidFill>
                            <a:schemeClr val="tx2"/>
                          </a:solidFill>
                        </a:rPr>
                        <a:t>Presenting Yourself as an Investigator</a:t>
                      </a:r>
                    </a:p>
                  </a:txBody>
                  <a:tcPr anchor="ctr">
                    <a:lnL>
                      <a:noFill/>
                    </a:lnL>
                    <a:lnR>
                      <a:noFill/>
                    </a:lnR>
                    <a:lnT>
                      <a:noFill/>
                    </a:lnT>
                    <a:lnB>
                      <a:noFill/>
                    </a:lnB>
                  </a:tcPr>
                </a:tc>
                <a:extLst>
                  <a:ext uri="{0D108BD9-81ED-4DB2-BD59-A6C34878D82A}">
                    <a16:rowId xmlns:a16="http://schemas.microsoft.com/office/drawing/2014/main" val="3216654204"/>
                  </a:ext>
                </a:extLst>
              </a:tr>
              <a:tr h="365760">
                <a:tc>
                  <a:txBody>
                    <a:bodyPr/>
                    <a:lstStyle/>
                    <a:p>
                      <a:r>
                        <a:rPr lang="en-US" sz="2400">
                          <a:solidFill>
                            <a:schemeClr val="tx2"/>
                          </a:solidFill>
                        </a:rPr>
                        <a:t>TBD</a:t>
                      </a:r>
                    </a:p>
                  </a:txBody>
                  <a:tcPr anchor="ctr">
                    <a:lnL>
                      <a:noFill/>
                    </a:lnL>
                    <a:lnR>
                      <a:noFill/>
                    </a:lnR>
                    <a:lnT>
                      <a:noFill/>
                    </a:lnT>
                    <a:lnB>
                      <a:noFill/>
                    </a:lnB>
                  </a:tcPr>
                </a:tc>
                <a:tc>
                  <a:txBody>
                    <a:bodyPr/>
                    <a:lstStyle/>
                    <a:p>
                      <a:r>
                        <a:rPr lang="en-US" sz="2400">
                          <a:solidFill>
                            <a:schemeClr val="tx2"/>
                          </a:solidFill>
                        </a:rPr>
                        <a:t>Mock Review Session</a:t>
                      </a:r>
                    </a:p>
                  </a:txBody>
                  <a:tcPr anchor="ctr">
                    <a:lnL>
                      <a:noFill/>
                    </a:lnL>
                    <a:lnR>
                      <a:noFill/>
                    </a:lnR>
                    <a:lnT>
                      <a:noFill/>
                    </a:lnT>
                    <a:lnB>
                      <a:noFill/>
                    </a:lnB>
                  </a:tcPr>
                </a:tc>
                <a:extLst>
                  <a:ext uri="{0D108BD9-81ED-4DB2-BD59-A6C34878D82A}">
                    <a16:rowId xmlns:a16="http://schemas.microsoft.com/office/drawing/2014/main" val="2757844711"/>
                  </a:ext>
                </a:extLst>
              </a:tr>
            </a:tbl>
          </a:graphicData>
        </a:graphic>
      </p:graphicFrame>
      <p:sp>
        <p:nvSpPr>
          <p:cNvPr id="8" name="TextBox 7">
            <a:extLst>
              <a:ext uri="{FF2B5EF4-FFF2-40B4-BE49-F238E27FC236}">
                <a16:creationId xmlns:a16="http://schemas.microsoft.com/office/drawing/2014/main" id="{14ED87EC-85F4-8C84-3EF7-AF7717D58C2A}"/>
              </a:ext>
            </a:extLst>
          </p:cNvPr>
          <p:cNvSpPr txBox="1"/>
          <p:nvPr/>
        </p:nvSpPr>
        <p:spPr>
          <a:xfrm>
            <a:off x="512063" y="6031467"/>
            <a:ext cx="6096000" cy="369332"/>
          </a:xfrm>
          <a:prstGeom prst="rect">
            <a:avLst/>
          </a:prstGeom>
          <a:noFill/>
        </p:spPr>
        <p:txBody>
          <a:bodyPr wrap="square">
            <a:spAutoFit/>
          </a:bodyPr>
          <a:lstStyle/>
          <a:p>
            <a:r>
              <a:rPr lang="en-US" b="1"/>
              <a:t>Each week builds a component of your final proposal.</a:t>
            </a:r>
          </a:p>
        </p:txBody>
      </p:sp>
    </p:spTree>
    <p:extLst>
      <p:ext uri="{BB962C8B-B14F-4D97-AF65-F5344CB8AC3E}">
        <p14:creationId xmlns:p14="http://schemas.microsoft.com/office/powerpoint/2010/main" val="1755478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5ADD73-3BB4-C44C-535A-E32BF67C5F3E}"/>
              </a:ext>
            </a:extLst>
          </p:cNvPr>
          <p:cNvSpPr>
            <a:spLocks noGrp="1"/>
          </p:cNvSpPr>
          <p:nvPr>
            <p:ph type="sldNum" sz="quarter" idx="11"/>
          </p:nvPr>
        </p:nvSpPr>
        <p:spPr/>
        <p:txBody>
          <a:bodyPr/>
          <a:lstStyle/>
          <a:p>
            <a:fld id="{523A240F-EAFE-E84F-B44C-6D7A08E0E409}" type="slidenum">
              <a:rPr lang="en-US" smtClean="0"/>
              <a:t>5</a:t>
            </a:fld>
            <a:endParaRPr lang="en-US"/>
          </a:p>
        </p:txBody>
      </p:sp>
      <p:sp>
        <p:nvSpPr>
          <p:cNvPr id="4" name="Title 3">
            <a:extLst>
              <a:ext uri="{FF2B5EF4-FFF2-40B4-BE49-F238E27FC236}">
                <a16:creationId xmlns:a16="http://schemas.microsoft.com/office/drawing/2014/main" id="{83EB9B82-7029-75C6-E78E-8929F764090F}"/>
              </a:ext>
            </a:extLst>
          </p:cNvPr>
          <p:cNvSpPr>
            <a:spLocks noGrp="1"/>
          </p:cNvSpPr>
          <p:nvPr>
            <p:ph type="title"/>
          </p:nvPr>
        </p:nvSpPr>
        <p:spPr/>
        <p:txBody>
          <a:bodyPr/>
          <a:lstStyle/>
          <a:p>
            <a:r>
              <a:rPr lang="en-US"/>
              <a:t>The MSK-GCRT Pilot Grant</a:t>
            </a:r>
          </a:p>
        </p:txBody>
      </p:sp>
      <p:sp>
        <p:nvSpPr>
          <p:cNvPr id="5" name="Content Placeholder 4">
            <a:extLst>
              <a:ext uri="{FF2B5EF4-FFF2-40B4-BE49-F238E27FC236}">
                <a16:creationId xmlns:a16="http://schemas.microsoft.com/office/drawing/2014/main" id="{1C57DE76-ADB3-C481-8F38-A9D90FF768D6}"/>
              </a:ext>
            </a:extLst>
          </p:cNvPr>
          <p:cNvSpPr>
            <a:spLocks noGrp="1"/>
          </p:cNvSpPr>
          <p:nvPr>
            <p:ph sz="half" idx="1"/>
          </p:nvPr>
        </p:nvSpPr>
        <p:spPr/>
        <p:txBody>
          <a:bodyPr/>
          <a:lstStyle/>
          <a:p>
            <a:r>
              <a:rPr lang="en-US" sz="2400" b="1">
                <a:solidFill>
                  <a:schemeClr val="tx1">
                    <a:lumMod val="75000"/>
                  </a:schemeClr>
                </a:solidFill>
              </a:rPr>
              <a:t>Purpose</a:t>
            </a:r>
          </a:p>
          <a:p>
            <a:pPr marL="457200" indent="-457200">
              <a:buFont typeface="Wingdings" pitchFamily="2" charset="2"/>
              <a:buChar char="§"/>
            </a:pPr>
            <a:r>
              <a:rPr lang="en-US" sz="2200"/>
              <a:t>Support cancer research led by investigators at ARGO and other MSK-GCRT collaborating institutions</a:t>
            </a:r>
          </a:p>
          <a:p>
            <a:pPr marL="457200" indent="-457200">
              <a:buFont typeface="Wingdings" pitchFamily="2" charset="2"/>
              <a:buChar char="§"/>
            </a:pPr>
            <a:r>
              <a:rPr lang="en-US" sz="2200"/>
              <a:t>Generate preliminary data for future external funding</a:t>
            </a:r>
          </a:p>
          <a:p>
            <a:endParaRPr lang="en-US" sz="2200"/>
          </a:p>
          <a:p>
            <a:r>
              <a:rPr lang="en-US" sz="2200" b="1">
                <a:solidFill>
                  <a:schemeClr val="tx1">
                    <a:lumMod val="75000"/>
                  </a:schemeClr>
                </a:solidFill>
              </a:rPr>
              <a:t>Funding</a:t>
            </a:r>
          </a:p>
          <a:p>
            <a:pPr marL="457200" indent="-457200">
              <a:buFont typeface="Wingdings" pitchFamily="2" charset="2"/>
              <a:buChar char="§"/>
            </a:pPr>
            <a:r>
              <a:rPr lang="en-US" sz="2200"/>
              <a:t>$5,000 USD awarded to the recipient's institution</a:t>
            </a:r>
          </a:p>
          <a:p>
            <a:pPr marL="457200" indent="-457200">
              <a:buFont typeface="Wingdings" pitchFamily="2" charset="2"/>
              <a:buChar char="§"/>
            </a:pPr>
            <a:r>
              <a:rPr lang="en-US" sz="2200"/>
              <a:t>Funds must be used for approved project expenses</a:t>
            </a:r>
          </a:p>
          <a:p>
            <a:pPr marL="457200" indent="-457200">
              <a:buFont typeface="Wingdings" pitchFamily="2" charset="2"/>
              <a:buChar char="§"/>
            </a:pPr>
            <a:endParaRPr lang="en-US" sz="2200"/>
          </a:p>
        </p:txBody>
      </p:sp>
      <p:sp>
        <p:nvSpPr>
          <p:cNvPr id="6" name="Content Placeholder 5">
            <a:extLst>
              <a:ext uri="{FF2B5EF4-FFF2-40B4-BE49-F238E27FC236}">
                <a16:creationId xmlns:a16="http://schemas.microsoft.com/office/drawing/2014/main" id="{4D9DDA11-EFBF-CB59-5963-1D21AB1F65AD}"/>
              </a:ext>
            </a:extLst>
          </p:cNvPr>
          <p:cNvSpPr>
            <a:spLocks noGrp="1"/>
          </p:cNvSpPr>
          <p:nvPr>
            <p:ph sz="half" idx="2"/>
          </p:nvPr>
        </p:nvSpPr>
        <p:spPr/>
        <p:txBody>
          <a:bodyPr/>
          <a:lstStyle/>
          <a:p>
            <a:r>
              <a:rPr lang="en-US" sz="2400" b="1">
                <a:solidFill>
                  <a:schemeClr val="tx1">
                    <a:lumMod val="75000"/>
                  </a:schemeClr>
                </a:solidFill>
              </a:rPr>
              <a:t>Project Requirements</a:t>
            </a:r>
          </a:p>
          <a:p>
            <a:pPr marL="514350" indent="-514350">
              <a:buFont typeface="+mj-lt"/>
              <a:buAutoNum type="arabicPeriod"/>
            </a:pPr>
            <a:r>
              <a:rPr lang="en-US" sz="2200"/>
              <a:t>One-year pilot study</a:t>
            </a:r>
          </a:p>
          <a:p>
            <a:pPr marL="514350" indent="-514350">
              <a:buFont typeface="+mj-lt"/>
              <a:buAutoNum type="arabicPeriod"/>
            </a:pPr>
            <a:r>
              <a:rPr lang="en-US" sz="2200"/>
              <a:t>Conducted in the applicant's home country</a:t>
            </a:r>
          </a:p>
          <a:p>
            <a:pPr marL="514350" indent="-514350">
              <a:buFont typeface="+mj-lt"/>
              <a:buAutoNum type="arabicPeriod"/>
            </a:pPr>
            <a:r>
              <a:rPr lang="en-US" sz="2200"/>
              <a:t>Focus on breast, cervical, or colorectal cancer</a:t>
            </a:r>
          </a:p>
          <a:p>
            <a:pPr marL="514350" indent="-514350">
              <a:buFont typeface="+mj-lt"/>
              <a:buAutoNum type="arabicPeriod"/>
            </a:pPr>
            <a:r>
              <a:rPr lang="en-US" sz="2200"/>
              <a:t>Topics may include prevention, diagnosis, treatment, or outcomes research</a:t>
            </a:r>
            <a:endParaRPr lang="en-US" sz="2200" b="1"/>
          </a:p>
        </p:txBody>
      </p:sp>
    </p:spTree>
    <p:extLst>
      <p:ext uri="{BB962C8B-B14F-4D97-AF65-F5344CB8AC3E}">
        <p14:creationId xmlns:p14="http://schemas.microsoft.com/office/powerpoint/2010/main" val="3192505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5ADD73-3BB4-C44C-535A-E32BF67C5F3E}"/>
              </a:ext>
            </a:extLst>
          </p:cNvPr>
          <p:cNvSpPr>
            <a:spLocks noGrp="1"/>
          </p:cNvSpPr>
          <p:nvPr>
            <p:ph type="sldNum" sz="quarter" idx="11"/>
          </p:nvPr>
        </p:nvSpPr>
        <p:spPr/>
        <p:txBody>
          <a:bodyPr/>
          <a:lstStyle/>
          <a:p>
            <a:fld id="{523A240F-EAFE-E84F-B44C-6D7A08E0E409}" type="slidenum">
              <a:rPr lang="en-US" smtClean="0"/>
              <a:t>6</a:t>
            </a:fld>
            <a:endParaRPr lang="en-US"/>
          </a:p>
        </p:txBody>
      </p:sp>
      <p:sp>
        <p:nvSpPr>
          <p:cNvPr id="4" name="Title 3">
            <a:extLst>
              <a:ext uri="{FF2B5EF4-FFF2-40B4-BE49-F238E27FC236}">
                <a16:creationId xmlns:a16="http://schemas.microsoft.com/office/drawing/2014/main" id="{83EB9B82-7029-75C6-E78E-8929F764090F}"/>
              </a:ext>
            </a:extLst>
          </p:cNvPr>
          <p:cNvSpPr>
            <a:spLocks noGrp="1"/>
          </p:cNvSpPr>
          <p:nvPr>
            <p:ph type="title"/>
          </p:nvPr>
        </p:nvSpPr>
        <p:spPr/>
        <p:txBody>
          <a:bodyPr/>
          <a:lstStyle/>
          <a:p>
            <a:r>
              <a:rPr lang="en-US"/>
              <a:t>Common Reasons Pilot Grants Fail</a:t>
            </a:r>
          </a:p>
        </p:txBody>
      </p:sp>
      <p:sp>
        <p:nvSpPr>
          <p:cNvPr id="5" name="Content Placeholder 4">
            <a:extLst>
              <a:ext uri="{FF2B5EF4-FFF2-40B4-BE49-F238E27FC236}">
                <a16:creationId xmlns:a16="http://schemas.microsoft.com/office/drawing/2014/main" id="{1C57DE76-ADB3-C481-8F38-A9D90FF768D6}"/>
              </a:ext>
            </a:extLst>
          </p:cNvPr>
          <p:cNvSpPr>
            <a:spLocks noGrp="1"/>
          </p:cNvSpPr>
          <p:nvPr>
            <p:ph idx="1"/>
          </p:nvPr>
        </p:nvSpPr>
        <p:spPr/>
        <p:txBody>
          <a:bodyPr/>
          <a:lstStyle/>
          <a:p>
            <a:pPr marL="457200" indent="-457200">
              <a:buFont typeface="Wingdings" pitchFamily="2" charset="2"/>
              <a:buChar char="§"/>
            </a:pPr>
            <a:r>
              <a:rPr lang="en-US" sz="2800"/>
              <a:t>Research question is too broad</a:t>
            </a:r>
          </a:p>
          <a:p>
            <a:pPr marL="457200" indent="-457200">
              <a:buFont typeface="Wingdings" pitchFamily="2" charset="2"/>
              <a:buChar char="§"/>
            </a:pPr>
            <a:r>
              <a:rPr lang="en-US" sz="2800"/>
              <a:t>Scope exceeds available time or resources</a:t>
            </a:r>
          </a:p>
          <a:p>
            <a:pPr marL="457200" indent="-457200">
              <a:buFont typeface="Wingdings" pitchFamily="2" charset="2"/>
              <a:buChar char="§"/>
            </a:pPr>
            <a:r>
              <a:rPr lang="en-US" sz="2800"/>
              <a:t>Unclear study design </a:t>
            </a:r>
          </a:p>
          <a:p>
            <a:pPr marL="457200" indent="-457200">
              <a:buFont typeface="Wingdings" pitchFamily="2" charset="2"/>
              <a:buChar char="§"/>
            </a:pPr>
            <a:r>
              <a:rPr lang="en-US" sz="2800"/>
              <a:t>Limited access to required data/samples</a:t>
            </a:r>
          </a:p>
          <a:p>
            <a:pPr marL="457200" indent="-457200">
              <a:buFont typeface="Wingdings" pitchFamily="2" charset="2"/>
              <a:buChar char="§"/>
            </a:pPr>
            <a:r>
              <a:rPr lang="en-US" sz="2800"/>
              <a:t>Aims do not match methods</a:t>
            </a:r>
          </a:p>
          <a:p>
            <a:pPr marL="457200" indent="-457200">
              <a:buFont typeface="Wingdings" pitchFamily="2" charset="2"/>
              <a:buChar char="§"/>
            </a:pPr>
            <a:r>
              <a:rPr lang="en-US" sz="2800"/>
              <a:t>Significance is not clearly articulated</a:t>
            </a:r>
            <a:endParaRPr lang="en-US" sz="2600" b="1"/>
          </a:p>
        </p:txBody>
      </p:sp>
    </p:spTree>
    <p:extLst>
      <p:ext uri="{BB962C8B-B14F-4D97-AF65-F5344CB8AC3E}">
        <p14:creationId xmlns:p14="http://schemas.microsoft.com/office/powerpoint/2010/main" val="1764166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EC3A51-BD14-2ABB-E962-7AC98CAFC10B}"/>
              </a:ext>
            </a:extLst>
          </p:cNvPr>
          <p:cNvSpPr>
            <a:spLocks noGrp="1"/>
          </p:cNvSpPr>
          <p:nvPr>
            <p:ph type="sldNum" sz="quarter" idx="11"/>
          </p:nvPr>
        </p:nvSpPr>
        <p:spPr/>
        <p:txBody>
          <a:bodyPr/>
          <a:lstStyle/>
          <a:p>
            <a:fld id="{523A240F-EAFE-E84F-B44C-6D7A08E0E409}" type="slidenum">
              <a:rPr lang="en-US" smtClean="0"/>
              <a:t>7</a:t>
            </a:fld>
            <a:endParaRPr lang="en-US"/>
          </a:p>
        </p:txBody>
      </p:sp>
      <p:sp>
        <p:nvSpPr>
          <p:cNvPr id="4" name="Title 3">
            <a:extLst>
              <a:ext uri="{FF2B5EF4-FFF2-40B4-BE49-F238E27FC236}">
                <a16:creationId xmlns:a16="http://schemas.microsoft.com/office/drawing/2014/main" id="{0BE343A5-B24B-91BE-AC67-2079962D0494}"/>
              </a:ext>
            </a:extLst>
          </p:cNvPr>
          <p:cNvSpPr>
            <a:spLocks noGrp="1"/>
          </p:cNvSpPr>
          <p:nvPr>
            <p:ph type="title"/>
          </p:nvPr>
        </p:nvSpPr>
        <p:spPr>
          <a:xfrm>
            <a:off x="1267691" y="2001982"/>
            <a:ext cx="8603674" cy="2854035"/>
          </a:xfrm>
        </p:spPr>
        <p:txBody>
          <a:bodyPr/>
          <a:lstStyle/>
          <a:p>
            <a:pPr algn="ctr"/>
            <a:r>
              <a:rPr lang="en-US" sz="4800"/>
              <a:t>Importance + Feasibility </a:t>
            </a:r>
            <a:br>
              <a:rPr lang="en-US" sz="4800"/>
            </a:br>
            <a:r>
              <a:rPr lang="en-US" sz="4800"/>
              <a:t>=</a:t>
            </a:r>
            <a:br>
              <a:rPr lang="en-US" sz="4800"/>
            </a:br>
            <a:r>
              <a:rPr lang="en-US" sz="4800"/>
              <a:t>Fundable Project</a:t>
            </a:r>
          </a:p>
        </p:txBody>
      </p:sp>
    </p:spTree>
    <p:extLst>
      <p:ext uri="{BB962C8B-B14F-4D97-AF65-F5344CB8AC3E}">
        <p14:creationId xmlns:p14="http://schemas.microsoft.com/office/powerpoint/2010/main" val="4138955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002231-3341-6BE7-C282-EAB6021FD90A}"/>
              </a:ext>
            </a:extLst>
          </p:cNvPr>
          <p:cNvSpPr>
            <a:spLocks noGrp="1"/>
          </p:cNvSpPr>
          <p:nvPr>
            <p:ph type="sldNum" sz="quarter" idx="11"/>
          </p:nvPr>
        </p:nvSpPr>
        <p:spPr/>
        <p:txBody>
          <a:bodyPr/>
          <a:lstStyle/>
          <a:p>
            <a:fld id="{523A240F-EAFE-E84F-B44C-6D7A08E0E409}" type="slidenum">
              <a:rPr lang="en-US" smtClean="0"/>
              <a:t>8</a:t>
            </a:fld>
            <a:endParaRPr lang="en-US"/>
          </a:p>
        </p:txBody>
      </p:sp>
      <p:sp>
        <p:nvSpPr>
          <p:cNvPr id="3" name="Text Placeholder 2">
            <a:extLst>
              <a:ext uri="{FF2B5EF4-FFF2-40B4-BE49-F238E27FC236}">
                <a16:creationId xmlns:a16="http://schemas.microsoft.com/office/drawing/2014/main" id="{79232A4D-D1EC-B2AE-10E3-5EBB4E21DF63}"/>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D4138031-1FFA-7ED6-EBEA-910BD17B68EF}"/>
              </a:ext>
            </a:extLst>
          </p:cNvPr>
          <p:cNvSpPr>
            <a:spLocks noGrp="1"/>
          </p:cNvSpPr>
          <p:nvPr>
            <p:ph type="title"/>
          </p:nvPr>
        </p:nvSpPr>
        <p:spPr/>
        <p:txBody>
          <a:bodyPr/>
          <a:lstStyle/>
          <a:p>
            <a:r>
              <a:rPr lang="en-US"/>
              <a:t>Where Do Research Questions Come From?</a:t>
            </a:r>
          </a:p>
        </p:txBody>
      </p:sp>
      <p:sp>
        <p:nvSpPr>
          <p:cNvPr id="5" name="Content Placeholder 4">
            <a:extLst>
              <a:ext uri="{FF2B5EF4-FFF2-40B4-BE49-F238E27FC236}">
                <a16:creationId xmlns:a16="http://schemas.microsoft.com/office/drawing/2014/main" id="{0E4F9416-90D6-6C94-64B5-DAD24DFFC947}"/>
              </a:ext>
            </a:extLst>
          </p:cNvPr>
          <p:cNvSpPr>
            <a:spLocks noGrp="1"/>
          </p:cNvSpPr>
          <p:nvPr>
            <p:ph idx="1"/>
          </p:nvPr>
        </p:nvSpPr>
        <p:spPr/>
        <p:txBody>
          <a:bodyPr/>
          <a:lstStyle/>
          <a:p>
            <a:pPr marL="285750" indent="-285750">
              <a:buFont typeface="Wingdings" pitchFamily="2" charset="2"/>
              <a:buChar char="§"/>
            </a:pPr>
            <a:r>
              <a:rPr lang="en-US" sz="2800"/>
              <a:t>Clinical observations</a:t>
            </a:r>
          </a:p>
          <a:p>
            <a:pPr marL="285750" indent="-285750">
              <a:buFont typeface="Wingdings" pitchFamily="2" charset="2"/>
              <a:buChar char="§"/>
            </a:pPr>
            <a:r>
              <a:rPr lang="en-US" sz="2800"/>
              <a:t>Gaps in the literature</a:t>
            </a:r>
          </a:p>
          <a:p>
            <a:pPr marL="285750" indent="-285750">
              <a:buFont typeface="Wingdings" pitchFamily="2" charset="2"/>
              <a:buChar char="§"/>
            </a:pPr>
            <a:r>
              <a:rPr lang="en-US" sz="2800"/>
              <a:t>Challenges in local practice</a:t>
            </a:r>
          </a:p>
          <a:p>
            <a:pPr marL="285750" indent="-285750">
              <a:buFont typeface="Wingdings" pitchFamily="2" charset="2"/>
              <a:buChar char="§"/>
            </a:pPr>
            <a:r>
              <a:rPr lang="en-US" sz="2800"/>
              <a:t>Health system needs</a:t>
            </a:r>
          </a:p>
          <a:p>
            <a:pPr marL="285750" indent="-285750">
              <a:buFont typeface="Wingdings" pitchFamily="2" charset="2"/>
              <a:buChar char="§"/>
            </a:pPr>
            <a:r>
              <a:rPr lang="en-US" sz="2800"/>
              <a:t>Prior research findings</a:t>
            </a:r>
          </a:p>
        </p:txBody>
      </p:sp>
    </p:spTree>
    <p:extLst>
      <p:ext uri="{BB962C8B-B14F-4D97-AF65-F5344CB8AC3E}">
        <p14:creationId xmlns:p14="http://schemas.microsoft.com/office/powerpoint/2010/main" val="4215076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5ADD73-3BB4-C44C-535A-E32BF67C5F3E}"/>
              </a:ext>
            </a:extLst>
          </p:cNvPr>
          <p:cNvSpPr>
            <a:spLocks noGrp="1"/>
          </p:cNvSpPr>
          <p:nvPr>
            <p:ph type="sldNum" sz="quarter" idx="11"/>
          </p:nvPr>
        </p:nvSpPr>
        <p:spPr/>
        <p:txBody>
          <a:bodyPr/>
          <a:lstStyle/>
          <a:p>
            <a:fld id="{523A240F-EAFE-E84F-B44C-6D7A08E0E409}" type="slidenum">
              <a:rPr lang="en-US" smtClean="0"/>
              <a:t>9</a:t>
            </a:fld>
            <a:endParaRPr lang="en-US"/>
          </a:p>
        </p:txBody>
      </p:sp>
      <p:sp>
        <p:nvSpPr>
          <p:cNvPr id="4" name="Title 3">
            <a:extLst>
              <a:ext uri="{FF2B5EF4-FFF2-40B4-BE49-F238E27FC236}">
                <a16:creationId xmlns:a16="http://schemas.microsoft.com/office/drawing/2014/main" id="{83EB9B82-7029-75C6-E78E-8929F764090F}"/>
              </a:ext>
            </a:extLst>
          </p:cNvPr>
          <p:cNvSpPr>
            <a:spLocks noGrp="1"/>
          </p:cNvSpPr>
          <p:nvPr>
            <p:ph type="title"/>
          </p:nvPr>
        </p:nvSpPr>
        <p:spPr/>
        <p:txBody>
          <a:bodyPr/>
          <a:lstStyle/>
          <a:p>
            <a:r>
              <a:rPr lang="en-US"/>
              <a:t>Example: From Broad Idea to Fundable Question</a:t>
            </a:r>
          </a:p>
        </p:txBody>
      </p:sp>
      <p:sp>
        <p:nvSpPr>
          <p:cNvPr id="5" name="Content Placeholder 4">
            <a:extLst>
              <a:ext uri="{FF2B5EF4-FFF2-40B4-BE49-F238E27FC236}">
                <a16:creationId xmlns:a16="http://schemas.microsoft.com/office/drawing/2014/main" id="{1C57DE76-ADB3-C481-8F38-A9D90FF768D6}"/>
              </a:ext>
            </a:extLst>
          </p:cNvPr>
          <p:cNvSpPr>
            <a:spLocks noGrp="1"/>
          </p:cNvSpPr>
          <p:nvPr>
            <p:ph idx="1"/>
          </p:nvPr>
        </p:nvSpPr>
        <p:spPr>
          <a:xfrm>
            <a:off x="512063" y="1506266"/>
            <a:ext cx="10973354" cy="696052"/>
          </a:xfrm>
        </p:spPr>
        <p:txBody>
          <a:bodyPr/>
          <a:lstStyle/>
          <a:p>
            <a:r>
              <a:rPr lang="en-US" sz="2800" b="1">
                <a:solidFill>
                  <a:schemeClr val="tx1">
                    <a:lumMod val="75000"/>
                  </a:schemeClr>
                </a:solidFill>
              </a:rPr>
              <a:t>Broad idea: </a:t>
            </a:r>
            <a:r>
              <a:rPr lang="en-US" sz="2800"/>
              <a:t>Improve breast cancer outcomes in Nigeria</a:t>
            </a:r>
          </a:p>
          <a:p>
            <a:endParaRPr lang="en-US" sz="2800" b="1">
              <a:solidFill>
                <a:schemeClr val="tx1">
                  <a:lumMod val="75000"/>
                </a:schemeClr>
              </a:solidFill>
            </a:endParaRPr>
          </a:p>
          <a:p>
            <a:endParaRPr lang="en-US" sz="2800" b="1">
              <a:solidFill>
                <a:schemeClr val="tx1">
                  <a:lumMod val="75000"/>
                </a:schemeClr>
              </a:solidFill>
            </a:endParaRPr>
          </a:p>
        </p:txBody>
      </p:sp>
      <p:sp>
        <p:nvSpPr>
          <p:cNvPr id="8" name="Content Placeholder 4">
            <a:extLst>
              <a:ext uri="{FF2B5EF4-FFF2-40B4-BE49-F238E27FC236}">
                <a16:creationId xmlns:a16="http://schemas.microsoft.com/office/drawing/2014/main" id="{BA1AE1B0-1BBD-67C5-57CA-DF72EA47BAE7}"/>
              </a:ext>
            </a:extLst>
          </p:cNvPr>
          <p:cNvSpPr txBox="1">
            <a:spLocks/>
          </p:cNvSpPr>
          <p:nvPr/>
        </p:nvSpPr>
        <p:spPr>
          <a:xfrm>
            <a:off x="512064" y="3219520"/>
            <a:ext cx="11184422" cy="248329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a:solidFill>
                  <a:schemeClr val="tx1">
                    <a:lumMod val="75000"/>
                  </a:schemeClr>
                </a:solidFill>
              </a:rPr>
              <a:t>Better: </a:t>
            </a:r>
            <a:r>
              <a:rPr lang="en-US" sz="2800"/>
              <a:t>Identify barriers to timely treatment initiation</a:t>
            </a:r>
          </a:p>
          <a:p>
            <a:endParaRPr lang="en-US" sz="2800" b="1">
              <a:solidFill>
                <a:schemeClr val="tx1">
                  <a:lumMod val="75000"/>
                </a:schemeClr>
              </a:solidFill>
            </a:endParaRPr>
          </a:p>
          <a:p>
            <a:endParaRPr lang="en-US" sz="2800" b="1">
              <a:solidFill>
                <a:schemeClr val="tx1">
                  <a:lumMod val="75000"/>
                </a:schemeClr>
              </a:solidFill>
            </a:endParaRPr>
          </a:p>
        </p:txBody>
      </p:sp>
      <p:sp>
        <p:nvSpPr>
          <p:cNvPr id="10" name="Down Arrow 9">
            <a:extLst>
              <a:ext uri="{FF2B5EF4-FFF2-40B4-BE49-F238E27FC236}">
                <a16:creationId xmlns:a16="http://schemas.microsoft.com/office/drawing/2014/main" id="{30A1EAF0-37BF-27FB-FD70-780941ABC664}"/>
              </a:ext>
            </a:extLst>
          </p:cNvPr>
          <p:cNvSpPr/>
          <p:nvPr/>
        </p:nvSpPr>
        <p:spPr>
          <a:xfrm>
            <a:off x="4835654" y="2329364"/>
            <a:ext cx="332094" cy="661506"/>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4">
            <a:extLst>
              <a:ext uri="{FF2B5EF4-FFF2-40B4-BE49-F238E27FC236}">
                <a16:creationId xmlns:a16="http://schemas.microsoft.com/office/drawing/2014/main" id="{9784C1C6-99B4-8559-6420-5DA595C08689}"/>
              </a:ext>
            </a:extLst>
          </p:cNvPr>
          <p:cNvSpPr txBox="1">
            <a:spLocks/>
          </p:cNvSpPr>
          <p:nvPr/>
        </p:nvSpPr>
        <p:spPr>
          <a:xfrm>
            <a:off x="495514" y="4756588"/>
            <a:ext cx="11184422" cy="138697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a:solidFill>
                  <a:schemeClr val="tx1">
                    <a:lumMod val="75000"/>
                  </a:schemeClr>
                </a:solidFill>
              </a:rPr>
              <a:t>Fundable pilot</a:t>
            </a:r>
            <a:r>
              <a:rPr lang="en-US" sz="2800"/>
              <a:t>: What patient- and system-level factors associated with delays in treatment initiation among women with breast cancer at X institution?</a:t>
            </a:r>
          </a:p>
          <a:p>
            <a:endParaRPr lang="en-US" sz="2800" b="1">
              <a:solidFill>
                <a:schemeClr val="tx1">
                  <a:lumMod val="75000"/>
                </a:schemeClr>
              </a:solidFill>
            </a:endParaRPr>
          </a:p>
          <a:p>
            <a:endParaRPr lang="en-US" sz="2800" b="1">
              <a:solidFill>
                <a:schemeClr val="tx1">
                  <a:lumMod val="75000"/>
                </a:schemeClr>
              </a:solidFill>
            </a:endParaRPr>
          </a:p>
        </p:txBody>
      </p:sp>
      <p:sp>
        <p:nvSpPr>
          <p:cNvPr id="14" name="Down Arrow 13">
            <a:extLst>
              <a:ext uri="{FF2B5EF4-FFF2-40B4-BE49-F238E27FC236}">
                <a16:creationId xmlns:a16="http://schemas.microsoft.com/office/drawing/2014/main" id="{313F1187-73FD-F39E-B37D-2B1F9C089C67}"/>
              </a:ext>
            </a:extLst>
          </p:cNvPr>
          <p:cNvSpPr/>
          <p:nvPr/>
        </p:nvSpPr>
        <p:spPr>
          <a:xfrm>
            <a:off x="4835657" y="3869858"/>
            <a:ext cx="332094" cy="661506"/>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2332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p:bldP spid="10" grpId="0" animBg="1"/>
      <p:bldP spid="13" grpId="0"/>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SK External Template">
  <a:themeElements>
    <a:clrScheme name="MSK Direct">
      <a:dk1>
        <a:srgbClr val="002569"/>
      </a:dk1>
      <a:lt1>
        <a:srgbClr val="FFFFFF"/>
      </a:lt1>
      <a:dk2>
        <a:srgbClr val="272524"/>
      </a:dk2>
      <a:lt2>
        <a:srgbClr val="FBF9F7"/>
      </a:lt2>
      <a:accent1>
        <a:srgbClr val="0073E0"/>
      </a:accent1>
      <a:accent2>
        <a:srgbClr val="70BCFF"/>
      </a:accent2>
      <a:accent3>
        <a:srgbClr val="C3DEFF"/>
      </a:accent3>
      <a:accent4>
        <a:srgbClr val="037D98"/>
      </a:accent4>
      <a:accent5>
        <a:srgbClr val="78E2DA"/>
      </a:accent5>
      <a:accent6>
        <a:srgbClr val="B1FFF9"/>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dirty="0" smtClean="0">
            <a:solidFill>
              <a:srgbClr val="272524"/>
            </a:solidFill>
          </a:defRPr>
        </a:defPPr>
      </a:lstStyle>
    </a:txDef>
  </a:objectDefaults>
  <a:extraClrSchemeLst/>
  <a:custClrLst>
    <a:custClr name="Dark Warm Gray">
      <a:srgbClr val="272524"/>
    </a:custClr>
    <a:custClr name="Blue">
      <a:srgbClr val="0073E0"/>
    </a:custClr>
    <a:custClr name="Dark Teal">
      <a:srgbClr val="037D98"/>
    </a:custClr>
    <a:custClr name="Dark Green">
      <a:srgbClr val="308229"/>
    </a:custClr>
    <a:custClr name="Dark Orange">
      <a:srgbClr val="E65722"/>
    </a:custClr>
    <a:custClr name="Dark Gold">
      <a:srgbClr val="C28110"/>
    </a:custClr>
    <a:custClr name="Dark Pink">
      <a:srgbClr val="D71D77"/>
    </a:custClr>
    <a:custClr name="Dark Purple">
      <a:srgbClr val="863ECC"/>
    </a:custClr>
    <a:custClr name="White01">
      <a:srgbClr val="FFFFFF"/>
    </a:custClr>
    <a:custClr name="Utility Red">
      <a:srgbClr val="E40D00"/>
    </a:custClr>
    <a:custClr name="Medium Warm Gray">
      <a:srgbClr val="B5B2AD"/>
    </a:custClr>
    <a:custClr name="Medium Blue">
      <a:srgbClr val="70BCFF"/>
    </a:custClr>
    <a:custClr name="Teal">
      <a:srgbClr val="78E2DA"/>
    </a:custClr>
    <a:custClr name="Green">
      <a:srgbClr val="5DCC6F"/>
    </a:custClr>
    <a:custClr name="Orange">
      <a:srgbClr val="FF8834"/>
    </a:custClr>
    <a:custClr name="Gold">
      <a:srgbClr val="FFBE02"/>
    </a:custClr>
    <a:custClr name="Pink">
      <a:srgbClr val="FF85BF"/>
    </a:custClr>
    <a:custClr name="Purple">
      <a:srgbClr val="BD8AEF"/>
    </a:custClr>
    <a:custClr name="White02">
      <a:srgbClr val="FFFFFF"/>
    </a:custClr>
    <a:custClr name="Utility Light Red">
      <a:srgbClr val="FFEDE8"/>
    </a:custClr>
    <a:custClr name="White03">
      <a:srgbClr val="FFFFFF"/>
    </a:custClr>
    <a:custClr name="Light Blue">
      <a:srgbClr val="C3DEFF"/>
    </a:custClr>
    <a:custClr name="Light Teal">
      <a:srgbClr val="B1FFF9"/>
    </a:custClr>
    <a:custClr name="Light Green">
      <a:srgbClr val="C7FCC6"/>
    </a:custClr>
    <a:custClr name="Light Orange">
      <a:srgbClr val="FCD2B4"/>
    </a:custClr>
    <a:custClr name="Light Gold">
      <a:srgbClr val="FFEDBA"/>
    </a:custClr>
    <a:custClr name="Light Pink">
      <a:srgbClr val="FFBBEC"/>
    </a:custClr>
    <a:custClr name="Light Purple">
      <a:srgbClr val="F4BDFF"/>
    </a:custClr>
    <a:custClr name="White04">
      <a:srgbClr val="FFFFFF"/>
    </a:custClr>
    <a:custClr name="Utility Dark Green">
      <a:srgbClr val="008937"/>
    </a:custClr>
    <a:custClr name="Pale Warm Gray">
      <a:srgbClr val="FBF9F7"/>
    </a:custClr>
    <a:custClr name="Pale Blue">
      <a:srgbClr val="F0F7FF"/>
    </a:custClr>
    <a:custClr name="Pale Teal">
      <a:srgbClr val="EBFCFA"/>
    </a:custClr>
    <a:custClr name="White05">
      <a:srgbClr val="FFFFFF"/>
    </a:custClr>
    <a:custClr name="White06">
      <a:srgbClr val="FFFFFF"/>
    </a:custClr>
    <a:custClr name="White07">
      <a:srgbClr val="FFFFFF"/>
    </a:custClr>
    <a:custClr name="White08">
      <a:srgbClr val="FFFFFF"/>
    </a:custClr>
    <a:custClr name="White09">
      <a:srgbClr val="FFFFFF"/>
    </a:custClr>
    <a:custClr name="White10">
      <a:srgbClr val="FFFFFF"/>
    </a:custClr>
    <a:custClr name="Utility Light Green">
      <a:srgbClr val="E4FFE3"/>
    </a:custClr>
  </a:custClrLst>
  <a:extLst>
    <a:ext uri="{05A4C25C-085E-4340-85A3-A5531E510DB2}">
      <thm15:themeFamily xmlns:thm15="http://schemas.microsoft.com/office/thememl/2012/main" name="Presentation4" id="{5206F46D-2993-624E-AC90-7F5933683CB7}" vid="{003CB707-4AB5-F741-A02C-75A6F59BC6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5A51CB1C-FBF7-AC4A-B24E-0DC2E7E11745}">
  <we:reference id="wa200006038" version="1.0.0.3" store="en-US" storeType="OMEX"/>
  <we:alternateReferences>
    <we:reference id="wa200006038" version="1.0.0.3" store="en-US" storeType="OMEX"/>
  </we:alternateReferences>
  <we:properties>
    <we:property name="has-user-completed-add" value="true"/>
    <we:property name="pptx_export_from_biorender" value="false"/>
  </we:properties>
  <we:bindings/>
  <we:snapshot xmlns:r="http://schemas.openxmlformats.org/officeDocument/2006/relationships"/>
  <we:extLst>
    <a:ext xmlns:a="http://schemas.openxmlformats.org/drawingml/2006/main" uri="{0858819E-0033-43BF-8937-05EC82904868}">
      <we:backgroundApp state="1" runtimeId="Taskpane.Url"/>
    </a:ext>
  </we:extLst>
</we:webextension>
</file>

<file path=ppt/webextensions/webextension2.xml><?xml version="1.0" encoding="utf-8"?>
<we:webextension xmlns:we="http://schemas.microsoft.com/office/webextensions/webextension/2010/11" id="{55E412A5-932F-684E-8813-0E5C9CE70B44}">
  <we:reference id="6a7bd4f3-0563-43af-8c08-79110eebdff6" version="1.1.4.0" store="EXCatalog" storeType="EXCatalog"/>
  <we:alternateReferences>
    <we:reference id="WA104381155" version="1.1.4.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F72517E41D89A44BA442B5CB4376861" ma:contentTypeVersion="3" ma:contentTypeDescription="Create a new document." ma:contentTypeScope="" ma:versionID="b0c2ca503868713d72a99476dbd900f0">
  <xsd:schema xmlns:xsd="http://www.w3.org/2001/XMLSchema" xmlns:xs="http://www.w3.org/2001/XMLSchema" xmlns:p="http://schemas.microsoft.com/office/2006/metadata/properties" xmlns:ns2="1466159c-0af6-49d2-8df7-90efc64e04d9" targetNamespace="http://schemas.microsoft.com/office/2006/metadata/properties" ma:root="true" ma:fieldsID="b0bd52ef1b184b5bc69a9de7c69bf667" ns2:_="">
    <xsd:import namespace="1466159c-0af6-49d2-8df7-90efc64e04d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66159c-0af6-49d2-8df7-90efc64e04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190DC5E-0D76-405F-A269-13EDAFF88015}">
  <ds:schemaRefs>
    <ds:schemaRef ds:uri="1466159c-0af6-49d2-8df7-90efc64e04d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31A2B77-A4E0-4A2A-8C6C-45F96432C750}">
  <ds:schemaRefs>
    <ds:schemaRef ds:uri="1466159c-0af6-49d2-8df7-90efc64e04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AFBB217-A462-4CD1-B438-254CA9F123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MSK External Template</Template>
  <Application>Microsoft Office PowerPoint</Application>
  <PresentationFormat>Widescreen</PresentationFormat>
  <Slides>16</Slides>
  <Notes>4</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MSK External Template</vt:lpstr>
      <vt:lpstr>Introduction to the Course and Grant Development    </vt:lpstr>
      <vt:lpstr>Welcome &amp; Course Goals</vt:lpstr>
      <vt:lpstr>Course Organizers</vt:lpstr>
      <vt:lpstr>Course Roadmap</vt:lpstr>
      <vt:lpstr>The MSK-GCRT Pilot Grant</vt:lpstr>
      <vt:lpstr>Common Reasons Pilot Grants Fail</vt:lpstr>
      <vt:lpstr>Importance + Feasibility  = Fundable Project</vt:lpstr>
      <vt:lpstr>Where Do Research Questions Come From?</vt:lpstr>
      <vt:lpstr>Example: From Broad Idea to Fundable Question</vt:lpstr>
      <vt:lpstr>What Reviewers Are Asking</vt:lpstr>
      <vt:lpstr>Examples</vt:lpstr>
      <vt:lpstr>Course Logistics</vt:lpstr>
      <vt:lpstr>Course Structure</vt:lpstr>
      <vt:lpstr>Reviewer Responsibilities</vt:lpstr>
      <vt:lpstr>Homework: Develop Your Research Question</vt:lpstr>
      <vt:lpstr>On Moodle, you will find: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template</dc:title>
  <dc:creator>Jimmitti Teysir</dc:creator>
  <cp:revision>1</cp:revision>
  <cp:lastPrinted>2024-12-08T15:17:15Z</cp:lastPrinted>
  <dcterms:created xsi:type="dcterms:W3CDTF">2024-12-01T17:59:02Z</dcterms:created>
  <dcterms:modified xsi:type="dcterms:W3CDTF">2026-06-24T15:55:03Z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8f1469a-2c2a-4aee-b92b-090d4c5468ff_Enabled">
    <vt:lpwstr>true</vt:lpwstr>
  </property>
  <property fmtid="{D5CDD505-2E9C-101B-9397-08002B2CF9AE}" pid="3" name="MSIP_Label_38f1469a-2c2a-4aee-b92b-090d4c5468ff_SetDate">
    <vt:lpwstr>2022-09-12T14:31:55Z</vt:lpwstr>
  </property>
  <property fmtid="{D5CDD505-2E9C-101B-9397-08002B2CF9AE}" pid="4" name="MSIP_Label_38f1469a-2c2a-4aee-b92b-090d4c5468ff_Method">
    <vt:lpwstr>Standard</vt:lpwstr>
  </property>
  <property fmtid="{D5CDD505-2E9C-101B-9397-08002B2CF9AE}" pid="5" name="MSIP_Label_38f1469a-2c2a-4aee-b92b-090d4c5468ff_Name">
    <vt:lpwstr>Confidential - Unmarked</vt:lpwstr>
  </property>
  <property fmtid="{D5CDD505-2E9C-101B-9397-08002B2CF9AE}" pid="6" name="MSIP_Label_38f1469a-2c2a-4aee-b92b-090d4c5468ff_SiteId">
    <vt:lpwstr>2a6e6092-73e4-4752-b1a5-477a17f5056d</vt:lpwstr>
  </property>
  <property fmtid="{D5CDD505-2E9C-101B-9397-08002B2CF9AE}" pid="7" name="MSIP_Label_38f1469a-2c2a-4aee-b92b-090d4c5468ff_ActionId">
    <vt:lpwstr>ff4a914d-e107-4b05-a8ac-d2f30666a229</vt:lpwstr>
  </property>
  <property fmtid="{D5CDD505-2E9C-101B-9397-08002B2CF9AE}" pid="8" name="MSIP_Label_38f1469a-2c2a-4aee-b92b-090d4c5468ff_ContentBits">
    <vt:lpwstr>0</vt:lpwstr>
  </property>
  <property fmtid="{D5CDD505-2E9C-101B-9397-08002B2CF9AE}" pid="9" name="ContentTypeId">
    <vt:lpwstr>0x010100BF72517E41D89A44BA442B5CB4376861</vt:lpwstr>
  </property>
</Properties>
</file>