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</p:sldMasterIdLst>
  <p:notesMasterIdLst>
    <p:notesMasterId r:id="rId48"/>
  </p:notesMasterIdLst>
  <p:sldIdLst>
    <p:sldId id="292" r:id="rId2"/>
    <p:sldId id="257" r:id="rId3"/>
    <p:sldId id="259" r:id="rId4"/>
    <p:sldId id="258" r:id="rId5"/>
    <p:sldId id="261" r:id="rId6"/>
    <p:sldId id="262" r:id="rId7"/>
    <p:sldId id="295" r:id="rId8"/>
    <p:sldId id="263" r:id="rId9"/>
    <p:sldId id="260" r:id="rId10"/>
    <p:sldId id="264" r:id="rId11"/>
    <p:sldId id="322" r:id="rId12"/>
    <p:sldId id="266" r:id="rId13"/>
    <p:sldId id="267" r:id="rId14"/>
    <p:sldId id="268" r:id="rId15"/>
    <p:sldId id="299" r:id="rId16"/>
    <p:sldId id="301" r:id="rId17"/>
    <p:sldId id="306" r:id="rId18"/>
    <p:sldId id="307" r:id="rId19"/>
    <p:sldId id="272" r:id="rId20"/>
    <p:sldId id="273" r:id="rId21"/>
    <p:sldId id="274" r:id="rId22"/>
    <p:sldId id="310" r:id="rId23"/>
    <p:sldId id="280" r:id="rId24"/>
    <p:sldId id="281" r:id="rId25"/>
    <p:sldId id="282" r:id="rId26"/>
    <p:sldId id="283" r:id="rId27"/>
    <p:sldId id="284" r:id="rId28"/>
    <p:sldId id="293" r:id="rId29"/>
    <p:sldId id="294" r:id="rId30"/>
    <p:sldId id="276" r:id="rId31"/>
    <p:sldId id="277" r:id="rId32"/>
    <p:sldId id="278" r:id="rId33"/>
    <p:sldId id="279" r:id="rId34"/>
    <p:sldId id="287" r:id="rId35"/>
    <p:sldId id="321" r:id="rId36"/>
    <p:sldId id="320" r:id="rId37"/>
    <p:sldId id="313" r:id="rId38"/>
    <p:sldId id="314" r:id="rId39"/>
    <p:sldId id="315" r:id="rId40"/>
    <p:sldId id="316" r:id="rId41"/>
    <p:sldId id="290" r:id="rId42"/>
    <p:sldId id="317" r:id="rId43"/>
    <p:sldId id="318" r:id="rId44"/>
    <p:sldId id="319" r:id="rId45"/>
    <p:sldId id="291" r:id="rId46"/>
    <p:sldId id="323" r:id="rId47"/>
  </p:sldIdLst>
  <p:sldSz cx="4610100" cy="3460750"/>
  <p:notesSz cx="4610100" cy="3460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C0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53872C-50E0-4D85-A003-C7F3DEFD175C}" v="240" dt="2026-03-05T22:22:34.00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300" autoAdjust="0"/>
  </p:normalViewPr>
  <p:slideViewPr>
    <p:cSldViewPr>
      <p:cViewPr varScale="1">
        <p:scale>
          <a:sx n="212" d="100"/>
          <a:sy n="212" d="100"/>
        </p:scale>
        <p:origin x="1776" y="16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guen, Audrey" userId="3b6f2cdc-a714-44a3-b0b2-0ba25b7b1dfc" providerId="ADAL" clId="{CD53872C-50E0-4D85-A003-C7F3DEFD175C}"/>
    <pc:docChg chg="undo redo custSel addSld delSld modSld sldOrd">
      <pc:chgData name="Mauguen, Audrey" userId="3b6f2cdc-a714-44a3-b0b2-0ba25b7b1dfc" providerId="ADAL" clId="{CD53872C-50E0-4D85-A003-C7F3DEFD175C}" dt="2026-03-05T22:23:53.755" v="3162" actId="1076"/>
      <pc:docMkLst>
        <pc:docMk/>
      </pc:docMkLst>
      <pc:sldChg chg="modSp mod">
        <pc:chgData name="Mauguen, Audrey" userId="3b6f2cdc-a714-44a3-b0b2-0ba25b7b1dfc" providerId="ADAL" clId="{CD53872C-50E0-4D85-A003-C7F3DEFD175C}" dt="2026-03-05T21:33:10.757" v="2202" actId="20577"/>
        <pc:sldMkLst>
          <pc:docMk/>
          <pc:sldMk cId="0" sldId="257"/>
        </pc:sldMkLst>
        <pc:spChg chg="mod">
          <ac:chgData name="Mauguen, Audrey" userId="3b6f2cdc-a714-44a3-b0b2-0ba25b7b1dfc" providerId="ADAL" clId="{CD53872C-50E0-4D85-A003-C7F3DEFD175C}" dt="2026-03-05T21:33:10.757" v="2202" actId="20577"/>
          <ac:spMkLst>
            <pc:docMk/>
            <pc:sldMk cId="0" sldId="257"/>
            <ac:spMk id="2" creationId="{00000000-0000-0000-0000-000000000000}"/>
          </ac:spMkLst>
        </pc:spChg>
      </pc:sldChg>
      <pc:sldChg chg="delSp modSp mod">
        <pc:chgData name="Mauguen, Audrey" userId="3b6f2cdc-a714-44a3-b0b2-0ba25b7b1dfc" providerId="ADAL" clId="{CD53872C-50E0-4D85-A003-C7F3DEFD175C}" dt="2026-03-05T21:40:07.470" v="2559" actId="20577"/>
        <pc:sldMkLst>
          <pc:docMk/>
          <pc:sldMk cId="0" sldId="258"/>
        </pc:sldMkLst>
        <pc:spChg chg="mod">
          <ac:chgData name="Mauguen, Audrey" userId="3b6f2cdc-a714-44a3-b0b2-0ba25b7b1dfc" providerId="ADAL" clId="{CD53872C-50E0-4D85-A003-C7F3DEFD175C}" dt="2026-03-05T21:40:07.470" v="2559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uguen, Audrey" userId="3b6f2cdc-a714-44a3-b0b2-0ba25b7b1dfc" providerId="ADAL" clId="{CD53872C-50E0-4D85-A003-C7F3DEFD175C}" dt="2026-03-05T21:34:12.861" v="2260" actId="1036"/>
          <ac:spMkLst>
            <pc:docMk/>
            <pc:sldMk cId="0" sldId="258"/>
            <ac:spMk id="11" creationId="{7F4D8E64-181F-C59B-E66E-16E1D0183A40}"/>
          </ac:spMkLst>
        </pc:spChg>
        <pc:spChg chg="mod">
          <ac:chgData name="Mauguen, Audrey" userId="3b6f2cdc-a714-44a3-b0b2-0ba25b7b1dfc" providerId="ADAL" clId="{CD53872C-50E0-4D85-A003-C7F3DEFD175C}" dt="2026-03-05T21:34:07.766" v="2257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Mauguen, Audrey" userId="3b6f2cdc-a714-44a3-b0b2-0ba25b7b1dfc" providerId="ADAL" clId="{CD53872C-50E0-4D85-A003-C7F3DEFD175C}" dt="2026-03-05T21:34:12.861" v="2260" actId="1036"/>
          <ac:spMkLst>
            <pc:docMk/>
            <pc:sldMk cId="0" sldId="258"/>
            <ac:spMk id="14" creationId="{76BBBEFB-72B4-B265-E71B-541C35E50432}"/>
          </ac:spMkLst>
        </pc:spChg>
        <pc:spChg chg="del">
          <ac:chgData name="Mauguen, Audrey" userId="3b6f2cdc-a714-44a3-b0b2-0ba25b7b1dfc" providerId="ADAL" clId="{CD53872C-50E0-4D85-A003-C7F3DEFD175C}" dt="2026-03-05T19:52:55.375" v="13" actId="478"/>
          <ac:spMkLst>
            <pc:docMk/>
            <pc:sldMk cId="0" sldId="258"/>
            <ac:spMk id="15" creationId="{D3E0E03B-769C-E55D-E64B-43FE1D4E9824}"/>
          </ac:spMkLst>
        </pc:spChg>
      </pc:sldChg>
      <pc:sldChg chg="modSp mod">
        <pc:chgData name="Mauguen, Audrey" userId="3b6f2cdc-a714-44a3-b0b2-0ba25b7b1dfc" providerId="ADAL" clId="{CD53872C-50E0-4D85-A003-C7F3DEFD175C}" dt="2026-03-05T21:39:46.398" v="2554" actId="20577"/>
        <pc:sldMkLst>
          <pc:docMk/>
          <pc:sldMk cId="0" sldId="260"/>
        </pc:sldMkLst>
        <pc:spChg chg="mod">
          <ac:chgData name="Mauguen, Audrey" userId="3b6f2cdc-a714-44a3-b0b2-0ba25b7b1dfc" providerId="ADAL" clId="{CD53872C-50E0-4D85-A003-C7F3DEFD175C}" dt="2026-03-05T21:39:46.398" v="2554" actId="20577"/>
          <ac:spMkLst>
            <pc:docMk/>
            <pc:sldMk cId="0" sldId="260"/>
            <ac:spMk id="2" creationId="{00000000-0000-0000-0000-000000000000}"/>
          </ac:spMkLst>
        </pc:spChg>
      </pc:sldChg>
      <pc:sldChg chg="modSp mod">
        <pc:chgData name="Mauguen, Audrey" userId="3b6f2cdc-a714-44a3-b0b2-0ba25b7b1dfc" providerId="ADAL" clId="{CD53872C-50E0-4D85-A003-C7F3DEFD175C}" dt="2026-03-05T21:40:05.007" v="2558" actId="6549"/>
        <pc:sldMkLst>
          <pc:docMk/>
          <pc:sldMk cId="0" sldId="261"/>
        </pc:sldMkLst>
        <pc:spChg chg="mod">
          <ac:chgData name="Mauguen, Audrey" userId="3b6f2cdc-a714-44a3-b0b2-0ba25b7b1dfc" providerId="ADAL" clId="{CD53872C-50E0-4D85-A003-C7F3DEFD175C}" dt="2026-03-05T21:40:05.007" v="2558" actId="6549"/>
          <ac:spMkLst>
            <pc:docMk/>
            <pc:sldMk cId="0" sldId="261"/>
            <ac:spMk id="2" creationId="{00000000-0000-0000-0000-000000000000}"/>
          </ac:spMkLst>
        </pc:spChg>
      </pc:sldChg>
      <pc:sldChg chg="modSp mod">
        <pc:chgData name="Mauguen, Audrey" userId="3b6f2cdc-a714-44a3-b0b2-0ba25b7b1dfc" providerId="ADAL" clId="{CD53872C-50E0-4D85-A003-C7F3DEFD175C}" dt="2026-03-05T21:40:01.087" v="2557" actId="20577"/>
        <pc:sldMkLst>
          <pc:docMk/>
          <pc:sldMk cId="0" sldId="262"/>
        </pc:sldMkLst>
        <pc:spChg chg="mod">
          <ac:chgData name="Mauguen, Audrey" userId="3b6f2cdc-a714-44a3-b0b2-0ba25b7b1dfc" providerId="ADAL" clId="{CD53872C-50E0-4D85-A003-C7F3DEFD175C}" dt="2026-03-05T21:40:01.087" v="2557" actId="20577"/>
          <ac:spMkLst>
            <pc:docMk/>
            <pc:sldMk cId="0" sldId="262"/>
            <ac:spMk id="2" creationId="{00000000-0000-0000-0000-000000000000}"/>
          </ac:spMkLst>
        </pc:spChg>
      </pc:sldChg>
      <pc:sldChg chg="addSp delSp modSp mod">
        <pc:chgData name="Mauguen, Audrey" userId="3b6f2cdc-a714-44a3-b0b2-0ba25b7b1dfc" providerId="ADAL" clId="{CD53872C-50E0-4D85-A003-C7F3DEFD175C}" dt="2026-03-05T21:39:55.198" v="2555" actId="20577"/>
        <pc:sldMkLst>
          <pc:docMk/>
          <pc:sldMk cId="0" sldId="263"/>
        </pc:sldMkLst>
        <pc:spChg chg="mod">
          <ac:chgData name="Mauguen, Audrey" userId="3b6f2cdc-a714-44a3-b0b2-0ba25b7b1dfc" providerId="ADAL" clId="{CD53872C-50E0-4D85-A003-C7F3DEFD175C}" dt="2026-03-05T21:39:55.198" v="2555" actId="20577"/>
          <ac:spMkLst>
            <pc:docMk/>
            <pc:sldMk cId="0" sldId="263"/>
            <ac:spMk id="2" creationId="{00000000-0000-0000-0000-000000000000}"/>
          </ac:spMkLst>
        </pc:spChg>
        <pc:spChg chg="add del mod">
          <ac:chgData name="Mauguen, Audrey" userId="3b6f2cdc-a714-44a3-b0b2-0ba25b7b1dfc" providerId="ADAL" clId="{CD53872C-50E0-4D85-A003-C7F3DEFD175C}" dt="2026-03-05T21:00:04.201" v="831"/>
          <ac:spMkLst>
            <pc:docMk/>
            <pc:sldMk cId="0" sldId="263"/>
            <ac:spMk id="3" creationId="{E5C6DBF6-C194-E1F8-9CBB-BA99555AD5E0}"/>
          </ac:spMkLst>
        </pc:spChg>
        <pc:spChg chg="add mod">
          <ac:chgData name="Mauguen, Audrey" userId="3b6f2cdc-a714-44a3-b0b2-0ba25b7b1dfc" providerId="ADAL" clId="{CD53872C-50E0-4D85-A003-C7F3DEFD175C}" dt="2026-03-05T21:04:51.392" v="1043" actId="14100"/>
          <ac:spMkLst>
            <pc:docMk/>
            <pc:sldMk cId="0" sldId="263"/>
            <ac:spMk id="4" creationId="{1E7190C8-C373-5F8B-4326-0544487F55F5}"/>
          </ac:spMkLst>
        </pc:spChg>
      </pc:sldChg>
      <pc:sldChg chg="del">
        <pc:chgData name="Mauguen, Audrey" userId="3b6f2cdc-a714-44a3-b0b2-0ba25b7b1dfc" providerId="ADAL" clId="{CD53872C-50E0-4D85-A003-C7F3DEFD175C}" dt="2026-03-05T20:33:23.955" v="264" actId="47"/>
        <pc:sldMkLst>
          <pc:docMk/>
          <pc:sldMk cId="0" sldId="265"/>
        </pc:sldMkLst>
      </pc:sldChg>
      <pc:sldChg chg="addSp modSp add del mod">
        <pc:chgData name="Mauguen, Audrey" userId="3b6f2cdc-a714-44a3-b0b2-0ba25b7b1dfc" providerId="ADAL" clId="{CD53872C-50E0-4D85-A003-C7F3DEFD175C}" dt="2026-03-05T21:32:53.525" v="2191" actId="20577"/>
        <pc:sldMkLst>
          <pc:docMk/>
          <pc:sldMk cId="0" sldId="266"/>
        </pc:sldMkLst>
        <pc:spChg chg="mod">
          <ac:chgData name="Mauguen, Audrey" userId="3b6f2cdc-a714-44a3-b0b2-0ba25b7b1dfc" providerId="ADAL" clId="{CD53872C-50E0-4D85-A003-C7F3DEFD175C}" dt="2026-03-05T21:32:53.525" v="2191" actId="20577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Mauguen, Audrey" userId="3b6f2cdc-a714-44a3-b0b2-0ba25b7b1dfc" providerId="ADAL" clId="{CD53872C-50E0-4D85-A003-C7F3DEFD175C}" dt="2026-03-05T21:09:41.874" v="1258" actId="20577"/>
          <ac:spMkLst>
            <pc:docMk/>
            <pc:sldMk cId="0" sldId="266"/>
            <ac:spMk id="3" creationId="{2B0BC798-BCEE-BB04-9E1D-5E04048C0B5A}"/>
          </ac:spMkLst>
        </pc:spChg>
        <pc:spChg chg="mod">
          <ac:chgData name="Mauguen, Audrey" userId="3b6f2cdc-a714-44a3-b0b2-0ba25b7b1dfc" providerId="ADAL" clId="{CD53872C-50E0-4D85-A003-C7F3DEFD175C}" dt="2026-03-05T21:09:26.981" v="1251" actId="14100"/>
          <ac:spMkLst>
            <pc:docMk/>
            <pc:sldMk cId="0" sldId="266"/>
            <ac:spMk id="10" creationId="{00000000-0000-0000-0000-000000000000}"/>
          </ac:spMkLst>
        </pc:spChg>
      </pc:sldChg>
      <pc:sldChg chg="del">
        <pc:chgData name="Mauguen, Audrey" userId="3b6f2cdc-a714-44a3-b0b2-0ba25b7b1dfc" providerId="ADAL" clId="{CD53872C-50E0-4D85-A003-C7F3DEFD175C}" dt="2026-03-05T20:45:29.139" v="438" actId="47"/>
        <pc:sldMkLst>
          <pc:docMk/>
          <pc:sldMk cId="0" sldId="269"/>
        </pc:sldMkLst>
      </pc:sldChg>
      <pc:sldChg chg="del">
        <pc:chgData name="Mauguen, Audrey" userId="3b6f2cdc-a714-44a3-b0b2-0ba25b7b1dfc" providerId="ADAL" clId="{CD53872C-50E0-4D85-A003-C7F3DEFD175C}" dt="2026-03-05T21:20:50.706" v="1983" actId="47"/>
        <pc:sldMkLst>
          <pc:docMk/>
          <pc:sldMk cId="0" sldId="271"/>
        </pc:sldMkLst>
      </pc:sldChg>
      <pc:sldChg chg="modSp mod">
        <pc:chgData name="Mauguen, Audrey" userId="3b6f2cdc-a714-44a3-b0b2-0ba25b7b1dfc" providerId="ADAL" clId="{CD53872C-50E0-4D85-A003-C7F3DEFD175C}" dt="2026-03-05T22:01:33.412" v="3059" actId="207"/>
        <pc:sldMkLst>
          <pc:docMk/>
          <pc:sldMk cId="0" sldId="272"/>
        </pc:sldMkLst>
        <pc:graphicFrameChg chg="modGraphic">
          <ac:chgData name="Mauguen, Audrey" userId="3b6f2cdc-a714-44a3-b0b2-0ba25b7b1dfc" providerId="ADAL" clId="{CD53872C-50E0-4D85-A003-C7F3DEFD175C}" dt="2026-03-05T22:01:33.412" v="3059" actId="207"/>
          <ac:graphicFrameMkLst>
            <pc:docMk/>
            <pc:sldMk cId="0" sldId="272"/>
            <ac:graphicFrameMk id="4" creationId="{00000000-0000-0000-0000-000000000000}"/>
          </ac:graphicFrameMkLst>
        </pc:graphicFrameChg>
      </pc:sldChg>
      <pc:sldChg chg="addSp modSp mod">
        <pc:chgData name="Mauguen, Audrey" userId="3b6f2cdc-a714-44a3-b0b2-0ba25b7b1dfc" providerId="ADAL" clId="{CD53872C-50E0-4D85-A003-C7F3DEFD175C}" dt="2026-03-05T21:11:20.071" v="1400" actId="20577"/>
        <pc:sldMkLst>
          <pc:docMk/>
          <pc:sldMk cId="0" sldId="273"/>
        </pc:sldMkLst>
        <pc:spChg chg="mod">
          <ac:chgData name="Mauguen, Audrey" userId="3b6f2cdc-a714-44a3-b0b2-0ba25b7b1dfc" providerId="ADAL" clId="{CD53872C-50E0-4D85-A003-C7F3DEFD175C}" dt="2026-03-05T21:10:30.818" v="1262" actId="1035"/>
          <ac:spMkLst>
            <pc:docMk/>
            <pc:sldMk cId="0" sldId="273"/>
            <ac:spMk id="3" creationId="{00000000-0000-0000-0000-000000000000}"/>
          </ac:spMkLst>
        </pc:spChg>
        <pc:spChg chg="add mod">
          <ac:chgData name="Mauguen, Audrey" userId="3b6f2cdc-a714-44a3-b0b2-0ba25b7b1dfc" providerId="ADAL" clId="{CD53872C-50E0-4D85-A003-C7F3DEFD175C}" dt="2026-03-05T21:11:20.071" v="1400" actId="20577"/>
          <ac:spMkLst>
            <pc:docMk/>
            <pc:sldMk cId="0" sldId="273"/>
            <ac:spMk id="4" creationId="{0DF77437-C405-C575-AF0C-EEB826C00324}"/>
          </ac:spMkLst>
        </pc:spChg>
        <pc:spChg chg="mod">
          <ac:chgData name="Mauguen, Audrey" userId="3b6f2cdc-a714-44a3-b0b2-0ba25b7b1dfc" providerId="ADAL" clId="{CD53872C-50E0-4D85-A003-C7F3DEFD175C}" dt="2026-03-05T21:10:30.818" v="1262" actId="1035"/>
          <ac:spMkLst>
            <pc:docMk/>
            <pc:sldMk cId="0" sldId="273"/>
            <ac:spMk id="8" creationId="{00000000-0000-0000-0000-000000000000}"/>
          </ac:spMkLst>
        </pc:spChg>
        <pc:spChg chg="mod">
          <ac:chgData name="Mauguen, Audrey" userId="3b6f2cdc-a714-44a3-b0b2-0ba25b7b1dfc" providerId="ADAL" clId="{CD53872C-50E0-4D85-A003-C7F3DEFD175C}" dt="2026-03-05T21:10:33.849" v="1267" actId="1035"/>
          <ac:spMkLst>
            <pc:docMk/>
            <pc:sldMk cId="0" sldId="273"/>
            <ac:spMk id="9" creationId="{00000000-0000-0000-0000-000000000000}"/>
          </ac:spMkLst>
        </pc:spChg>
        <pc:spChg chg="mod">
          <ac:chgData name="Mauguen, Audrey" userId="3b6f2cdc-a714-44a3-b0b2-0ba25b7b1dfc" providerId="ADAL" clId="{CD53872C-50E0-4D85-A003-C7F3DEFD175C}" dt="2026-03-05T21:10:30.818" v="1262" actId="1035"/>
          <ac:spMkLst>
            <pc:docMk/>
            <pc:sldMk cId="0" sldId="273"/>
            <ac:spMk id="14" creationId="{50435F82-F60D-184E-A67E-54F681580A67}"/>
          </ac:spMkLst>
        </pc:spChg>
      </pc:sldChg>
      <pc:sldChg chg="modSp mod">
        <pc:chgData name="Mauguen, Audrey" userId="3b6f2cdc-a714-44a3-b0b2-0ba25b7b1dfc" providerId="ADAL" clId="{CD53872C-50E0-4D85-A003-C7F3DEFD175C}" dt="2026-03-05T21:44:11.030" v="2783" actId="20577"/>
        <pc:sldMkLst>
          <pc:docMk/>
          <pc:sldMk cId="0" sldId="277"/>
        </pc:sldMkLst>
        <pc:spChg chg="mod">
          <ac:chgData name="Mauguen, Audrey" userId="3b6f2cdc-a714-44a3-b0b2-0ba25b7b1dfc" providerId="ADAL" clId="{CD53872C-50E0-4D85-A003-C7F3DEFD175C}" dt="2026-03-05T21:44:11.030" v="2783" actId="20577"/>
          <ac:spMkLst>
            <pc:docMk/>
            <pc:sldMk cId="0" sldId="277"/>
            <ac:spMk id="2" creationId="{00000000-0000-0000-0000-000000000000}"/>
          </ac:spMkLst>
        </pc:spChg>
      </pc:sldChg>
      <pc:sldChg chg="modSp mod">
        <pc:chgData name="Mauguen, Audrey" userId="3b6f2cdc-a714-44a3-b0b2-0ba25b7b1dfc" providerId="ADAL" clId="{CD53872C-50E0-4D85-A003-C7F3DEFD175C}" dt="2026-03-05T21:45:19.896" v="2846" actId="20577"/>
        <pc:sldMkLst>
          <pc:docMk/>
          <pc:sldMk cId="0" sldId="278"/>
        </pc:sldMkLst>
        <pc:spChg chg="mod">
          <ac:chgData name="Mauguen, Audrey" userId="3b6f2cdc-a714-44a3-b0b2-0ba25b7b1dfc" providerId="ADAL" clId="{CD53872C-50E0-4D85-A003-C7F3DEFD175C}" dt="2026-03-05T21:45:19.896" v="2846" actId="20577"/>
          <ac:spMkLst>
            <pc:docMk/>
            <pc:sldMk cId="0" sldId="278"/>
            <ac:spMk id="2" creationId="{00000000-0000-0000-0000-000000000000}"/>
          </ac:spMkLst>
        </pc:spChg>
        <pc:spChg chg="mod">
          <ac:chgData name="Mauguen, Audrey" userId="3b6f2cdc-a714-44a3-b0b2-0ba25b7b1dfc" providerId="ADAL" clId="{CD53872C-50E0-4D85-A003-C7F3DEFD175C}" dt="2026-03-05T21:44:59.042" v="2831" actId="6549"/>
          <ac:spMkLst>
            <pc:docMk/>
            <pc:sldMk cId="0" sldId="278"/>
            <ac:spMk id="4" creationId="{00000000-0000-0000-0000-000000000000}"/>
          </ac:spMkLst>
        </pc:spChg>
      </pc:sldChg>
      <pc:sldChg chg="addSp delSp modSp mod">
        <pc:chgData name="Mauguen, Audrey" userId="3b6f2cdc-a714-44a3-b0b2-0ba25b7b1dfc" providerId="ADAL" clId="{CD53872C-50E0-4D85-A003-C7F3DEFD175C}" dt="2026-03-05T22:23:53.755" v="3162" actId="1076"/>
        <pc:sldMkLst>
          <pc:docMk/>
          <pc:sldMk cId="0" sldId="279"/>
        </pc:sldMkLst>
        <pc:spChg chg="mod">
          <ac:chgData name="Mauguen, Audrey" userId="3b6f2cdc-a714-44a3-b0b2-0ba25b7b1dfc" providerId="ADAL" clId="{CD53872C-50E0-4D85-A003-C7F3DEFD175C}" dt="2026-03-05T21:45:54.306" v="2905" actId="1035"/>
          <ac:spMkLst>
            <pc:docMk/>
            <pc:sldMk cId="0" sldId="279"/>
            <ac:spMk id="2" creationId="{00000000-0000-0000-0000-000000000000}"/>
          </ac:spMkLst>
        </pc:spChg>
        <pc:spChg chg="add mod">
          <ac:chgData name="Mauguen, Audrey" userId="3b6f2cdc-a714-44a3-b0b2-0ba25b7b1dfc" providerId="ADAL" clId="{CD53872C-50E0-4D85-A003-C7F3DEFD175C}" dt="2026-03-05T21:15:59.925" v="1771" actId="20577"/>
          <ac:spMkLst>
            <pc:docMk/>
            <pc:sldMk cId="0" sldId="279"/>
            <ac:spMk id="3" creationId="{26F053F2-0A2A-99BE-2FE4-1E58999160F1}"/>
          </ac:spMkLst>
        </pc:spChg>
        <pc:spChg chg="add">
          <ac:chgData name="Mauguen, Audrey" userId="3b6f2cdc-a714-44a3-b0b2-0ba25b7b1dfc" providerId="ADAL" clId="{CD53872C-50E0-4D85-A003-C7F3DEFD175C}" dt="2026-03-05T22:22:31.924" v="3132"/>
          <ac:spMkLst>
            <pc:docMk/>
            <pc:sldMk cId="0" sldId="279"/>
            <ac:spMk id="4" creationId="{C3E23845-BC1A-DF76-C740-B01B29B9AEE8}"/>
          </ac:spMkLst>
        </pc:spChg>
        <pc:spChg chg="add del">
          <ac:chgData name="Mauguen, Audrey" userId="3b6f2cdc-a714-44a3-b0b2-0ba25b7b1dfc" providerId="ADAL" clId="{CD53872C-50E0-4D85-A003-C7F3DEFD175C}" dt="2026-03-05T22:22:56.910" v="3140" actId="22"/>
          <ac:spMkLst>
            <pc:docMk/>
            <pc:sldMk cId="0" sldId="279"/>
            <ac:spMk id="7" creationId="{90FF9416-9BCC-1DB6-AE1D-9DC963E2DA3B}"/>
          </ac:spMkLst>
        </pc:spChg>
        <pc:spChg chg="add del">
          <ac:chgData name="Mauguen, Audrey" userId="3b6f2cdc-a714-44a3-b0b2-0ba25b7b1dfc" providerId="ADAL" clId="{CD53872C-50E0-4D85-A003-C7F3DEFD175C}" dt="2026-03-05T22:23:11.088" v="3149" actId="22"/>
          <ac:spMkLst>
            <pc:docMk/>
            <pc:sldMk cId="0" sldId="279"/>
            <ac:spMk id="9" creationId="{EFD9293B-5553-A5E0-36F6-AEC89A8514E4}"/>
          </ac:spMkLst>
        </pc:spChg>
        <pc:spChg chg="del mod">
          <ac:chgData name="Mauguen, Audrey" userId="3b6f2cdc-a714-44a3-b0b2-0ba25b7b1dfc" providerId="ADAL" clId="{CD53872C-50E0-4D85-A003-C7F3DEFD175C}" dt="2026-03-05T22:23:38.035" v="3157" actId="478"/>
          <ac:spMkLst>
            <pc:docMk/>
            <pc:sldMk cId="0" sldId="279"/>
            <ac:spMk id="10" creationId="{00000000-0000-0000-0000-000000000000}"/>
          </ac:spMkLst>
        </pc:spChg>
        <pc:spChg chg="add mod">
          <ac:chgData name="Mauguen, Audrey" userId="3b6f2cdc-a714-44a3-b0b2-0ba25b7b1dfc" providerId="ADAL" clId="{CD53872C-50E0-4D85-A003-C7F3DEFD175C}" dt="2026-03-05T22:23:51.427" v="3161" actId="1076"/>
          <ac:spMkLst>
            <pc:docMk/>
            <pc:sldMk cId="0" sldId="279"/>
            <ac:spMk id="13" creationId="{EC4837AA-25A1-603B-7C0C-EF4259999234}"/>
          </ac:spMkLst>
        </pc:spChg>
        <pc:picChg chg="add mod">
          <ac:chgData name="Mauguen, Audrey" userId="3b6f2cdc-a714-44a3-b0b2-0ba25b7b1dfc" providerId="ADAL" clId="{CD53872C-50E0-4D85-A003-C7F3DEFD175C}" dt="2026-03-05T22:23:53.755" v="3162" actId="1076"/>
          <ac:picMkLst>
            <pc:docMk/>
            <pc:sldMk cId="0" sldId="279"/>
            <ac:picMk id="5" creationId="{6B35B50A-F45F-AA7E-FA5B-FC5A3536BEB3}"/>
          </ac:picMkLst>
        </pc:picChg>
      </pc:sldChg>
      <pc:sldChg chg="modSp mod">
        <pc:chgData name="Mauguen, Audrey" userId="3b6f2cdc-a714-44a3-b0b2-0ba25b7b1dfc" providerId="ADAL" clId="{CD53872C-50E0-4D85-A003-C7F3DEFD175C}" dt="2026-03-05T21:41:23.864" v="2606" actId="20577"/>
        <pc:sldMkLst>
          <pc:docMk/>
          <pc:sldMk cId="0" sldId="281"/>
        </pc:sldMkLst>
        <pc:spChg chg="mod">
          <ac:chgData name="Mauguen, Audrey" userId="3b6f2cdc-a714-44a3-b0b2-0ba25b7b1dfc" providerId="ADAL" clId="{CD53872C-50E0-4D85-A003-C7F3DEFD175C}" dt="2026-03-05T21:41:23.864" v="2606" actId="20577"/>
          <ac:spMkLst>
            <pc:docMk/>
            <pc:sldMk cId="0" sldId="281"/>
            <ac:spMk id="2" creationId="{00000000-0000-0000-0000-000000000000}"/>
          </ac:spMkLst>
        </pc:spChg>
      </pc:sldChg>
      <pc:sldChg chg="modSp mod">
        <pc:chgData name="Mauguen, Audrey" userId="3b6f2cdc-a714-44a3-b0b2-0ba25b7b1dfc" providerId="ADAL" clId="{CD53872C-50E0-4D85-A003-C7F3DEFD175C}" dt="2026-03-05T21:42:14.906" v="2670" actId="20577"/>
        <pc:sldMkLst>
          <pc:docMk/>
          <pc:sldMk cId="0" sldId="282"/>
        </pc:sldMkLst>
        <pc:spChg chg="mod">
          <ac:chgData name="Mauguen, Audrey" userId="3b6f2cdc-a714-44a3-b0b2-0ba25b7b1dfc" providerId="ADAL" clId="{CD53872C-50E0-4D85-A003-C7F3DEFD175C}" dt="2026-03-05T21:41:54.929" v="2667" actId="20577"/>
          <ac:spMkLst>
            <pc:docMk/>
            <pc:sldMk cId="0" sldId="282"/>
            <ac:spMk id="2" creationId="{00000000-0000-0000-0000-000000000000}"/>
          </ac:spMkLst>
        </pc:spChg>
        <pc:spChg chg="mod">
          <ac:chgData name="Mauguen, Audrey" userId="3b6f2cdc-a714-44a3-b0b2-0ba25b7b1dfc" providerId="ADAL" clId="{CD53872C-50E0-4D85-A003-C7F3DEFD175C}" dt="2026-03-05T21:42:14.906" v="2670" actId="20577"/>
          <ac:spMkLst>
            <pc:docMk/>
            <pc:sldMk cId="0" sldId="282"/>
            <ac:spMk id="16" creationId="{00000000-0000-0000-0000-000000000000}"/>
          </ac:spMkLst>
        </pc:spChg>
        <pc:spChg chg="mod">
          <ac:chgData name="Mauguen, Audrey" userId="3b6f2cdc-a714-44a3-b0b2-0ba25b7b1dfc" providerId="ADAL" clId="{CD53872C-50E0-4D85-A003-C7F3DEFD175C}" dt="2026-03-05T20:02:11.674" v="38" actId="1076"/>
          <ac:spMkLst>
            <pc:docMk/>
            <pc:sldMk cId="0" sldId="282"/>
            <ac:spMk id="23" creationId="{C6C95586-B0BA-0704-353F-03753243E9AE}"/>
          </ac:spMkLst>
        </pc:spChg>
      </pc:sldChg>
      <pc:sldChg chg="modSp mod">
        <pc:chgData name="Mauguen, Audrey" userId="3b6f2cdc-a714-44a3-b0b2-0ba25b7b1dfc" providerId="ADAL" clId="{CD53872C-50E0-4D85-A003-C7F3DEFD175C}" dt="2026-03-05T21:43:30.556" v="2754" actId="20577"/>
        <pc:sldMkLst>
          <pc:docMk/>
          <pc:sldMk cId="0" sldId="283"/>
        </pc:sldMkLst>
        <pc:spChg chg="mod">
          <ac:chgData name="Mauguen, Audrey" userId="3b6f2cdc-a714-44a3-b0b2-0ba25b7b1dfc" providerId="ADAL" clId="{CD53872C-50E0-4D85-A003-C7F3DEFD175C}" dt="2026-03-05T21:43:30.556" v="2754" actId="20577"/>
          <ac:spMkLst>
            <pc:docMk/>
            <pc:sldMk cId="0" sldId="283"/>
            <ac:spMk id="2" creationId="{00000000-0000-0000-0000-000000000000}"/>
          </ac:spMkLst>
        </pc:spChg>
      </pc:sldChg>
      <pc:sldChg chg="modSp mod">
        <pc:chgData name="Mauguen, Audrey" userId="3b6f2cdc-a714-44a3-b0b2-0ba25b7b1dfc" providerId="ADAL" clId="{CD53872C-50E0-4D85-A003-C7F3DEFD175C}" dt="2026-03-05T21:51:19.593" v="3010" actId="20577"/>
        <pc:sldMkLst>
          <pc:docMk/>
          <pc:sldMk cId="0" sldId="290"/>
        </pc:sldMkLst>
        <pc:spChg chg="mod">
          <ac:chgData name="Mauguen, Audrey" userId="3b6f2cdc-a714-44a3-b0b2-0ba25b7b1dfc" providerId="ADAL" clId="{CD53872C-50E0-4D85-A003-C7F3DEFD175C}" dt="2026-03-05T21:51:19.593" v="3010" actId="20577"/>
          <ac:spMkLst>
            <pc:docMk/>
            <pc:sldMk cId="0" sldId="290"/>
            <ac:spMk id="2" creationId="{00000000-0000-0000-0000-000000000000}"/>
          </ac:spMkLst>
        </pc:spChg>
        <pc:spChg chg="mod">
          <ac:chgData name="Mauguen, Audrey" userId="3b6f2cdc-a714-44a3-b0b2-0ba25b7b1dfc" providerId="ADAL" clId="{CD53872C-50E0-4D85-A003-C7F3DEFD175C}" dt="2026-03-05T21:23:35.112" v="2007" actId="207"/>
          <ac:spMkLst>
            <pc:docMk/>
            <pc:sldMk cId="0" sldId="290"/>
            <ac:spMk id="9" creationId="{00000000-0000-0000-0000-000000000000}"/>
          </ac:spMkLst>
        </pc:spChg>
      </pc:sldChg>
      <pc:sldChg chg="modSp mod">
        <pc:chgData name="Mauguen, Audrey" userId="3b6f2cdc-a714-44a3-b0b2-0ba25b7b1dfc" providerId="ADAL" clId="{CD53872C-50E0-4D85-A003-C7F3DEFD175C}" dt="2026-03-05T19:02:47.478" v="12" actId="20577"/>
        <pc:sldMkLst>
          <pc:docMk/>
          <pc:sldMk cId="496915091" sldId="292"/>
        </pc:sldMkLst>
        <pc:spChg chg="mod">
          <ac:chgData name="Mauguen, Audrey" userId="3b6f2cdc-a714-44a3-b0b2-0ba25b7b1dfc" providerId="ADAL" clId="{CD53872C-50E0-4D85-A003-C7F3DEFD175C}" dt="2026-03-05T19:02:47.478" v="12" actId="20577"/>
          <ac:spMkLst>
            <pc:docMk/>
            <pc:sldMk cId="496915091" sldId="292"/>
            <ac:spMk id="6" creationId="{A4D78447-99DB-4615-84A8-F961D9B69B19}"/>
          </ac:spMkLst>
        </pc:spChg>
      </pc:sldChg>
      <pc:sldChg chg="addSp delSp modSp mod">
        <pc:chgData name="Mauguen, Audrey" userId="3b6f2cdc-a714-44a3-b0b2-0ba25b7b1dfc" providerId="ADAL" clId="{CD53872C-50E0-4D85-A003-C7F3DEFD175C}" dt="2026-03-05T22:05:53.574" v="3130" actId="478"/>
        <pc:sldMkLst>
          <pc:docMk/>
          <pc:sldMk cId="876454781" sldId="294"/>
        </pc:sldMkLst>
        <pc:spChg chg="mod">
          <ac:chgData name="Mauguen, Audrey" userId="3b6f2cdc-a714-44a3-b0b2-0ba25b7b1dfc" providerId="ADAL" clId="{CD53872C-50E0-4D85-A003-C7F3DEFD175C}" dt="2026-03-05T22:02:51.724" v="3070" actId="1076"/>
          <ac:spMkLst>
            <pc:docMk/>
            <pc:sldMk cId="876454781" sldId="294"/>
            <ac:spMk id="3" creationId="{7EBE6C86-C53A-A27A-F0B6-8E656F5EB480}"/>
          </ac:spMkLst>
        </pc:spChg>
        <pc:spChg chg="add mod">
          <ac:chgData name="Mauguen, Audrey" userId="3b6f2cdc-a714-44a3-b0b2-0ba25b7b1dfc" providerId="ADAL" clId="{CD53872C-50E0-4D85-A003-C7F3DEFD175C}" dt="2026-03-05T21:13:58.530" v="1643" actId="1076"/>
          <ac:spMkLst>
            <pc:docMk/>
            <pc:sldMk cId="876454781" sldId="294"/>
            <ac:spMk id="4" creationId="{04D415A1-4192-A919-EEB9-23759B6B6292}"/>
          </ac:spMkLst>
        </pc:spChg>
        <pc:spChg chg="add del">
          <ac:chgData name="Mauguen, Audrey" userId="3b6f2cdc-a714-44a3-b0b2-0ba25b7b1dfc" providerId="ADAL" clId="{CD53872C-50E0-4D85-A003-C7F3DEFD175C}" dt="2026-03-05T22:02:56.534" v="3074" actId="22"/>
          <ac:spMkLst>
            <pc:docMk/>
            <pc:sldMk cId="876454781" sldId="294"/>
            <ac:spMk id="6" creationId="{745C43A1-7810-EC3F-FD7A-BA85DC214F3B}"/>
          </ac:spMkLst>
        </pc:spChg>
        <pc:spChg chg="add del mod">
          <ac:chgData name="Mauguen, Audrey" userId="3b6f2cdc-a714-44a3-b0b2-0ba25b7b1dfc" providerId="ADAL" clId="{CD53872C-50E0-4D85-A003-C7F3DEFD175C}" dt="2026-03-05T22:05:53.574" v="3130" actId="478"/>
          <ac:spMkLst>
            <pc:docMk/>
            <pc:sldMk cId="876454781" sldId="294"/>
            <ac:spMk id="8" creationId="{9B3BDAB9-CCCD-482A-A5A8-6F042A594598}"/>
          </ac:spMkLst>
        </pc:spChg>
        <pc:graphicFrameChg chg="mod modGraphic">
          <ac:chgData name="Mauguen, Audrey" userId="3b6f2cdc-a714-44a3-b0b2-0ba25b7b1dfc" providerId="ADAL" clId="{CD53872C-50E0-4D85-A003-C7F3DEFD175C}" dt="2026-03-05T22:02:46.363" v="3069" actId="14734"/>
          <ac:graphicFrameMkLst>
            <pc:docMk/>
            <pc:sldMk cId="876454781" sldId="294"/>
            <ac:graphicFrameMk id="13" creationId="{0D0CB971-8CFD-4525-9030-8525953CCF15}"/>
          </ac:graphicFrameMkLst>
        </pc:graphicFrameChg>
      </pc:sldChg>
      <pc:sldChg chg="modSp mod">
        <pc:chgData name="Mauguen, Audrey" userId="3b6f2cdc-a714-44a3-b0b2-0ba25b7b1dfc" providerId="ADAL" clId="{CD53872C-50E0-4D85-A003-C7F3DEFD175C}" dt="2026-03-05T21:39:58.774" v="2556" actId="6549"/>
        <pc:sldMkLst>
          <pc:docMk/>
          <pc:sldMk cId="218329362" sldId="295"/>
        </pc:sldMkLst>
        <pc:spChg chg="mod">
          <ac:chgData name="Mauguen, Audrey" userId="3b6f2cdc-a714-44a3-b0b2-0ba25b7b1dfc" providerId="ADAL" clId="{CD53872C-50E0-4D85-A003-C7F3DEFD175C}" dt="2026-03-05T21:39:58.774" v="2556" actId="6549"/>
          <ac:spMkLst>
            <pc:docMk/>
            <pc:sldMk cId="218329362" sldId="295"/>
            <ac:spMk id="2" creationId="{00000000-0000-0000-0000-000000000000}"/>
          </ac:spMkLst>
        </pc:spChg>
      </pc:sldChg>
      <pc:sldChg chg="del ord">
        <pc:chgData name="Mauguen, Audrey" userId="3b6f2cdc-a714-44a3-b0b2-0ba25b7b1dfc" providerId="ADAL" clId="{CD53872C-50E0-4D85-A003-C7F3DEFD175C}" dt="2026-03-05T20:41:01.168" v="409" actId="47"/>
        <pc:sldMkLst>
          <pc:docMk/>
          <pc:sldMk cId="2280374889" sldId="296"/>
        </pc:sldMkLst>
      </pc:sldChg>
      <pc:sldChg chg="modSp del mod">
        <pc:chgData name="Mauguen, Audrey" userId="3b6f2cdc-a714-44a3-b0b2-0ba25b7b1dfc" providerId="ADAL" clId="{CD53872C-50E0-4D85-A003-C7F3DEFD175C}" dt="2026-03-05T20:43:29.283" v="431" actId="47"/>
        <pc:sldMkLst>
          <pc:docMk/>
          <pc:sldMk cId="4039590585" sldId="297"/>
        </pc:sldMkLst>
        <pc:spChg chg="mod">
          <ac:chgData name="Mauguen, Audrey" userId="3b6f2cdc-a714-44a3-b0b2-0ba25b7b1dfc" providerId="ADAL" clId="{CD53872C-50E0-4D85-A003-C7F3DEFD175C}" dt="2026-03-05T20:42:46.797" v="425" actId="20577"/>
          <ac:spMkLst>
            <pc:docMk/>
            <pc:sldMk cId="4039590585" sldId="297"/>
            <ac:spMk id="10" creationId="{00000000-0000-0000-0000-000000000000}"/>
          </ac:spMkLst>
        </pc:spChg>
      </pc:sldChg>
      <pc:sldChg chg="modSp mod">
        <pc:chgData name="Mauguen, Audrey" userId="3b6f2cdc-a714-44a3-b0b2-0ba25b7b1dfc" providerId="ADAL" clId="{CD53872C-50E0-4D85-A003-C7F3DEFD175C}" dt="2026-03-05T21:20:17.030" v="1982" actId="20577"/>
        <pc:sldMkLst>
          <pc:docMk/>
          <pc:sldMk cId="1237928322" sldId="299"/>
        </pc:sldMkLst>
        <pc:spChg chg="mod">
          <ac:chgData name="Mauguen, Audrey" userId="3b6f2cdc-a714-44a3-b0b2-0ba25b7b1dfc" providerId="ADAL" clId="{CD53872C-50E0-4D85-A003-C7F3DEFD175C}" dt="2026-03-05T20:00:08.439" v="17" actId="1076"/>
          <ac:spMkLst>
            <pc:docMk/>
            <pc:sldMk cId="1237928322" sldId="299"/>
            <ac:spMk id="3" creationId="{84F8CF88-3EC0-6302-9772-14267B499104}"/>
          </ac:spMkLst>
        </pc:spChg>
        <pc:spChg chg="mod">
          <ac:chgData name="Mauguen, Audrey" userId="3b6f2cdc-a714-44a3-b0b2-0ba25b7b1dfc" providerId="ADAL" clId="{CD53872C-50E0-4D85-A003-C7F3DEFD175C}" dt="2026-03-05T20:00:08.439" v="17" actId="1076"/>
          <ac:spMkLst>
            <pc:docMk/>
            <pc:sldMk cId="1237928322" sldId="299"/>
            <ac:spMk id="4" creationId="{AC13F8EF-836C-6514-C5DD-CAE20B0AC753}"/>
          </ac:spMkLst>
        </pc:spChg>
        <pc:spChg chg="mod">
          <ac:chgData name="Mauguen, Audrey" userId="3b6f2cdc-a714-44a3-b0b2-0ba25b7b1dfc" providerId="ADAL" clId="{CD53872C-50E0-4D85-A003-C7F3DEFD175C}" dt="2026-03-05T20:00:17.373" v="32" actId="1035"/>
          <ac:spMkLst>
            <pc:docMk/>
            <pc:sldMk cId="1237928322" sldId="299"/>
            <ac:spMk id="6" creationId="{E7CA16E2-A84F-8AEC-0FBC-A9D3E03B8773}"/>
          </ac:spMkLst>
        </pc:spChg>
        <pc:spChg chg="mod">
          <ac:chgData name="Mauguen, Audrey" userId="3b6f2cdc-a714-44a3-b0b2-0ba25b7b1dfc" providerId="ADAL" clId="{CD53872C-50E0-4D85-A003-C7F3DEFD175C}" dt="2026-03-05T20:00:17.373" v="32" actId="1035"/>
          <ac:spMkLst>
            <pc:docMk/>
            <pc:sldMk cId="1237928322" sldId="299"/>
            <ac:spMk id="7" creationId="{41DBFBEC-FA75-9BB0-CB01-C9BF11668194}"/>
          </ac:spMkLst>
        </pc:spChg>
        <pc:spChg chg="mod">
          <ac:chgData name="Mauguen, Audrey" userId="3b6f2cdc-a714-44a3-b0b2-0ba25b7b1dfc" providerId="ADAL" clId="{CD53872C-50E0-4D85-A003-C7F3DEFD175C}" dt="2026-03-05T20:00:17.373" v="32" actId="1035"/>
          <ac:spMkLst>
            <pc:docMk/>
            <pc:sldMk cId="1237928322" sldId="299"/>
            <ac:spMk id="8" creationId="{010DE33E-0D19-BF4A-6E2D-156AC24E72A9}"/>
          </ac:spMkLst>
        </pc:spChg>
        <pc:spChg chg="mod">
          <ac:chgData name="Mauguen, Audrey" userId="3b6f2cdc-a714-44a3-b0b2-0ba25b7b1dfc" providerId="ADAL" clId="{CD53872C-50E0-4D85-A003-C7F3DEFD175C}" dt="2026-03-05T20:00:17.373" v="32" actId="1035"/>
          <ac:spMkLst>
            <pc:docMk/>
            <pc:sldMk cId="1237928322" sldId="299"/>
            <ac:spMk id="9" creationId="{8A3A8606-50C6-3B13-1827-35C450531751}"/>
          </ac:spMkLst>
        </pc:spChg>
        <pc:spChg chg="mod">
          <ac:chgData name="Mauguen, Audrey" userId="3b6f2cdc-a714-44a3-b0b2-0ba25b7b1dfc" providerId="ADAL" clId="{CD53872C-50E0-4D85-A003-C7F3DEFD175C}" dt="2026-03-05T21:20:17.030" v="1982" actId="20577"/>
          <ac:spMkLst>
            <pc:docMk/>
            <pc:sldMk cId="1237928322" sldId="299"/>
            <ac:spMk id="12" creationId="{409BEE01-F6CA-F7A4-F7EA-73010BA4F264}"/>
          </ac:spMkLst>
        </pc:spChg>
        <pc:spChg chg="mod">
          <ac:chgData name="Mauguen, Audrey" userId="3b6f2cdc-a714-44a3-b0b2-0ba25b7b1dfc" providerId="ADAL" clId="{CD53872C-50E0-4D85-A003-C7F3DEFD175C}" dt="2026-03-05T21:20:13.136" v="1973" actId="20577"/>
          <ac:spMkLst>
            <pc:docMk/>
            <pc:sldMk cId="1237928322" sldId="299"/>
            <ac:spMk id="13" creationId="{6D7DA68B-102D-DF38-517F-284EF73CC8AC}"/>
          </ac:spMkLst>
        </pc:spChg>
        <pc:graphicFrameChg chg="mod">
          <ac:chgData name="Mauguen, Audrey" userId="3b6f2cdc-a714-44a3-b0b2-0ba25b7b1dfc" providerId="ADAL" clId="{CD53872C-50E0-4D85-A003-C7F3DEFD175C}" dt="2026-03-05T20:00:08.439" v="17" actId="1076"/>
          <ac:graphicFrameMkLst>
            <pc:docMk/>
            <pc:sldMk cId="1237928322" sldId="299"/>
            <ac:graphicFrameMk id="5" creationId="{B834BC3A-1C67-4A3B-E870-2132446612DD}"/>
          </ac:graphicFrameMkLst>
        </pc:graphicFrameChg>
      </pc:sldChg>
      <pc:sldChg chg="addSp delSp modSp mod">
        <pc:chgData name="Mauguen, Audrey" userId="3b6f2cdc-a714-44a3-b0b2-0ba25b7b1dfc" providerId="ADAL" clId="{CD53872C-50E0-4D85-A003-C7F3DEFD175C}" dt="2026-03-05T21:59:56.476" v="3058" actId="113"/>
        <pc:sldMkLst>
          <pc:docMk/>
          <pc:sldMk cId="2209633856" sldId="301"/>
        </pc:sldMkLst>
        <pc:spChg chg="mod">
          <ac:chgData name="Mauguen, Audrey" userId="3b6f2cdc-a714-44a3-b0b2-0ba25b7b1dfc" providerId="ADAL" clId="{CD53872C-50E0-4D85-A003-C7F3DEFD175C}" dt="2026-03-05T20:45:24.065" v="437"/>
          <ac:spMkLst>
            <pc:docMk/>
            <pc:sldMk cId="2209633856" sldId="301"/>
            <ac:spMk id="3" creationId="{00000000-0000-0000-0000-000000000000}"/>
          </ac:spMkLst>
        </pc:spChg>
        <pc:spChg chg="add mod">
          <ac:chgData name="Mauguen, Audrey" userId="3b6f2cdc-a714-44a3-b0b2-0ba25b7b1dfc" providerId="ADAL" clId="{CD53872C-50E0-4D85-A003-C7F3DEFD175C}" dt="2026-03-05T21:59:56.476" v="3058" actId="113"/>
          <ac:spMkLst>
            <pc:docMk/>
            <pc:sldMk cId="2209633856" sldId="301"/>
            <ac:spMk id="9" creationId="{ABCE747B-6F35-C97D-CA6C-40637C1D3589}"/>
          </ac:spMkLst>
        </pc:spChg>
        <pc:spChg chg="add mod">
          <ac:chgData name="Mauguen, Audrey" userId="3b6f2cdc-a714-44a3-b0b2-0ba25b7b1dfc" providerId="ADAL" clId="{CD53872C-50E0-4D85-A003-C7F3DEFD175C}" dt="2026-03-05T21:59:56.476" v="3058" actId="113"/>
          <ac:spMkLst>
            <pc:docMk/>
            <pc:sldMk cId="2209633856" sldId="301"/>
            <ac:spMk id="10" creationId="{31BC4E78-56E5-0C48-1396-6A242515FD67}"/>
          </ac:spMkLst>
        </pc:spChg>
        <pc:spChg chg="add mod">
          <ac:chgData name="Mauguen, Audrey" userId="3b6f2cdc-a714-44a3-b0b2-0ba25b7b1dfc" providerId="ADAL" clId="{CD53872C-50E0-4D85-A003-C7F3DEFD175C}" dt="2026-03-05T21:59:07.697" v="3050" actId="113"/>
          <ac:spMkLst>
            <pc:docMk/>
            <pc:sldMk cId="2209633856" sldId="301"/>
            <ac:spMk id="11" creationId="{115595EC-0723-4243-E2BA-268C096D1F2A}"/>
          </ac:spMkLst>
        </pc:spChg>
        <pc:spChg chg="add mod">
          <ac:chgData name="Mauguen, Audrey" userId="3b6f2cdc-a714-44a3-b0b2-0ba25b7b1dfc" providerId="ADAL" clId="{CD53872C-50E0-4D85-A003-C7F3DEFD175C}" dt="2026-03-05T21:59:07.697" v="3050" actId="113"/>
          <ac:spMkLst>
            <pc:docMk/>
            <pc:sldMk cId="2209633856" sldId="301"/>
            <ac:spMk id="12" creationId="{3BE62C21-B06B-A80D-DA15-63E8696DC1AB}"/>
          </ac:spMkLst>
        </pc:spChg>
        <pc:spChg chg="add mod">
          <ac:chgData name="Mauguen, Audrey" userId="3b6f2cdc-a714-44a3-b0b2-0ba25b7b1dfc" providerId="ADAL" clId="{CD53872C-50E0-4D85-A003-C7F3DEFD175C}" dt="2026-03-05T21:59:56.476" v="3058" actId="113"/>
          <ac:spMkLst>
            <pc:docMk/>
            <pc:sldMk cId="2209633856" sldId="301"/>
            <ac:spMk id="22" creationId="{2BB49301-68BD-3C23-89A5-7ACC6064B851}"/>
          </ac:spMkLst>
        </pc:spChg>
        <pc:spChg chg="add mod">
          <ac:chgData name="Mauguen, Audrey" userId="3b6f2cdc-a714-44a3-b0b2-0ba25b7b1dfc" providerId="ADAL" clId="{CD53872C-50E0-4D85-A003-C7F3DEFD175C}" dt="2026-03-05T21:59:23.491" v="3055" actId="1076"/>
          <ac:spMkLst>
            <pc:docMk/>
            <pc:sldMk cId="2209633856" sldId="301"/>
            <ac:spMk id="23" creationId="{79448446-4C85-23DD-F583-F3BBF14C6884}"/>
          </ac:spMkLst>
        </pc:spChg>
        <pc:spChg chg="add mod">
          <ac:chgData name="Mauguen, Audrey" userId="3b6f2cdc-a714-44a3-b0b2-0ba25b7b1dfc" providerId="ADAL" clId="{CD53872C-50E0-4D85-A003-C7F3DEFD175C}" dt="2026-03-05T21:59:56.476" v="3058" actId="113"/>
          <ac:spMkLst>
            <pc:docMk/>
            <pc:sldMk cId="2209633856" sldId="301"/>
            <ac:spMk id="27" creationId="{04DC5682-1F14-5B9F-B472-93B18E292C96}"/>
          </ac:spMkLst>
        </pc:spChg>
        <pc:spChg chg="add mod">
          <ac:chgData name="Mauguen, Audrey" userId="3b6f2cdc-a714-44a3-b0b2-0ba25b7b1dfc" providerId="ADAL" clId="{CD53872C-50E0-4D85-A003-C7F3DEFD175C}" dt="2026-03-05T20:53:18.847" v="663" actId="1582"/>
          <ac:spMkLst>
            <pc:docMk/>
            <pc:sldMk cId="2209633856" sldId="301"/>
            <ac:spMk id="28" creationId="{968E57F1-1812-E85E-24DB-1F4964F08959}"/>
          </ac:spMkLst>
        </pc:spChg>
        <pc:spChg chg="add mod">
          <ac:chgData name="Mauguen, Audrey" userId="3b6f2cdc-a714-44a3-b0b2-0ba25b7b1dfc" providerId="ADAL" clId="{CD53872C-50E0-4D85-A003-C7F3DEFD175C}" dt="2026-03-05T20:52:19.246" v="660" actId="1076"/>
          <ac:spMkLst>
            <pc:docMk/>
            <pc:sldMk cId="2209633856" sldId="301"/>
            <ac:spMk id="29" creationId="{06228B68-DE64-8EF5-2820-717D29CFCC84}"/>
          </ac:spMkLst>
        </pc:spChg>
        <pc:spChg chg="add mod">
          <ac:chgData name="Mauguen, Audrey" userId="3b6f2cdc-a714-44a3-b0b2-0ba25b7b1dfc" providerId="ADAL" clId="{CD53872C-50E0-4D85-A003-C7F3DEFD175C}" dt="2026-03-05T21:59:34.506" v="3057" actId="1076"/>
          <ac:spMkLst>
            <pc:docMk/>
            <pc:sldMk cId="2209633856" sldId="301"/>
            <ac:spMk id="30" creationId="{62BA7036-D7B1-7105-F1CD-C76C4BA7DE38}"/>
          </ac:spMkLst>
        </pc:spChg>
        <pc:picChg chg="del mod">
          <ac:chgData name="Mauguen, Audrey" userId="3b6f2cdc-a714-44a3-b0b2-0ba25b7b1dfc" providerId="ADAL" clId="{CD53872C-50E0-4D85-A003-C7F3DEFD175C}" dt="2026-03-05T20:48:52.721" v="519" actId="478"/>
          <ac:picMkLst>
            <pc:docMk/>
            <pc:sldMk cId="2209633856" sldId="301"/>
            <ac:picMk id="4" creationId="{11F07FA0-FCE4-F3C8-0DEF-2065300D870F}"/>
          </ac:picMkLst>
        </pc:picChg>
        <pc:cxnChg chg="add mod">
          <ac:chgData name="Mauguen, Audrey" userId="3b6f2cdc-a714-44a3-b0b2-0ba25b7b1dfc" providerId="ADAL" clId="{CD53872C-50E0-4D85-A003-C7F3DEFD175C}" dt="2026-03-05T20:50:51.809" v="598" actId="1036"/>
          <ac:cxnSpMkLst>
            <pc:docMk/>
            <pc:sldMk cId="2209633856" sldId="301"/>
            <ac:cxnSpMk id="6" creationId="{A983411D-5CD6-FE98-1ECC-D5DBABD70F61}"/>
          </ac:cxnSpMkLst>
        </pc:cxnChg>
        <pc:cxnChg chg="add mod">
          <ac:chgData name="Mauguen, Audrey" userId="3b6f2cdc-a714-44a3-b0b2-0ba25b7b1dfc" providerId="ADAL" clId="{CD53872C-50E0-4D85-A003-C7F3DEFD175C}" dt="2026-03-05T20:46:42.628" v="444" actId="1076"/>
          <ac:cxnSpMkLst>
            <pc:docMk/>
            <pc:sldMk cId="2209633856" sldId="301"/>
            <ac:cxnSpMk id="8" creationId="{284B1600-1D6A-491B-90A1-61D916298B95}"/>
          </ac:cxnSpMkLst>
        </pc:cxnChg>
        <pc:cxnChg chg="add mod">
          <ac:chgData name="Mauguen, Audrey" userId="3b6f2cdc-a714-44a3-b0b2-0ba25b7b1dfc" providerId="ADAL" clId="{CD53872C-50E0-4D85-A003-C7F3DEFD175C}" dt="2026-03-05T20:48:13.615" v="510" actId="14100"/>
          <ac:cxnSpMkLst>
            <pc:docMk/>
            <pc:sldMk cId="2209633856" sldId="301"/>
            <ac:cxnSpMk id="13" creationId="{BBD8BCA9-2BDC-093D-36BB-A2EEE1E50C1F}"/>
          </ac:cxnSpMkLst>
        </pc:cxnChg>
        <pc:cxnChg chg="add mod">
          <ac:chgData name="Mauguen, Audrey" userId="3b6f2cdc-a714-44a3-b0b2-0ba25b7b1dfc" providerId="ADAL" clId="{CD53872C-50E0-4D85-A003-C7F3DEFD175C}" dt="2026-03-05T20:50:51.809" v="598" actId="1036"/>
          <ac:cxnSpMkLst>
            <pc:docMk/>
            <pc:sldMk cId="2209633856" sldId="301"/>
            <ac:cxnSpMk id="17" creationId="{58C582BA-B679-2D4A-FA1D-B98DB40D38F6}"/>
          </ac:cxnSpMkLst>
        </pc:cxnChg>
        <pc:cxnChg chg="add mod">
          <ac:chgData name="Mauguen, Audrey" userId="3b6f2cdc-a714-44a3-b0b2-0ba25b7b1dfc" providerId="ADAL" clId="{CD53872C-50E0-4D85-A003-C7F3DEFD175C}" dt="2026-03-05T20:50:51.809" v="598" actId="1036"/>
          <ac:cxnSpMkLst>
            <pc:docMk/>
            <pc:sldMk cId="2209633856" sldId="301"/>
            <ac:cxnSpMk id="19" creationId="{F7FB3D2D-067F-1B0F-A3D9-6B40D62EDAAF}"/>
          </ac:cxnSpMkLst>
        </pc:cxnChg>
        <pc:cxnChg chg="add mod">
          <ac:chgData name="Mauguen, Audrey" userId="3b6f2cdc-a714-44a3-b0b2-0ba25b7b1dfc" providerId="ADAL" clId="{CD53872C-50E0-4D85-A003-C7F3DEFD175C}" dt="2026-03-05T20:50:51.809" v="598" actId="1036"/>
          <ac:cxnSpMkLst>
            <pc:docMk/>
            <pc:sldMk cId="2209633856" sldId="301"/>
            <ac:cxnSpMk id="21" creationId="{66CF04A1-6DA4-68ED-F490-EA7878B5E668}"/>
          </ac:cxnSpMkLst>
        </pc:cxnChg>
        <pc:cxnChg chg="add mod">
          <ac:chgData name="Mauguen, Audrey" userId="3b6f2cdc-a714-44a3-b0b2-0ba25b7b1dfc" providerId="ADAL" clId="{CD53872C-50E0-4D85-A003-C7F3DEFD175C}" dt="2026-03-05T21:59:23.491" v="3055" actId="1076"/>
          <ac:cxnSpMkLst>
            <pc:docMk/>
            <pc:sldMk cId="2209633856" sldId="301"/>
            <ac:cxnSpMk id="24" creationId="{96236A43-DC95-1DA4-6A1D-68E03BF1A652}"/>
          </ac:cxnSpMkLst>
        </pc:cxnChg>
        <pc:cxnChg chg="add mod">
          <ac:chgData name="Mauguen, Audrey" userId="3b6f2cdc-a714-44a3-b0b2-0ba25b7b1dfc" providerId="ADAL" clId="{CD53872C-50E0-4D85-A003-C7F3DEFD175C}" dt="2026-03-05T20:51:12.129" v="600" actId="1076"/>
          <ac:cxnSpMkLst>
            <pc:docMk/>
            <pc:sldMk cId="2209633856" sldId="301"/>
            <ac:cxnSpMk id="26" creationId="{4970F509-DE30-1877-46C0-3366429900DE}"/>
          </ac:cxnSpMkLst>
        </pc:cxnChg>
        <pc:cxnChg chg="add mod">
          <ac:chgData name="Mauguen, Audrey" userId="3b6f2cdc-a714-44a3-b0b2-0ba25b7b1dfc" providerId="ADAL" clId="{CD53872C-50E0-4D85-A003-C7F3DEFD175C}" dt="2026-03-05T20:54:20.496" v="687" actId="14100"/>
          <ac:cxnSpMkLst>
            <pc:docMk/>
            <pc:sldMk cId="2209633856" sldId="301"/>
            <ac:cxnSpMk id="32" creationId="{CBCD612D-450F-E834-1C52-F03E34799272}"/>
          </ac:cxnSpMkLst>
        </pc:cxnChg>
      </pc:sldChg>
      <pc:sldChg chg="del">
        <pc:chgData name="Mauguen, Audrey" userId="3b6f2cdc-a714-44a3-b0b2-0ba25b7b1dfc" providerId="ADAL" clId="{CD53872C-50E0-4D85-A003-C7F3DEFD175C}" dt="2026-03-05T20:50:43.596" v="592" actId="47"/>
        <pc:sldMkLst>
          <pc:docMk/>
          <pc:sldMk cId="2702941032" sldId="303"/>
        </pc:sldMkLst>
      </pc:sldChg>
      <pc:sldChg chg="del">
        <pc:chgData name="Mauguen, Audrey" userId="3b6f2cdc-a714-44a3-b0b2-0ba25b7b1dfc" providerId="ADAL" clId="{CD53872C-50E0-4D85-A003-C7F3DEFD175C}" dt="2026-03-05T20:53:04.382" v="661" actId="47"/>
        <pc:sldMkLst>
          <pc:docMk/>
          <pc:sldMk cId="2203444034" sldId="304"/>
        </pc:sldMkLst>
      </pc:sldChg>
      <pc:sldChg chg="del">
        <pc:chgData name="Mauguen, Audrey" userId="3b6f2cdc-a714-44a3-b0b2-0ba25b7b1dfc" providerId="ADAL" clId="{CD53872C-50E0-4D85-A003-C7F3DEFD175C}" dt="2026-03-05T20:54:25.960" v="688" actId="47"/>
        <pc:sldMkLst>
          <pc:docMk/>
          <pc:sldMk cId="133738084" sldId="305"/>
        </pc:sldMkLst>
      </pc:sldChg>
      <pc:sldChg chg="modSp mod">
        <pc:chgData name="Mauguen, Audrey" userId="3b6f2cdc-a714-44a3-b0b2-0ba25b7b1dfc" providerId="ADAL" clId="{CD53872C-50E0-4D85-A003-C7F3DEFD175C}" dt="2026-03-05T20:54:43.404" v="690"/>
        <pc:sldMkLst>
          <pc:docMk/>
          <pc:sldMk cId="2023798197" sldId="306"/>
        </pc:sldMkLst>
        <pc:spChg chg="mod">
          <ac:chgData name="Mauguen, Audrey" userId="3b6f2cdc-a714-44a3-b0b2-0ba25b7b1dfc" providerId="ADAL" clId="{CD53872C-50E0-4D85-A003-C7F3DEFD175C}" dt="2026-03-05T20:54:43.404" v="690"/>
          <ac:spMkLst>
            <pc:docMk/>
            <pc:sldMk cId="2023798197" sldId="306"/>
            <ac:spMk id="3" creationId="{00000000-0000-0000-0000-000000000000}"/>
          </ac:spMkLst>
        </pc:spChg>
      </pc:sldChg>
      <pc:sldChg chg="addSp modSp mod">
        <pc:chgData name="Mauguen, Audrey" userId="3b6f2cdc-a714-44a3-b0b2-0ba25b7b1dfc" providerId="ADAL" clId="{CD53872C-50E0-4D85-A003-C7F3DEFD175C}" dt="2026-03-05T20:56:49.717" v="824" actId="207"/>
        <pc:sldMkLst>
          <pc:docMk/>
          <pc:sldMk cId="1844649845" sldId="307"/>
        </pc:sldMkLst>
        <pc:spChg chg="add mod">
          <ac:chgData name="Mauguen, Audrey" userId="3b6f2cdc-a714-44a3-b0b2-0ba25b7b1dfc" providerId="ADAL" clId="{CD53872C-50E0-4D85-A003-C7F3DEFD175C}" dt="2026-03-05T20:56:49.717" v="824" actId="207"/>
          <ac:spMkLst>
            <pc:docMk/>
            <pc:sldMk cId="1844649845" sldId="307"/>
            <ac:spMk id="5" creationId="{8A9AB8C5-66BA-1E86-C7CD-4A1E30F26152}"/>
          </ac:spMkLst>
        </pc:spChg>
      </pc:sldChg>
      <pc:sldChg chg="del">
        <pc:chgData name="Mauguen, Audrey" userId="3b6f2cdc-a714-44a3-b0b2-0ba25b7b1dfc" providerId="ADAL" clId="{CD53872C-50E0-4D85-A003-C7F3DEFD175C}" dt="2026-03-05T20:56:57.241" v="825" actId="47"/>
        <pc:sldMkLst>
          <pc:docMk/>
          <pc:sldMk cId="4206674093" sldId="308"/>
        </pc:sldMkLst>
      </pc:sldChg>
      <pc:sldChg chg="modSp del mod">
        <pc:chgData name="Mauguen, Audrey" userId="3b6f2cdc-a714-44a3-b0b2-0ba25b7b1dfc" providerId="ADAL" clId="{CD53872C-50E0-4D85-A003-C7F3DEFD175C}" dt="2026-03-05T21:21:39.380" v="1986" actId="47"/>
        <pc:sldMkLst>
          <pc:docMk/>
          <pc:sldMk cId="1138288465" sldId="309"/>
        </pc:sldMkLst>
        <pc:spChg chg="mod">
          <ac:chgData name="Mauguen, Audrey" userId="3b6f2cdc-a714-44a3-b0b2-0ba25b7b1dfc" providerId="ADAL" clId="{CD53872C-50E0-4D85-A003-C7F3DEFD175C}" dt="2026-03-05T21:21:25.476" v="1985" actId="1076"/>
          <ac:spMkLst>
            <pc:docMk/>
            <pc:sldMk cId="1138288465" sldId="309"/>
            <ac:spMk id="3" creationId="{311166FC-AA02-8100-3A55-66DC7E9210EF}"/>
          </ac:spMkLst>
        </pc:spChg>
      </pc:sldChg>
      <pc:sldChg chg="addSp modSp mod">
        <pc:chgData name="Mauguen, Audrey" userId="3b6f2cdc-a714-44a3-b0b2-0ba25b7b1dfc" providerId="ADAL" clId="{CD53872C-50E0-4D85-A003-C7F3DEFD175C}" dt="2026-03-05T21:22:23.700" v="2006" actId="1076"/>
        <pc:sldMkLst>
          <pc:docMk/>
          <pc:sldMk cId="3552790173" sldId="310"/>
        </pc:sldMkLst>
        <pc:spChg chg="mod">
          <ac:chgData name="Mauguen, Audrey" userId="3b6f2cdc-a714-44a3-b0b2-0ba25b7b1dfc" providerId="ADAL" clId="{CD53872C-50E0-4D85-A003-C7F3DEFD175C}" dt="2026-03-05T21:21:44.625" v="1987" actId="1076"/>
          <ac:spMkLst>
            <pc:docMk/>
            <pc:sldMk cId="3552790173" sldId="310"/>
            <ac:spMk id="3" creationId="{311166FC-AA02-8100-3A55-66DC7E9210EF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4" creationId="{2D193C52-F69F-95AD-C083-F84BFCEC427C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5" creationId="{E14E3F99-4048-5CFE-16B5-0651B55D2990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6" creationId="{2991F65C-7630-4037-9CC6-3C22A2CA13AB}"/>
          </ac:spMkLst>
        </pc:spChg>
        <pc:spChg chg="add mod">
          <ac:chgData name="Mauguen, Audrey" userId="3b6f2cdc-a714-44a3-b0b2-0ba25b7b1dfc" providerId="ADAL" clId="{CD53872C-50E0-4D85-A003-C7F3DEFD175C}" dt="2026-03-05T21:22:23.700" v="2006" actId="1076"/>
          <ac:spMkLst>
            <pc:docMk/>
            <pc:sldMk cId="3552790173" sldId="310"/>
            <ac:spMk id="7" creationId="{E058733A-676D-D25B-7DD2-B879D79E0000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9" creationId="{7AD91231-8987-5CB5-A610-0F150F1D9C59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10" creationId="{8620BF4B-74C6-BF8B-8B47-84FC21D76F68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11" creationId="{D84C9258-4817-8D96-669E-6E18143F62D1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24" creationId="{5FF84D14-0B30-0CE8-A15E-326047062615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25" creationId="{81D59AB1-674E-04B3-D95A-1A5C97721581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26" creationId="{5245B5FA-8C28-D763-3FAF-1812C43C3E6F}"/>
          </ac:spMkLst>
        </pc:spChg>
        <pc:spChg chg="mod">
          <ac:chgData name="Mauguen, Audrey" userId="3b6f2cdc-a714-44a3-b0b2-0ba25b7b1dfc" providerId="ADAL" clId="{CD53872C-50E0-4D85-A003-C7F3DEFD175C}" dt="2026-03-05T21:21:51.362" v="1994" actId="1036"/>
          <ac:spMkLst>
            <pc:docMk/>
            <pc:sldMk cId="3552790173" sldId="310"/>
            <ac:spMk id="27" creationId="{13264815-D610-F627-469B-B47989E289C5}"/>
          </ac:spMkLst>
        </pc:spChg>
      </pc:sldChg>
      <pc:sldChg chg="modSp mod">
        <pc:chgData name="Mauguen, Audrey" userId="3b6f2cdc-a714-44a3-b0b2-0ba25b7b1dfc" providerId="ADAL" clId="{CD53872C-50E0-4D85-A003-C7F3DEFD175C}" dt="2026-03-05T21:46:57.435" v="2925" actId="20577"/>
        <pc:sldMkLst>
          <pc:docMk/>
          <pc:sldMk cId="2669664086" sldId="314"/>
        </pc:sldMkLst>
        <pc:spChg chg="mod">
          <ac:chgData name="Mauguen, Audrey" userId="3b6f2cdc-a714-44a3-b0b2-0ba25b7b1dfc" providerId="ADAL" clId="{CD53872C-50E0-4D85-A003-C7F3DEFD175C}" dt="2026-03-05T21:46:57.435" v="2925" actId="20577"/>
          <ac:spMkLst>
            <pc:docMk/>
            <pc:sldMk cId="2669664086" sldId="314"/>
            <ac:spMk id="2" creationId="{00000000-0000-0000-0000-000000000000}"/>
          </ac:spMkLst>
        </pc:spChg>
      </pc:sldChg>
      <pc:sldChg chg="modSp mod modShow">
        <pc:chgData name="Mauguen, Audrey" userId="3b6f2cdc-a714-44a3-b0b2-0ba25b7b1dfc" providerId="ADAL" clId="{CD53872C-50E0-4D85-A003-C7F3DEFD175C}" dt="2026-03-05T21:48:57.832" v="2950" actId="729"/>
        <pc:sldMkLst>
          <pc:docMk/>
          <pc:sldMk cId="2596467686" sldId="315"/>
        </pc:sldMkLst>
        <pc:spChg chg="mod">
          <ac:chgData name="Mauguen, Audrey" userId="3b6f2cdc-a714-44a3-b0b2-0ba25b7b1dfc" providerId="ADAL" clId="{CD53872C-50E0-4D85-A003-C7F3DEFD175C}" dt="2026-03-05T21:47:19.316" v="2949" actId="20577"/>
          <ac:spMkLst>
            <pc:docMk/>
            <pc:sldMk cId="2596467686" sldId="315"/>
            <ac:spMk id="2" creationId="{00000000-0000-0000-0000-000000000000}"/>
          </ac:spMkLst>
        </pc:spChg>
      </pc:sldChg>
      <pc:sldChg chg="modSp">
        <pc:chgData name="Mauguen, Audrey" userId="3b6f2cdc-a714-44a3-b0b2-0ba25b7b1dfc" providerId="ADAL" clId="{CD53872C-50E0-4D85-A003-C7F3DEFD175C}" dt="2026-03-05T21:53:02.463" v="3011"/>
        <pc:sldMkLst>
          <pc:docMk/>
          <pc:sldMk cId="2008182994" sldId="316"/>
        </pc:sldMkLst>
        <pc:spChg chg="mod">
          <ac:chgData name="Mauguen, Audrey" userId="3b6f2cdc-a714-44a3-b0b2-0ba25b7b1dfc" providerId="ADAL" clId="{CD53872C-50E0-4D85-A003-C7F3DEFD175C}" dt="2026-03-05T21:53:02.463" v="3011"/>
          <ac:spMkLst>
            <pc:docMk/>
            <pc:sldMk cId="2008182994" sldId="316"/>
            <ac:spMk id="2" creationId="{00000000-0000-0000-0000-000000000000}"/>
          </ac:spMkLst>
        </pc:spChg>
      </pc:sldChg>
      <pc:sldChg chg="modSp mod">
        <pc:chgData name="Mauguen, Audrey" userId="3b6f2cdc-a714-44a3-b0b2-0ba25b7b1dfc" providerId="ADAL" clId="{CD53872C-50E0-4D85-A003-C7F3DEFD175C}" dt="2026-03-05T21:53:30.892" v="3046" actId="20577"/>
        <pc:sldMkLst>
          <pc:docMk/>
          <pc:sldMk cId="2515281981" sldId="318"/>
        </pc:sldMkLst>
        <pc:spChg chg="mod">
          <ac:chgData name="Mauguen, Audrey" userId="3b6f2cdc-a714-44a3-b0b2-0ba25b7b1dfc" providerId="ADAL" clId="{CD53872C-50E0-4D85-A003-C7F3DEFD175C}" dt="2026-03-05T21:53:30.892" v="3046" actId="20577"/>
          <ac:spMkLst>
            <pc:docMk/>
            <pc:sldMk cId="2515281981" sldId="318"/>
            <ac:spMk id="2" creationId="{00000000-0000-0000-0000-000000000000}"/>
          </ac:spMkLst>
        </pc:spChg>
      </pc:sldChg>
      <pc:sldChg chg="addSp modSp mod">
        <pc:chgData name="Mauguen, Audrey" userId="3b6f2cdc-a714-44a3-b0b2-0ba25b7b1dfc" providerId="ADAL" clId="{CD53872C-50E0-4D85-A003-C7F3DEFD175C}" dt="2026-03-05T21:53:45.799" v="3047"/>
        <pc:sldMkLst>
          <pc:docMk/>
          <pc:sldMk cId="92959335" sldId="319"/>
        </pc:sldMkLst>
        <pc:spChg chg="mod">
          <ac:chgData name="Mauguen, Audrey" userId="3b6f2cdc-a714-44a3-b0b2-0ba25b7b1dfc" providerId="ADAL" clId="{CD53872C-50E0-4D85-A003-C7F3DEFD175C}" dt="2026-03-05T21:53:45.799" v="3047"/>
          <ac:spMkLst>
            <pc:docMk/>
            <pc:sldMk cId="92959335" sldId="319"/>
            <ac:spMk id="2" creationId="{00000000-0000-0000-0000-000000000000}"/>
          </ac:spMkLst>
        </pc:spChg>
        <pc:spChg chg="add mod">
          <ac:chgData name="Mauguen, Audrey" userId="3b6f2cdc-a714-44a3-b0b2-0ba25b7b1dfc" providerId="ADAL" clId="{CD53872C-50E0-4D85-A003-C7F3DEFD175C}" dt="2026-03-05T21:16:58.813" v="1924" actId="20577"/>
          <ac:spMkLst>
            <pc:docMk/>
            <pc:sldMk cId="92959335" sldId="319"/>
            <ac:spMk id="3" creationId="{E84EC65E-7592-BEA1-C1AF-028A5E354BB2}"/>
          </ac:spMkLst>
        </pc:spChg>
      </pc:sldChg>
      <pc:sldChg chg="addSp delSp modSp add mod">
        <pc:chgData name="Mauguen, Audrey" userId="3b6f2cdc-a714-44a3-b0b2-0ba25b7b1dfc" providerId="ADAL" clId="{CD53872C-50E0-4D85-A003-C7F3DEFD175C}" dt="2026-03-05T21:39:42.526" v="2553" actId="20577"/>
        <pc:sldMkLst>
          <pc:docMk/>
          <pc:sldMk cId="1611899476" sldId="322"/>
        </pc:sldMkLst>
        <pc:spChg chg="mod">
          <ac:chgData name="Mauguen, Audrey" userId="3b6f2cdc-a714-44a3-b0b2-0ba25b7b1dfc" providerId="ADAL" clId="{CD53872C-50E0-4D85-A003-C7F3DEFD175C}" dt="2026-03-05T21:39:42.526" v="2553" actId="20577"/>
          <ac:spMkLst>
            <pc:docMk/>
            <pc:sldMk cId="1611899476" sldId="322"/>
            <ac:spMk id="2" creationId="{0E821C0E-1BA7-806F-A49C-6FD26836729D}"/>
          </ac:spMkLst>
        </pc:spChg>
        <pc:spChg chg="add mod">
          <ac:chgData name="Mauguen, Audrey" userId="3b6f2cdc-a714-44a3-b0b2-0ba25b7b1dfc" providerId="ADAL" clId="{CD53872C-50E0-4D85-A003-C7F3DEFD175C}" dt="2026-03-05T20:32:09.246" v="233" actId="20577"/>
          <ac:spMkLst>
            <pc:docMk/>
            <pc:sldMk cId="1611899476" sldId="322"/>
            <ac:spMk id="3" creationId="{42357A4E-8F8D-D3B9-7823-2215E7E3F029}"/>
          </ac:spMkLst>
        </pc:spChg>
        <pc:spChg chg="add mod">
          <ac:chgData name="Mauguen, Audrey" userId="3b6f2cdc-a714-44a3-b0b2-0ba25b7b1dfc" providerId="ADAL" clId="{CD53872C-50E0-4D85-A003-C7F3DEFD175C}" dt="2026-03-05T20:35:10.752" v="327" actId="20577"/>
          <ac:spMkLst>
            <pc:docMk/>
            <pc:sldMk cId="1611899476" sldId="322"/>
            <ac:spMk id="4" creationId="{6ED56F81-E1A3-2D4C-AA54-1EAA6B3AF692}"/>
          </ac:spMkLst>
        </pc:spChg>
        <pc:spChg chg="add mod ord">
          <ac:chgData name="Mauguen, Audrey" userId="3b6f2cdc-a714-44a3-b0b2-0ba25b7b1dfc" providerId="ADAL" clId="{CD53872C-50E0-4D85-A003-C7F3DEFD175C}" dt="2026-03-05T20:33:12.193" v="263" actId="113"/>
          <ac:spMkLst>
            <pc:docMk/>
            <pc:sldMk cId="1611899476" sldId="322"/>
            <ac:spMk id="6" creationId="{A1F6149D-B635-0B0E-45B9-3745B546E256}"/>
          </ac:spMkLst>
        </pc:spChg>
        <pc:spChg chg="add mod ord">
          <ac:chgData name="Mauguen, Audrey" userId="3b6f2cdc-a714-44a3-b0b2-0ba25b7b1dfc" providerId="ADAL" clId="{CD53872C-50E0-4D85-A003-C7F3DEFD175C}" dt="2026-03-05T20:40:32.411" v="408" actId="14100"/>
          <ac:spMkLst>
            <pc:docMk/>
            <pc:sldMk cId="1611899476" sldId="322"/>
            <ac:spMk id="7" creationId="{520CA43E-50CA-9C4F-33C9-BF1CA8232DA7}"/>
          </ac:spMkLst>
        </pc:spChg>
        <pc:spChg chg="mod">
          <ac:chgData name="Mauguen, Audrey" userId="3b6f2cdc-a714-44a3-b0b2-0ba25b7b1dfc" providerId="ADAL" clId="{CD53872C-50E0-4D85-A003-C7F3DEFD175C}" dt="2026-03-05T20:31:37.784" v="215" actId="14100"/>
          <ac:spMkLst>
            <pc:docMk/>
            <pc:sldMk cId="1611899476" sldId="322"/>
            <ac:spMk id="11" creationId="{74420ED4-4404-8842-0DDA-7A3F811865A2}"/>
          </ac:spMkLst>
        </pc:spChg>
        <pc:spChg chg="del mod">
          <ac:chgData name="Mauguen, Audrey" userId="3b6f2cdc-a714-44a3-b0b2-0ba25b7b1dfc" providerId="ADAL" clId="{CD53872C-50E0-4D85-A003-C7F3DEFD175C}" dt="2026-03-05T20:24:41.248" v="80" actId="478"/>
          <ac:spMkLst>
            <pc:docMk/>
            <pc:sldMk cId="1611899476" sldId="322"/>
            <ac:spMk id="12" creationId="{3650EFD6-0FC8-7D2D-7B7B-916C7D2A1CB4}"/>
          </ac:spMkLst>
        </pc:spChg>
        <pc:spChg chg="mod">
          <ac:chgData name="Mauguen, Audrey" userId="3b6f2cdc-a714-44a3-b0b2-0ba25b7b1dfc" providerId="ADAL" clId="{CD53872C-50E0-4D85-A003-C7F3DEFD175C}" dt="2026-03-05T20:40:28.830" v="407" actId="14100"/>
          <ac:spMkLst>
            <pc:docMk/>
            <pc:sldMk cId="1611899476" sldId="322"/>
            <ac:spMk id="14" creationId="{CF98B210-3346-D933-D433-5D92F326C1B3}"/>
          </ac:spMkLst>
        </pc:spChg>
        <pc:cxnChg chg="add del mod">
          <ac:chgData name="Mauguen, Audrey" userId="3b6f2cdc-a714-44a3-b0b2-0ba25b7b1dfc" providerId="ADAL" clId="{CD53872C-50E0-4D85-A003-C7F3DEFD175C}" dt="2026-03-05T20:38:45.756" v="381" actId="478"/>
          <ac:cxnSpMkLst>
            <pc:docMk/>
            <pc:sldMk cId="1611899476" sldId="322"/>
            <ac:cxnSpMk id="9" creationId="{C3AC67F6-42E3-3978-4EA8-2EF747981D4E}"/>
          </ac:cxnSpMkLst>
        </pc:cxnChg>
        <pc:cxnChg chg="add del">
          <ac:chgData name="Mauguen, Audrey" userId="3b6f2cdc-a714-44a3-b0b2-0ba25b7b1dfc" providerId="ADAL" clId="{CD53872C-50E0-4D85-A003-C7F3DEFD175C}" dt="2026-03-05T20:38:52.411" v="383" actId="478"/>
          <ac:cxnSpMkLst>
            <pc:docMk/>
            <pc:sldMk cId="1611899476" sldId="322"/>
            <ac:cxnSpMk id="15" creationId="{7A81228B-FE73-1266-64D4-0C4E83A65861}"/>
          </ac:cxnSpMkLst>
        </pc:cxnChg>
        <pc:cxnChg chg="add del mod">
          <ac:chgData name="Mauguen, Audrey" userId="3b6f2cdc-a714-44a3-b0b2-0ba25b7b1dfc" providerId="ADAL" clId="{CD53872C-50E0-4D85-A003-C7F3DEFD175C}" dt="2026-03-05T20:39:31.775" v="394" actId="478"/>
          <ac:cxnSpMkLst>
            <pc:docMk/>
            <pc:sldMk cId="1611899476" sldId="322"/>
            <ac:cxnSpMk id="17" creationId="{A27CD301-07A0-3030-AE1A-3327C4186ABE}"/>
          </ac:cxnSpMkLst>
        </pc:cxnChg>
      </pc:sldChg>
      <pc:sldChg chg="addSp delSp modSp add mod">
        <pc:chgData name="Mauguen, Audrey" userId="3b6f2cdc-a714-44a3-b0b2-0ba25b7b1dfc" providerId="ADAL" clId="{CD53872C-50E0-4D85-A003-C7F3DEFD175C}" dt="2026-03-05T21:29:44.289" v="2150" actId="20577"/>
        <pc:sldMkLst>
          <pc:docMk/>
          <pc:sldMk cId="2645282128" sldId="323"/>
        </pc:sldMkLst>
        <pc:spChg chg="del">
          <ac:chgData name="Mauguen, Audrey" userId="3b6f2cdc-a714-44a3-b0b2-0ba25b7b1dfc" providerId="ADAL" clId="{CD53872C-50E0-4D85-A003-C7F3DEFD175C}" dt="2026-03-05T21:25:25.663" v="2027" actId="478"/>
          <ac:spMkLst>
            <pc:docMk/>
            <pc:sldMk cId="2645282128" sldId="323"/>
            <ac:spMk id="9" creationId="{CA4C4308-AC0C-CD30-57C3-0B2ADD410191}"/>
          </ac:spMkLst>
        </pc:spChg>
        <pc:spChg chg="mod">
          <ac:chgData name="Mauguen, Audrey" userId="3b6f2cdc-a714-44a3-b0b2-0ba25b7b1dfc" providerId="ADAL" clId="{CD53872C-50E0-4D85-A003-C7F3DEFD175C}" dt="2026-03-05T21:26:50.936" v="2075" actId="20577"/>
          <ac:spMkLst>
            <pc:docMk/>
            <pc:sldMk cId="2645282128" sldId="323"/>
            <ac:spMk id="24" creationId="{AD8F180C-1A47-A335-B7D9-8F53FFD38788}"/>
          </ac:spMkLst>
        </pc:spChg>
        <pc:graphicFrameChg chg="add mod modGraphic">
          <ac:chgData name="Mauguen, Audrey" userId="3b6f2cdc-a714-44a3-b0b2-0ba25b7b1dfc" providerId="ADAL" clId="{CD53872C-50E0-4D85-A003-C7F3DEFD175C}" dt="2026-03-05T21:29:44.289" v="2150" actId="20577"/>
          <ac:graphicFrameMkLst>
            <pc:docMk/>
            <pc:sldMk cId="2645282128" sldId="323"/>
            <ac:graphicFrameMk id="2" creationId="{DCCEF888-9EA0-1BE3-1E6F-528DD9EF4059}"/>
          </ac:graphicFrameMkLst>
        </pc:graphicFrameChg>
      </pc:sldChg>
    </pc:docChg>
  </pc:docChgLst>
  <pc:docChgLst>
    <pc:chgData name="Mauguen, Audrey" userId="3b6f2cdc-a714-44a3-b0b2-0ba25b7b1dfc" providerId="ADAL" clId="{A832A0BC-8342-4B44-B281-F8A616BFBA64}"/>
    <pc:docChg chg="undo redo custSel addSld delSld modSld sldOrd modMainMaster">
      <pc:chgData name="Mauguen, Audrey" userId="3b6f2cdc-a714-44a3-b0b2-0ba25b7b1dfc" providerId="ADAL" clId="{A832A0BC-8342-4B44-B281-F8A616BFBA64}" dt="2025-10-20T19:56:08.833" v="2396" actId="2711"/>
      <pc:docMkLst>
        <pc:docMk/>
      </pc:docMkLst>
      <pc:sldChg chg="modSp mod">
        <pc:chgData name="Mauguen, Audrey" userId="3b6f2cdc-a714-44a3-b0b2-0ba25b7b1dfc" providerId="ADAL" clId="{A832A0BC-8342-4B44-B281-F8A616BFBA64}" dt="2025-10-20T19:41:28.089" v="2257" actId="207"/>
        <pc:sldMkLst>
          <pc:docMk/>
          <pc:sldMk cId="0" sldId="257"/>
        </pc:sldMkLst>
      </pc:sldChg>
      <pc:sldChg chg="modSp mod">
        <pc:chgData name="Mauguen, Audrey" userId="3b6f2cdc-a714-44a3-b0b2-0ba25b7b1dfc" providerId="ADAL" clId="{A832A0BC-8342-4B44-B281-F8A616BFBA64}" dt="2025-10-20T19:46:27.845" v="2314" actId="171"/>
        <pc:sldMkLst>
          <pc:docMk/>
          <pc:sldMk cId="0" sldId="258"/>
        </pc:sldMkLst>
      </pc:sldChg>
      <pc:sldChg chg="modSp mod ord">
        <pc:chgData name="Mauguen, Audrey" userId="3b6f2cdc-a714-44a3-b0b2-0ba25b7b1dfc" providerId="ADAL" clId="{A832A0BC-8342-4B44-B281-F8A616BFBA64}" dt="2025-10-20T19:34:55.856" v="2233" actId="207"/>
        <pc:sldMkLst>
          <pc:docMk/>
          <pc:sldMk cId="0" sldId="259"/>
        </pc:sldMkLst>
      </pc:sldChg>
      <pc:sldChg chg="modSp mod ord">
        <pc:chgData name="Mauguen, Audrey" userId="3b6f2cdc-a714-44a3-b0b2-0ba25b7b1dfc" providerId="ADAL" clId="{A832A0BC-8342-4B44-B281-F8A616BFBA64}" dt="2025-10-20T19:42:35.964" v="2263" actId="207"/>
        <pc:sldMkLst>
          <pc:docMk/>
          <pc:sldMk cId="0" sldId="260"/>
        </pc:sldMkLst>
      </pc:sldChg>
      <pc:sldChg chg="modSp mod ord">
        <pc:chgData name="Mauguen, Audrey" userId="3b6f2cdc-a714-44a3-b0b2-0ba25b7b1dfc" providerId="ADAL" clId="{A832A0BC-8342-4B44-B281-F8A616BFBA64}" dt="2025-10-20T19:42:14.326" v="2259" actId="207"/>
        <pc:sldMkLst>
          <pc:docMk/>
          <pc:sldMk cId="0" sldId="261"/>
        </pc:sldMkLst>
      </pc:sldChg>
      <pc:sldChg chg="modSp mod ord">
        <pc:chgData name="Mauguen, Audrey" userId="3b6f2cdc-a714-44a3-b0b2-0ba25b7b1dfc" providerId="ADAL" clId="{A832A0BC-8342-4B44-B281-F8A616BFBA64}" dt="2025-10-20T19:42:24.851" v="2260" actId="207"/>
        <pc:sldMkLst>
          <pc:docMk/>
          <pc:sldMk cId="0" sldId="262"/>
        </pc:sldMkLst>
      </pc:sldChg>
      <pc:sldChg chg="modSp mod ord">
        <pc:chgData name="Mauguen, Audrey" userId="3b6f2cdc-a714-44a3-b0b2-0ba25b7b1dfc" providerId="ADAL" clId="{A832A0BC-8342-4B44-B281-F8A616BFBA64}" dt="2025-10-20T19:42:32.307" v="2262" actId="207"/>
        <pc:sldMkLst>
          <pc:docMk/>
          <pc:sldMk cId="0" sldId="263"/>
        </pc:sldMkLst>
      </pc:sldChg>
      <pc:sldChg chg="modSp mod">
        <pc:chgData name="Mauguen, Audrey" userId="3b6f2cdc-a714-44a3-b0b2-0ba25b7b1dfc" providerId="ADAL" clId="{A832A0BC-8342-4B44-B281-F8A616BFBA64}" dt="2025-10-20T14:27:18.615" v="375" actId="14100"/>
        <pc:sldMkLst>
          <pc:docMk/>
          <pc:sldMk cId="0" sldId="264"/>
        </pc:sldMkLst>
      </pc:sldChg>
      <pc:sldChg chg="modSp mod">
        <pc:chgData name="Mauguen, Audrey" userId="3b6f2cdc-a714-44a3-b0b2-0ba25b7b1dfc" providerId="ADAL" clId="{A832A0BC-8342-4B44-B281-F8A616BFBA64}" dt="2025-10-20T19:47:16.666" v="2347" actId="6549"/>
        <pc:sldMkLst>
          <pc:docMk/>
          <pc:sldMk cId="0" sldId="265"/>
        </pc:sldMkLst>
      </pc:sldChg>
      <pc:sldChg chg="modSp mod">
        <pc:chgData name="Mauguen, Audrey" userId="3b6f2cdc-a714-44a3-b0b2-0ba25b7b1dfc" providerId="ADAL" clId="{A832A0BC-8342-4B44-B281-F8A616BFBA64}" dt="2025-10-20T19:42:50.610" v="2265" actId="207"/>
        <pc:sldMkLst>
          <pc:docMk/>
          <pc:sldMk cId="0" sldId="266"/>
        </pc:sldMkLst>
      </pc:sldChg>
      <pc:sldChg chg="modSp mod">
        <pc:chgData name="Mauguen, Audrey" userId="3b6f2cdc-a714-44a3-b0b2-0ba25b7b1dfc" providerId="ADAL" clId="{A832A0BC-8342-4B44-B281-F8A616BFBA64}" dt="2025-10-20T14:36:04.502" v="470" actId="20577"/>
        <pc:sldMkLst>
          <pc:docMk/>
          <pc:sldMk cId="0" sldId="267"/>
        </pc:sldMkLst>
      </pc:sldChg>
      <pc:sldChg chg="modSp mod">
        <pc:chgData name="Mauguen, Audrey" userId="3b6f2cdc-a714-44a3-b0b2-0ba25b7b1dfc" providerId="ADAL" clId="{A832A0BC-8342-4B44-B281-F8A616BFBA64}" dt="2025-10-20T19:42:59.511" v="2268" actId="207"/>
        <pc:sldMkLst>
          <pc:docMk/>
          <pc:sldMk cId="0" sldId="268"/>
        </pc:sldMkLst>
      </pc:sldChg>
      <pc:sldChg chg="addSp delSp modSp mod">
        <pc:chgData name="Mauguen, Audrey" userId="3b6f2cdc-a714-44a3-b0b2-0ba25b7b1dfc" providerId="ADAL" clId="{A832A0BC-8342-4B44-B281-F8A616BFBA64}" dt="2025-10-20T19:43:27.067" v="2272" actId="207"/>
        <pc:sldMkLst>
          <pc:docMk/>
          <pc:sldMk cId="0" sldId="269"/>
        </pc:sldMkLst>
      </pc:sldChg>
      <pc:sldChg chg="addSp modSp del mod ord">
        <pc:chgData name="Mauguen, Audrey" userId="3b6f2cdc-a714-44a3-b0b2-0ba25b7b1dfc" providerId="ADAL" clId="{A832A0BC-8342-4B44-B281-F8A616BFBA64}" dt="2025-10-20T15:01:49.025" v="759" actId="47"/>
        <pc:sldMkLst>
          <pc:docMk/>
          <pc:sldMk cId="0" sldId="270"/>
        </pc:sldMkLst>
      </pc:sldChg>
      <pc:sldChg chg="modSp mod ord modShow">
        <pc:chgData name="Mauguen, Audrey" userId="3b6f2cdc-a714-44a3-b0b2-0ba25b7b1dfc" providerId="ADAL" clId="{A832A0BC-8342-4B44-B281-F8A616BFBA64}" dt="2025-10-20T19:43:07.632" v="2270" actId="207"/>
        <pc:sldMkLst>
          <pc:docMk/>
          <pc:sldMk cId="0" sldId="271"/>
        </pc:sldMkLst>
      </pc:sldChg>
      <pc:sldChg chg="addSp delSp modSp mod">
        <pc:chgData name="Mauguen, Audrey" userId="3b6f2cdc-a714-44a3-b0b2-0ba25b7b1dfc" providerId="ADAL" clId="{A832A0BC-8342-4B44-B281-F8A616BFBA64}" dt="2025-10-20T19:43:47.788" v="2280" actId="207"/>
        <pc:sldMkLst>
          <pc:docMk/>
          <pc:sldMk cId="0" sldId="272"/>
        </pc:sldMkLst>
      </pc:sldChg>
      <pc:sldChg chg="addSp delSp modSp mod">
        <pc:chgData name="Mauguen, Audrey" userId="3b6f2cdc-a714-44a3-b0b2-0ba25b7b1dfc" providerId="ADAL" clId="{A832A0BC-8342-4B44-B281-F8A616BFBA64}" dt="2025-10-20T19:43:50.550" v="2281" actId="207"/>
        <pc:sldMkLst>
          <pc:docMk/>
          <pc:sldMk cId="0" sldId="273"/>
        </pc:sldMkLst>
      </pc:sldChg>
      <pc:sldChg chg="modSp mod">
        <pc:chgData name="Mauguen, Audrey" userId="3b6f2cdc-a714-44a3-b0b2-0ba25b7b1dfc" providerId="ADAL" clId="{A832A0BC-8342-4B44-B281-F8A616BFBA64}" dt="2025-10-20T19:51:46.408" v="2363" actId="207"/>
        <pc:sldMkLst>
          <pc:docMk/>
          <pc:sldMk cId="0" sldId="274"/>
        </pc:sldMkLst>
      </pc:sldChg>
      <pc:sldChg chg="modSp del mod modShow">
        <pc:chgData name="Mauguen, Audrey" userId="3b6f2cdc-a714-44a3-b0b2-0ba25b7b1dfc" providerId="ADAL" clId="{A832A0BC-8342-4B44-B281-F8A616BFBA64}" dt="2025-10-20T19:53:03.212" v="2368" actId="47"/>
        <pc:sldMkLst>
          <pc:docMk/>
          <pc:sldMk cId="0" sldId="275"/>
        </pc:sldMkLst>
      </pc:sldChg>
      <pc:sldChg chg="ord">
        <pc:chgData name="Mauguen, Audrey" userId="3b6f2cdc-a714-44a3-b0b2-0ba25b7b1dfc" providerId="ADAL" clId="{A832A0BC-8342-4B44-B281-F8A616BFBA64}" dt="2025-10-20T15:36:26.515" v="1307"/>
        <pc:sldMkLst>
          <pc:docMk/>
          <pc:sldMk cId="0" sldId="276"/>
        </pc:sldMkLst>
      </pc:sldChg>
      <pc:sldChg chg="modSp mod ord">
        <pc:chgData name="Mauguen, Audrey" userId="3b6f2cdc-a714-44a3-b0b2-0ba25b7b1dfc" providerId="ADAL" clId="{A832A0BC-8342-4B44-B281-F8A616BFBA64}" dt="2025-10-20T19:44:34.302" v="2293" actId="207"/>
        <pc:sldMkLst>
          <pc:docMk/>
          <pc:sldMk cId="0" sldId="277"/>
        </pc:sldMkLst>
      </pc:sldChg>
      <pc:sldChg chg="addSp delSp modSp mod ord">
        <pc:chgData name="Mauguen, Audrey" userId="3b6f2cdc-a714-44a3-b0b2-0ba25b7b1dfc" providerId="ADAL" clId="{A832A0BC-8342-4B44-B281-F8A616BFBA64}" dt="2025-10-20T19:44:37.935" v="2294" actId="207"/>
        <pc:sldMkLst>
          <pc:docMk/>
          <pc:sldMk cId="0" sldId="278"/>
        </pc:sldMkLst>
      </pc:sldChg>
      <pc:sldChg chg="modSp mod ord">
        <pc:chgData name="Mauguen, Audrey" userId="3b6f2cdc-a714-44a3-b0b2-0ba25b7b1dfc" providerId="ADAL" clId="{A832A0BC-8342-4B44-B281-F8A616BFBA64}" dt="2025-10-20T19:44:40.048" v="2295" actId="207"/>
        <pc:sldMkLst>
          <pc:docMk/>
          <pc:sldMk cId="0" sldId="279"/>
        </pc:sldMkLst>
      </pc:sldChg>
      <pc:sldChg chg="modSp mod">
        <pc:chgData name="Mauguen, Audrey" userId="3b6f2cdc-a714-44a3-b0b2-0ba25b7b1dfc" providerId="ADAL" clId="{A832A0BC-8342-4B44-B281-F8A616BFBA64}" dt="2025-10-20T15:36:52.892" v="1319" actId="20577"/>
        <pc:sldMkLst>
          <pc:docMk/>
          <pc:sldMk cId="0" sldId="280"/>
        </pc:sldMkLst>
      </pc:sldChg>
      <pc:sldChg chg="modSp mod">
        <pc:chgData name="Mauguen, Audrey" userId="3b6f2cdc-a714-44a3-b0b2-0ba25b7b1dfc" providerId="ADAL" clId="{A832A0BC-8342-4B44-B281-F8A616BFBA64}" dt="2025-10-20T19:44:05.574" v="2286" actId="207"/>
        <pc:sldMkLst>
          <pc:docMk/>
          <pc:sldMk cId="0" sldId="281"/>
        </pc:sldMkLst>
      </pc:sldChg>
      <pc:sldChg chg="modSp mod">
        <pc:chgData name="Mauguen, Audrey" userId="3b6f2cdc-a714-44a3-b0b2-0ba25b7b1dfc" providerId="ADAL" clId="{A832A0BC-8342-4B44-B281-F8A616BFBA64}" dt="2025-10-20T19:44:22.102" v="2289" actId="207"/>
        <pc:sldMkLst>
          <pc:docMk/>
          <pc:sldMk cId="0" sldId="282"/>
        </pc:sldMkLst>
      </pc:sldChg>
      <pc:sldChg chg="modSp mod">
        <pc:chgData name="Mauguen, Audrey" userId="3b6f2cdc-a714-44a3-b0b2-0ba25b7b1dfc" providerId="ADAL" clId="{A832A0BC-8342-4B44-B281-F8A616BFBA64}" dt="2025-10-20T19:53:41.056" v="2377" actId="15"/>
        <pc:sldMkLst>
          <pc:docMk/>
          <pc:sldMk cId="0" sldId="283"/>
        </pc:sldMkLst>
      </pc:sldChg>
      <pc:sldChg chg="modSp mod">
        <pc:chgData name="Mauguen, Audrey" userId="3b6f2cdc-a714-44a3-b0b2-0ba25b7b1dfc" providerId="ADAL" clId="{A832A0BC-8342-4B44-B281-F8A616BFBA64}" dt="2025-10-20T19:44:25.577" v="2290" actId="207"/>
        <pc:sldMkLst>
          <pc:docMk/>
          <pc:sldMk cId="0" sldId="284"/>
        </pc:sldMkLst>
      </pc:sldChg>
      <pc:sldChg chg="modSp mod">
        <pc:chgData name="Mauguen, Audrey" userId="3b6f2cdc-a714-44a3-b0b2-0ba25b7b1dfc" providerId="ADAL" clId="{A832A0BC-8342-4B44-B281-F8A616BFBA64}" dt="2025-10-20T15:58:19.138" v="1737" actId="404"/>
        <pc:sldMkLst>
          <pc:docMk/>
          <pc:sldMk cId="0" sldId="287"/>
        </pc:sldMkLst>
      </pc:sldChg>
      <pc:sldChg chg="del">
        <pc:chgData name="Mauguen, Audrey" userId="3b6f2cdc-a714-44a3-b0b2-0ba25b7b1dfc" providerId="ADAL" clId="{A832A0BC-8342-4B44-B281-F8A616BFBA64}" dt="2025-10-20T19:14:03.009" v="2161" actId="47"/>
        <pc:sldMkLst>
          <pc:docMk/>
          <pc:sldMk cId="0" sldId="288"/>
        </pc:sldMkLst>
      </pc:sldChg>
      <pc:sldChg chg="del">
        <pc:chgData name="Mauguen, Audrey" userId="3b6f2cdc-a714-44a3-b0b2-0ba25b7b1dfc" providerId="ADAL" clId="{A832A0BC-8342-4B44-B281-F8A616BFBA64}" dt="2025-10-20T19:14:05.473" v="2162" actId="47"/>
        <pc:sldMkLst>
          <pc:docMk/>
          <pc:sldMk cId="0" sldId="289"/>
        </pc:sldMkLst>
      </pc:sldChg>
      <pc:sldChg chg="addSp modSp mod ord">
        <pc:chgData name="Mauguen, Audrey" userId="3b6f2cdc-a714-44a3-b0b2-0ba25b7b1dfc" providerId="ADAL" clId="{A832A0BC-8342-4B44-B281-F8A616BFBA64}" dt="2025-10-20T19:56:08.833" v="2396" actId="2711"/>
        <pc:sldMkLst>
          <pc:docMk/>
          <pc:sldMk cId="0" sldId="290"/>
        </pc:sldMkLst>
      </pc:sldChg>
      <pc:sldChg chg="modSp mod">
        <pc:chgData name="Mauguen, Audrey" userId="3b6f2cdc-a714-44a3-b0b2-0ba25b7b1dfc" providerId="ADAL" clId="{A832A0BC-8342-4B44-B281-F8A616BFBA64}" dt="2025-10-20T19:45:37.822" v="2312" actId="1076"/>
        <pc:sldMkLst>
          <pc:docMk/>
          <pc:sldMk cId="0" sldId="291"/>
        </pc:sldMkLst>
      </pc:sldChg>
      <pc:sldChg chg="modSp mod">
        <pc:chgData name="Mauguen, Audrey" userId="3b6f2cdc-a714-44a3-b0b2-0ba25b7b1dfc" providerId="ADAL" clId="{A832A0BC-8342-4B44-B281-F8A616BFBA64}" dt="2025-10-20T19:32:41.122" v="2225" actId="2711"/>
        <pc:sldMkLst>
          <pc:docMk/>
          <pc:sldMk cId="496915091" sldId="292"/>
        </pc:sldMkLst>
      </pc:sldChg>
      <pc:sldChg chg="modSp mod">
        <pc:chgData name="Mauguen, Audrey" userId="3b6f2cdc-a714-44a3-b0b2-0ba25b7b1dfc" providerId="ADAL" clId="{A832A0BC-8342-4B44-B281-F8A616BFBA64}" dt="2025-10-20T19:44:27.427" v="2291" actId="207"/>
        <pc:sldMkLst>
          <pc:docMk/>
          <pc:sldMk cId="1354974245" sldId="293"/>
        </pc:sldMkLst>
      </pc:sldChg>
      <pc:sldChg chg="addSp delSp modSp mod">
        <pc:chgData name="Mauguen, Audrey" userId="3b6f2cdc-a714-44a3-b0b2-0ba25b7b1dfc" providerId="ADAL" clId="{A832A0BC-8342-4B44-B281-F8A616BFBA64}" dt="2025-10-20T19:53:54.418" v="2379" actId="20577"/>
        <pc:sldMkLst>
          <pc:docMk/>
          <pc:sldMk cId="876454781" sldId="294"/>
        </pc:sldMkLst>
      </pc:sldChg>
      <pc:sldChg chg="addSp delSp modSp add mod">
        <pc:chgData name="Mauguen, Audrey" userId="3b6f2cdc-a714-44a3-b0b2-0ba25b7b1dfc" providerId="ADAL" clId="{A832A0BC-8342-4B44-B281-F8A616BFBA64}" dt="2025-10-20T19:42:28.367" v="2261" actId="207"/>
        <pc:sldMkLst>
          <pc:docMk/>
          <pc:sldMk cId="218329362" sldId="295"/>
        </pc:sldMkLst>
      </pc:sldChg>
      <pc:sldChg chg="new del">
        <pc:chgData name="Mauguen, Audrey" userId="3b6f2cdc-a714-44a3-b0b2-0ba25b7b1dfc" providerId="ADAL" clId="{A832A0BC-8342-4B44-B281-F8A616BFBA64}" dt="2025-10-20T14:20:06.245" v="287" actId="47"/>
        <pc:sldMkLst>
          <pc:docMk/>
          <pc:sldMk cId="672351659" sldId="295"/>
        </pc:sldMkLst>
      </pc:sldChg>
      <pc:sldChg chg="modSp add mod">
        <pc:chgData name="Mauguen, Audrey" userId="3b6f2cdc-a714-44a3-b0b2-0ba25b7b1dfc" providerId="ADAL" clId="{A832A0BC-8342-4B44-B281-F8A616BFBA64}" dt="2025-10-20T19:47:38.249" v="2353" actId="14100"/>
        <pc:sldMkLst>
          <pc:docMk/>
          <pc:sldMk cId="2280374889" sldId="296"/>
        </pc:sldMkLst>
      </pc:sldChg>
      <pc:sldChg chg="modSp add mod">
        <pc:chgData name="Mauguen, Audrey" userId="3b6f2cdc-a714-44a3-b0b2-0ba25b7b1dfc" providerId="ADAL" clId="{A832A0BC-8342-4B44-B281-F8A616BFBA64}" dt="2025-10-20T19:42:56.607" v="2267" actId="207"/>
        <pc:sldMkLst>
          <pc:docMk/>
          <pc:sldMk cId="4039590585" sldId="297"/>
        </pc:sldMkLst>
      </pc:sldChg>
      <pc:sldChg chg="addSp delSp modSp new del mod">
        <pc:chgData name="Mauguen, Audrey" userId="3b6f2cdc-a714-44a3-b0b2-0ba25b7b1dfc" providerId="ADAL" clId="{A832A0BC-8342-4B44-B281-F8A616BFBA64}" dt="2025-10-20T14:49:57.365" v="673" actId="47"/>
        <pc:sldMkLst>
          <pc:docMk/>
          <pc:sldMk cId="1492490389" sldId="298"/>
        </pc:sldMkLst>
      </pc:sldChg>
      <pc:sldChg chg="addSp delSp modSp add mod">
        <pc:chgData name="Mauguen, Audrey" userId="3b6f2cdc-a714-44a3-b0b2-0ba25b7b1dfc" providerId="ADAL" clId="{A832A0BC-8342-4B44-B281-F8A616BFBA64}" dt="2025-10-20T19:49:19.600" v="2357" actId="207"/>
        <pc:sldMkLst>
          <pc:docMk/>
          <pc:sldMk cId="1237928322" sldId="299"/>
        </pc:sldMkLst>
      </pc:sldChg>
      <pc:sldChg chg="modSp add del mod">
        <pc:chgData name="Mauguen, Audrey" userId="3b6f2cdc-a714-44a3-b0b2-0ba25b7b1dfc" providerId="ADAL" clId="{A832A0BC-8342-4B44-B281-F8A616BFBA64}" dt="2025-10-20T19:49:55.974" v="2361" actId="47"/>
        <pc:sldMkLst>
          <pc:docMk/>
          <pc:sldMk cId="2195567936" sldId="300"/>
        </pc:sldMkLst>
      </pc:sldChg>
      <pc:sldChg chg="addSp delSp modSp add mod">
        <pc:chgData name="Mauguen, Audrey" userId="3b6f2cdc-a714-44a3-b0b2-0ba25b7b1dfc" providerId="ADAL" clId="{A832A0BC-8342-4B44-B281-F8A616BFBA64}" dt="2025-10-20T19:43:29.500" v="2273" actId="207"/>
        <pc:sldMkLst>
          <pc:docMk/>
          <pc:sldMk cId="2209633856" sldId="301"/>
        </pc:sldMkLst>
      </pc:sldChg>
      <pc:sldChg chg="addSp delSp modSp add del mod">
        <pc:chgData name="Mauguen, Audrey" userId="3b6f2cdc-a714-44a3-b0b2-0ba25b7b1dfc" providerId="ADAL" clId="{A832A0BC-8342-4B44-B281-F8A616BFBA64}" dt="2025-10-20T15:05:14.585" v="839" actId="47"/>
        <pc:sldMkLst>
          <pc:docMk/>
          <pc:sldMk cId="2441153875" sldId="302"/>
        </pc:sldMkLst>
      </pc:sldChg>
      <pc:sldChg chg="addSp delSp modSp add mod">
        <pc:chgData name="Mauguen, Audrey" userId="3b6f2cdc-a714-44a3-b0b2-0ba25b7b1dfc" providerId="ADAL" clId="{A832A0BC-8342-4B44-B281-F8A616BFBA64}" dt="2025-10-20T19:43:31.476" v="2274" actId="207"/>
        <pc:sldMkLst>
          <pc:docMk/>
          <pc:sldMk cId="2702941032" sldId="303"/>
        </pc:sldMkLst>
      </pc:sldChg>
      <pc:sldChg chg="addSp delSp modSp add mod">
        <pc:chgData name="Mauguen, Audrey" userId="3b6f2cdc-a714-44a3-b0b2-0ba25b7b1dfc" providerId="ADAL" clId="{A832A0BC-8342-4B44-B281-F8A616BFBA64}" dt="2025-10-20T19:43:33.940" v="2275" actId="207"/>
        <pc:sldMkLst>
          <pc:docMk/>
          <pc:sldMk cId="2203444034" sldId="304"/>
        </pc:sldMkLst>
      </pc:sldChg>
      <pc:sldChg chg="addSp delSp modSp add mod">
        <pc:chgData name="Mauguen, Audrey" userId="3b6f2cdc-a714-44a3-b0b2-0ba25b7b1dfc" providerId="ADAL" clId="{A832A0BC-8342-4B44-B281-F8A616BFBA64}" dt="2025-10-20T19:43:36.091" v="2276" actId="207"/>
        <pc:sldMkLst>
          <pc:docMk/>
          <pc:sldMk cId="133738084" sldId="305"/>
        </pc:sldMkLst>
      </pc:sldChg>
      <pc:sldChg chg="addSp delSp modSp add mod">
        <pc:chgData name="Mauguen, Audrey" userId="3b6f2cdc-a714-44a3-b0b2-0ba25b7b1dfc" providerId="ADAL" clId="{A832A0BC-8342-4B44-B281-F8A616BFBA64}" dt="2025-10-20T19:43:38.337" v="2277" actId="207"/>
        <pc:sldMkLst>
          <pc:docMk/>
          <pc:sldMk cId="2023798197" sldId="306"/>
        </pc:sldMkLst>
      </pc:sldChg>
      <pc:sldChg chg="add del">
        <pc:chgData name="Mauguen, Audrey" userId="3b6f2cdc-a714-44a3-b0b2-0ba25b7b1dfc" providerId="ADAL" clId="{A832A0BC-8342-4B44-B281-F8A616BFBA64}" dt="2025-10-20T15:08:08.178" v="886"/>
        <pc:sldMkLst>
          <pc:docMk/>
          <pc:sldMk cId="1262909783" sldId="307"/>
        </pc:sldMkLst>
      </pc:sldChg>
      <pc:sldChg chg="addSp delSp modSp add mod">
        <pc:chgData name="Mauguen, Audrey" userId="3b6f2cdc-a714-44a3-b0b2-0ba25b7b1dfc" providerId="ADAL" clId="{A832A0BC-8342-4B44-B281-F8A616BFBA64}" dt="2025-10-20T19:43:42.717" v="2278" actId="207"/>
        <pc:sldMkLst>
          <pc:docMk/>
          <pc:sldMk cId="1844649845" sldId="307"/>
        </pc:sldMkLst>
      </pc:sldChg>
      <pc:sldChg chg="addSp delSp modSp add mod">
        <pc:chgData name="Mauguen, Audrey" userId="3b6f2cdc-a714-44a3-b0b2-0ba25b7b1dfc" providerId="ADAL" clId="{A832A0BC-8342-4B44-B281-F8A616BFBA64}" dt="2025-10-20T19:43:45.292" v="2279" actId="207"/>
        <pc:sldMkLst>
          <pc:docMk/>
          <pc:sldMk cId="4206674093" sldId="308"/>
        </pc:sldMkLst>
      </pc:sldChg>
      <pc:sldChg chg="addSp delSp modSp add mod">
        <pc:chgData name="Mauguen, Audrey" userId="3b6f2cdc-a714-44a3-b0b2-0ba25b7b1dfc" providerId="ADAL" clId="{A832A0BC-8342-4B44-B281-F8A616BFBA64}" dt="2025-10-20T19:43:54.929" v="2283" actId="207"/>
        <pc:sldMkLst>
          <pc:docMk/>
          <pc:sldMk cId="1138288465" sldId="309"/>
        </pc:sldMkLst>
      </pc:sldChg>
      <pc:sldChg chg="addSp delSp modSp add mod">
        <pc:chgData name="Mauguen, Audrey" userId="3b6f2cdc-a714-44a3-b0b2-0ba25b7b1dfc" providerId="ADAL" clId="{A832A0BC-8342-4B44-B281-F8A616BFBA64}" dt="2025-10-20T19:52:41.187" v="2367" actId="1076"/>
        <pc:sldMkLst>
          <pc:docMk/>
          <pc:sldMk cId="3552790173" sldId="310"/>
        </pc:sldMkLst>
      </pc:sldChg>
      <pc:sldChg chg="addSp delSp modSp add del mod">
        <pc:chgData name="Mauguen, Audrey" userId="3b6f2cdc-a714-44a3-b0b2-0ba25b7b1dfc" providerId="ADAL" clId="{A832A0BC-8342-4B44-B281-F8A616BFBA64}" dt="2025-10-20T19:55:04.456" v="2388" actId="47"/>
        <pc:sldMkLst>
          <pc:docMk/>
          <pc:sldMk cId="2752120783" sldId="311"/>
        </pc:sldMkLst>
      </pc:sldChg>
      <pc:sldChg chg="addSp modSp add del mod">
        <pc:chgData name="Mauguen, Audrey" userId="3b6f2cdc-a714-44a3-b0b2-0ba25b7b1dfc" providerId="ADAL" clId="{A832A0BC-8342-4B44-B281-F8A616BFBA64}" dt="2025-10-20T19:54:52.902" v="2384" actId="47"/>
        <pc:sldMkLst>
          <pc:docMk/>
          <pc:sldMk cId="672880704" sldId="312"/>
        </pc:sldMkLst>
      </pc:sldChg>
      <pc:sldChg chg="addSp modSp add mod">
        <pc:chgData name="Mauguen, Audrey" userId="3b6f2cdc-a714-44a3-b0b2-0ba25b7b1dfc" providerId="ADAL" clId="{A832A0BC-8342-4B44-B281-F8A616BFBA64}" dt="2025-10-20T19:45:00.377" v="2301" actId="207"/>
        <pc:sldMkLst>
          <pc:docMk/>
          <pc:sldMk cId="2737095956" sldId="313"/>
        </pc:sldMkLst>
      </pc:sldChg>
      <pc:sldChg chg="addSp delSp modSp add mod">
        <pc:chgData name="Mauguen, Audrey" userId="3b6f2cdc-a714-44a3-b0b2-0ba25b7b1dfc" providerId="ADAL" clId="{A832A0BC-8342-4B44-B281-F8A616BFBA64}" dt="2025-10-20T19:45:08.240" v="2303" actId="207"/>
        <pc:sldMkLst>
          <pc:docMk/>
          <pc:sldMk cId="2669664086" sldId="314"/>
        </pc:sldMkLst>
      </pc:sldChg>
      <pc:sldChg chg="addSp delSp modSp add mod">
        <pc:chgData name="Mauguen, Audrey" userId="3b6f2cdc-a714-44a3-b0b2-0ba25b7b1dfc" providerId="ADAL" clId="{A832A0BC-8342-4B44-B281-F8A616BFBA64}" dt="2025-10-20T19:45:14.585" v="2305" actId="207"/>
        <pc:sldMkLst>
          <pc:docMk/>
          <pc:sldMk cId="2596467686" sldId="315"/>
        </pc:sldMkLst>
      </pc:sldChg>
      <pc:sldChg chg="addSp delSp modSp add mod">
        <pc:chgData name="Mauguen, Audrey" userId="3b6f2cdc-a714-44a3-b0b2-0ba25b7b1dfc" providerId="ADAL" clId="{A832A0BC-8342-4B44-B281-F8A616BFBA64}" dt="2025-10-20T19:45:17.270" v="2306" actId="207"/>
        <pc:sldMkLst>
          <pc:docMk/>
          <pc:sldMk cId="2008182994" sldId="316"/>
        </pc:sldMkLst>
      </pc:sldChg>
      <pc:sldChg chg="addSp delSp modSp add mod">
        <pc:chgData name="Mauguen, Audrey" userId="3b6f2cdc-a714-44a3-b0b2-0ba25b7b1dfc" providerId="ADAL" clId="{A832A0BC-8342-4B44-B281-F8A616BFBA64}" dt="2025-10-20T19:45:26.145" v="2309" actId="207"/>
        <pc:sldMkLst>
          <pc:docMk/>
          <pc:sldMk cId="3623194484" sldId="317"/>
        </pc:sldMkLst>
      </pc:sldChg>
      <pc:sldChg chg="addSp delSp modSp add mod">
        <pc:chgData name="Mauguen, Audrey" userId="3b6f2cdc-a714-44a3-b0b2-0ba25b7b1dfc" providerId="ADAL" clId="{A832A0BC-8342-4B44-B281-F8A616BFBA64}" dt="2025-10-20T19:45:31.056" v="2310" actId="207"/>
        <pc:sldMkLst>
          <pc:docMk/>
          <pc:sldMk cId="2515281981" sldId="318"/>
        </pc:sldMkLst>
      </pc:sldChg>
      <pc:sldChg chg="delSp modSp add mod">
        <pc:chgData name="Mauguen, Audrey" userId="3b6f2cdc-a714-44a3-b0b2-0ba25b7b1dfc" providerId="ADAL" clId="{A832A0BC-8342-4B44-B281-F8A616BFBA64}" dt="2025-10-20T19:45:33.253" v="2311" actId="207"/>
        <pc:sldMkLst>
          <pc:docMk/>
          <pc:sldMk cId="92959335" sldId="319"/>
        </pc:sldMkLst>
      </pc:sldChg>
      <pc:sldChg chg="delSp add mod">
        <pc:chgData name="Mauguen, Audrey" userId="3b6f2cdc-a714-44a3-b0b2-0ba25b7b1dfc" providerId="ADAL" clId="{A832A0BC-8342-4B44-B281-F8A616BFBA64}" dt="2025-10-20T19:54:47.485" v="2383" actId="478"/>
        <pc:sldMkLst>
          <pc:docMk/>
          <pc:sldMk cId="3512069707" sldId="320"/>
        </pc:sldMkLst>
      </pc:sldChg>
      <pc:sldChg chg="delSp add mod">
        <pc:chgData name="Mauguen, Audrey" userId="3b6f2cdc-a714-44a3-b0b2-0ba25b7b1dfc" providerId="ADAL" clId="{A832A0BC-8342-4B44-B281-F8A616BFBA64}" dt="2025-10-20T19:55:03.153" v="2387" actId="478"/>
        <pc:sldMkLst>
          <pc:docMk/>
          <pc:sldMk cId="924372320" sldId="321"/>
        </pc:sldMkLst>
      </pc:sldChg>
      <pc:sldMasterChg chg="modSp modSldLayout">
        <pc:chgData name="Mauguen, Audrey" userId="3b6f2cdc-a714-44a3-b0b2-0ba25b7b1dfc" providerId="ADAL" clId="{A832A0BC-8342-4B44-B281-F8A616BFBA64}" dt="2025-10-20T19:41:48.935" v="2258" actId="207"/>
        <pc:sldMasterMkLst>
          <pc:docMk/>
          <pc:sldMasterMk cId="2575172793" sldId="2147483693"/>
        </pc:sldMasterMkLst>
        <pc:sldLayoutChg chg="addSp delSp modSp mod">
          <pc:chgData name="Mauguen, Audrey" userId="3b6f2cdc-a714-44a3-b0b2-0ba25b7b1dfc" providerId="ADAL" clId="{A832A0BC-8342-4B44-B281-F8A616BFBA64}" dt="2025-10-20T19:40:58.268" v="2254"/>
          <pc:sldLayoutMkLst>
            <pc:docMk/>
            <pc:sldMasterMk cId="2575172793" sldId="2147483693"/>
            <pc:sldLayoutMk cId="2701020430" sldId="2147483724"/>
          </pc:sldLayoutMkLst>
        </pc:sldLayoutChg>
        <pc:sldLayoutChg chg="addSp delSp modSp mod">
          <pc:chgData name="Mauguen, Audrey" userId="3b6f2cdc-a714-44a3-b0b2-0ba25b7b1dfc" providerId="ADAL" clId="{A832A0BC-8342-4B44-B281-F8A616BFBA64}" dt="2025-10-20T19:41:06.041" v="2256"/>
          <pc:sldLayoutMkLst>
            <pc:docMk/>
            <pc:sldMasterMk cId="2575172793" sldId="2147483693"/>
            <pc:sldLayoutMk cId="964049815" sldId="214748372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51AAD-45C0-4352-AB7B-AD929AE33120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27175" y="433388"/>
            <a:ext cx="1555750" cy="116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1665288"/>
            <a:ext cx="3689350" cy="1363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3F43A-AC80-4217-AE62-295FC038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3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8464" y="807509"/>
            <a:ext cx="3268561" cy="964395"/>
          </a:xfrm>
        </p:spPr>
        <p:txBody>
          <a:bodyPr tIns="0" bIns="0" anchor="b" anchorCtr="0"/>
          <a:lstStyle>
            <a:lvl1pPr>
              <a:defRPr sz="181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417E6A-C399-4D34-AA35-6617A97C7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705" y="2034921"/>
            <a:ext cx="3268561" cy="1172041"/>
          </a:xfrm>
        </p:spPr>
        <p:txBody>
          <a:bodyPr tIns="228600" anchor="t" anchorCtr="0"/>
          <a:lstStyle>
            <a:lvl1pPr>
              <a:lnSpc>
                <a:spcPts val="1008"/>
              </a:lnSpc>
              <a:spcAft>
                <a:spcPts val="0"/>
              </a:spcAft>
              <a:defRPr sz="706" b="0">
                <a:solidFill>
                  <a:schemeClr val="bg1"/>
                </a:solidFill>
              </a:defRPr>
            </a:lvl1pPr>
            <a:lvl2pPr marL="4002" indent="0">
              <a:lnSpc>
                <a:spcPts val="1008"/>
              </a:lnSpc>
              <a:spcAft>
                <a:spcPts val="0"/>
              </a:spcAft>
              <a:buFontTx/>
              <a:buNone/>
              <a:tabLst/>
              <a:defRPr sz="706" b="0">
                <a:solidFill>
                  <a:schemeClr val="bg1"/>
                </a:solidFill>
              </a:defRPr>
            </a:lvl2pPr>
            <a:lvl3pPr marL="0" indent="0">
              <a:lnSpc>
                <a:spcPts val="1008"/>
              </a:lnSpc>
              <a:spcAft>
                <a:spcPts val="0"/>
              </a:spcAft>
              <a:buNone/>
              <a:defRPr sz="706" b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706" b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706" b="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706" b="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706" b="0">
                <a:solidFill>
                  <a:schemeClr val="bg1"/>
                </a:solidFill>
              </a:defRPr>
            </a:lvl7pPr>
            <a:lvl8pPr marL="0" indent="0">
              <a:lnSpc>
                <a:spcPts val="1008"/>
              </a:lnSpc>
              <a:spcAft>
                <a:spcPts val="0"/>
              </a:spcAft>
              <a:buNone/>
              <a:defRPr sz="706" b="0">
                <a:solidFill>
                  <a:schemeClr val="bg1"/>
                </a:solidFill>
              </a:defRPr>
            </a:lvl8pPr>
            <a:lvl9pPr marL="0" indent="0">
              <a:lnSpc>
                <a:spcPts val="1008"/>
              </a:lnSpc>
              <a:spcAft>
                <a:spcPts val="0"/>
              </a:spcAft>
              <a:buNone/>
              <a:defRPr sz="706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C17B62-8F17-4111-B083-3AC63A3E0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464" y="1771905"/>
            <a:ext cx="3268561" cy="263016"/>
          </a:xfrm>
        </p:spPr>
        <p:txBody>
          <a:bodyPr bIns="0"/>
          <a:lstStyle>
            <a:lvl1pPr algn="l">
              <a:defRPr sz="605">
                <a:solidFill>
                  <a:schemeClr val="bg1"/>
                </a:solidFill>
                <a:latin typeface="+mn-lt"/>
              </a:defRPr>
            </a:lvl1pPr>
            <a:lvl2pPr algn="l">
              <a:defRPr sz="605"/>
            </a:lvl2pPr>
            <a:lvl3pPr algn="l">
              <a:defRPr sz="605"/>
            </a:lvl3pPr>
            <a:lvl4pPr algn="l">
              <a:defRPr sz="605"/>
            </a:lvl4pPr>
            <a:lvl5pPr algn="l">
              <a:defRPr sz="605"/>
            </a:lvl5pPr>
            <a:lvl6pPr algn="l">
              <a:defRPr sz="605"/>
            </a:lvl6pPr>
            <a:lvl7pPr algn="l">
              <a:defRPr sz="605"/>
            </a:lvl7pPr>
            <a:lvl8pPr algn="l">
              <a:defRPr sz="605"/>
            </a:lvl8pPr>
            <a:lvl9pPr algn="l">
              <a:defRPr sz="605"/>
            </a:lvl9pPr>
          </a:lstStyle>
          <a:p>
            <a:fld id="{60FB39D7-99B6-4558-8E91-C1F97ECF3248}" type="datetime1">
              <a:rPr lang="en-US" smtClean="0"/>
              <a:t>3/5/2026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C8320-524F-E044-88D4-EB0D0B7ECC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0" y="2909855"/>
            <a:ext cx="1422714" cy="3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57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/3 image 2/3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6D17BA-B313-4C5A-AFC9-CB21C07EF6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35945" y="807508"/>
            <a:ext cx="2790071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A2FEC933-0487-B540-9BD4-2C03092B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ED2BFD29-00CB-4C4F-988D-604555E06B23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E867178-3C9E-844C-9530-0EDA70554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CF1D2BF-6F7F-C145-9007-C13494FA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0E362FD4-229A-204B-BCDA-AA13403A318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5685" y="807508"/>
            <a:ext cx="1336609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51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2/3 content 1/3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6D17BA-B313-4C5A-AFC9-CB21C07EF6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5685" y="807508"/>
            <a:ext cx="2788470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A4CB2711-5CAB-A742-9D9C-6F15605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88D73A03-B81A-434B-A1E2-B90D14D9392C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E1070EE-5074-F640-8C59-376A839D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4897E64-2768-6244-8B81-D688E147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9D8F69-08A0-6B46-8C4C-C43B52F0FD4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89407" y="807508"/>
            <a:ext cx="1336609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518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2/3 content 1/3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BDBD734F-59E6-7847-87E6-AB6C48B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0A2E414-65AA-4DE7-BDAF-B63D4D0E4866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81F3C3F-6215-5241-8324-E0933B07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1C05ACD-07FE-654D-9AF1-5BE77F02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0CF75C4A-C842-3149-BB8A-04159AE0BF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4884" y="807508"/>
            <a:ext cx="2789271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9622D7C8-3365-D245-B264-EBED56CCEE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89407" y="807508"/>
            <a:ext cx="1336609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43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/3 content 2/3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6D17BA-B313-4C5A-AFC9-CB21C07EF6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5685" y="807509"/>
            <a:ext cx="1333407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A65D0927-DA99-9048-8CED-BCB00E85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FEFD11FF-6273-4262-AF0E-E4046057193C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DBCD264-453F-BB4C-9066-966CCFE3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D2D6EDC-451A-CE48-BE2D-343B7443A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A988A06-E206-A640-A7BD-6E757BEBA0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35946" y="807508"/>
            <a:ext cx="2790070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831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blue 1/3 image">
    <p:bg>
      <p:bgPr>
        <a:solidFill>
          <a:srgbClr val="007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9F6368A-A050-6F4E-8198-4FD768942B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87807" y="0"/>
            <a:ext cx="1522293" cy="3460750"/>
          </a:xfrm>
          <a:solidFill>
            <a:srgbClr val="9E9E98"/>
          </a:solidFill>
        </p:spPr>
        <p:txBody>
          <a:bodyPr tIns="36576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CCE0DA1-4EAE-574E-A16C-A817AC0EF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1DEE86A1-0D5A-4AAB-B1B9-400AE4AA9360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5D20A94-E7AE-9046-8ABC-FEDCFD994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99A4600-E9A0-6A43-8DF1-BF326D7E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64BC4-595C-3344-BD03-B49134F5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" y="176242"/>
            <a:ext cx="2789270" cy="515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3B9E2E0-E558-6849-A55A-6C912DDF1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4885" y="807508"/>
            <a:ext cx="2789270" cy="24032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578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white 1/3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13392A84-CCC1-1C4F-8EDA-55C96C3382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87807" y="0"/>
            <a:ext cx="1522293" cy="3460750"/>
          </a:xfrm>
          <a:solidFill>
            <a:srgbClr val="9E9E98"/>
          </a:solidFill>
        </p:spPr>
        <p:txBody>
          <a:bodyPr tIns="365760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A0B444D-6202-AF4D-8E18-738B8229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1ACCC72B-B641-4288-94D6-2A6D77C0355A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A0F37FE-3566-0E43-89F0-113B022A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70385-4890-D547-AB0F-EE1107678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" y="176242"/>
            <a:ext cx="2789270" cy="5159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310651-6F83-8A45-8932-CE3EFCB5FB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5685" y="807508"/>
            <a:ext cx="2788470" cy="2403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F195D4B-5092-C24D-85EC-0289A385E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rgbClr val="9E9E98"/>
                </a:solidFill>
              </a:defRPr>
            </a:lvl1pPr>
            <a:lvl2pPr>
              <a:defRPr b="1">
                <a:solidFill>
                  <a:srgbClr val="9E9E98"/>
                </a:solidFill>
              </a:defRPr>
            </a:lvl2pPr>
            <a:lvl3pPr>
              <a:defRPr b="1">
                <a:solidFill>
                  <a:srgbClr val="9E9E98"/>
                </a:solidFill>
              </a:defRPr>
            </a:lvl3pPr>
            <a:lvl4pPr>
              <a:defRPr b="1">
                <a:solidFill>
                  <a:srgbClr val="9E9E98"/>
                </a:solidFill>
              </a:defRPr>
            </a:lvl4pPr>
            <a:lvl5pPr>
              <a:defRPr b="1">
                <a:solidFill>
                  <a:srgbClr val="9E9E98"/>
                </a:solidFill>
              </a:defRPr>
            </a:lvl5pPr>
            <a:lvl6pPr>
              <a:defRPr b="1">
                <a:solidFill>
                  <a:srgbClr val="9E9E98"/>
                </a:solidFill>
              </a:defRPr>
            </a:lvl6pPr>
            <a:lvl7pPr>
              <a:defRPr b="1">
                <a:solidFill>
                  <a:srgbClr val="9E9E98"/>
                </a:solidFill>
              </a:defRPr>
            </a:lvl7pPr>
            <a:lvl8pPr>
              <a:defRPr b="1">
                <a:solidFill>
                  <a:srgbClr val="9E9E98"/>
                </a:solidFill>
              </a:defRPr>
            </a:lvl8pPr>
            <a:lvl9pPr>
              <a:defRPr b="1">
                <a:solidFill>
                  <a:srgbClr val="9E9E98"/>
                </a:solidFill>
              </a:defRPr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14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headlin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51F7513-9171-9B44-A9B6-6966BB87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rgbClr val="9E9E98"/>
                </a:solidFill>
                <a:latin typeface="+mn-lt"/>
              </a:defRPr>
            </a:lvl1pPr>
            <a:lvl2pPr>
              <a:defRPr>
                <a:solidFill>
                  <a:srgbClr val="9E9E98"/>
                </a:solidFill>
              </a:defRPr>
            </a:lvl2pPr>
            <a:lvl3pPr>
              <a:defRPr>
                <a:solidFill>
                  <a:srgbClr val="9E9E98"/>
                </a:solidFill>
              </a:defRPr>
            </a:lvl3pPr>
            <a:lvl4pPr>
              <a:defRPr>
                <a:solidFill>
                  <a:srgbClr val="9E9E98"/>
                </a:solidFill>
              </a:defRPr>
            </a:lvl4pPr>
            <a:lvl5pPr>
              <a:defRPr>
                <a:solidFill>
                  <a:srgbClr val="9E9E98"/>
                </a:solidFill>
              </a:defRPr>
            </a:lvl5pPr>
            <a:lvl6pPr>
              <a:defRPr>
                <a:solidFill>
                  <a:srgbClr val="9E9E98"/>
                </a:solidFill>
              </a:defRPr>
            </a:lvl6pPr>
            <a:lvl7pPr>
              <a:defRPr>
                <a:solidFill>
                  <a:srgbClr val="9E9E98"/>
                </a:solidFill>
              </a:defRPr>
            </a:lvl7pPr>
            <a:lvl8pPr>
              <a:defRPr>
                <a:solidFill>
                  <a:srgbClr val="9E9E98"/>
                </a:solidFill>
              </a:defRPr>
            </a:lvl8pPr>
            <a:lvl9pPr>
              <a:defRPr>
                <a:solidFill>
                  <a:srgbClr val="9E9E98"/>
                </a:solidFill>
              </a:defRPr>
            </a:lvl9pPr>
          </a:lstStyle>
          <a:p>
            <a:fld id="{4414C381-197D-46C4-AF35-9E69496BF90F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BF671B6-DD06-854A-8324-66F5BF1D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rgbClr val="9E9E98"/>
                </a:solidFill>
              </a:defRPr>
            </a:lvl1pPr>
            <a:lvl2pPr>
              <a:defRPr>
                <a:solidFill>
                  <a:srgbClr val="9E9E98"/>
                </a:solidFill>
              </a:defRPr>
            </a:lvl2pPr>
            <a:lvl3pPr>
              <a:defRPr>
                <a:solidFill>
                  <a:srgbClr val="9E9E98"/>
                </a:solidFill>
              </a:defRPr>
            </a:lvl3pPr>
            <a:lvl4pPr>
              <a:defRPr>
                <a:solidFill>
                  <a:srgbClr val="9E9E98"/>
                </a:solidFill>
              </a:defRPr>
            </a:lvl4pPr>
            <a:lvl5pPr>
              <a:defRPr>
                <a:solidFill>
                  <a:srgbClr val="9E9E98"/>
                </a:solidFill>
              </a:defRPr>
            </a:lvl5pPr>
            <a:lvl6pPr>
              <a:defRPr>
                <a:solidFill>
                  <a:srgbClr val="9E9E98"/>
                </a:solidFill>
              </a:defRPr>
            </a:lvl6pPr>
            <a:lvl7pPr>
              <a:defRPr>
                <a:solidFill>
                  <a:srgbClr val="9E9E98"/>
                </a:solidFill>
              </a:defRPr>
            </a:lvl7pPr>
            <a:lvl8pPr>
              <a:defRPr>
                <a:solidFill>
                  <a:srgbClr val="9E9E98"/>
                </a:solidFill>
              </a:defRPr>
            </a:lvl8pPr>
            <a:lvl9pPr>
              <a:defRPr>
                <a:solidFill>
                  <a:srgbClr val="9E9E98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1E14BD9-CDD5-484F-A581-776B9CDB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rgbClr val="9E9E98"/>
                </a:solidFill>
              </a:defRPr>
            </a:lvl1pPr>
            <a:lvl2pPr>
              <a:defRPr b="1">
                <a:solidFill>
                  <a:srgbClr val="9E9E98"/>
                </a:solidFill>
              </a:defRPr>
            </a:lvl2pPr>
            <a:lvl3pPr>
              <a:defRPr b="1">
                <a:solidFill>
                  <a:srgbClr val="9E9E98"/>
                </a:solidFill>
              </a:defRPr>
            </a:lvl3pPr>
            <a:lvl4pPr>
              <a:defRPr b="1">
                <a:solidFill>
                  <a:srgbClr val="9E9E98"/>
                </a:solidFill>
              </a:defRPr>
            </a:lvl4pPr>
            <a:lvl5pPr>
              <a:defRPr b="1">
                <a:solidFill>
                  <a:srgbClr val="9E9E98"/>
                </a:solidFill>
              </a:defRPr>
            </a:lvl5pPr>
            <a:lvl6pPr>
              <a:defRPr b="1">
                <a:solidFill>
                  <a:srgbClr val="9E9E98"/>
                </a:solidFill>
              </a:defRPr>
            </a:lvl6pPr>
            <a:lvl7pPr>
              <a:defRPr b="1">
                <a:solidFill>
                  <a:srgbClr val="9E9E98"/>
                </a:solidFill>
              </a:defRPr>
            </a:lvl7pPr>
            <a:lvl8pPr>
              <a:defRPr b="1">
                <a:solidFill>
                  <a:srgbClr val="9E9E98"/>
                </a:solidFill>
              </a:defRPr>
            </a:lvl8pPr>
            <a:lvl9pPr>
              <a:defRPr b="1">
                <a:solidFill>
                  <a:srgbClr val="9E9E98"/>
                </a:solidFill>
              </a:defRPr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00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0EA7788-CB16-BB42-88A5-202BE84B90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rgbClr val="9E9E98"/>
                </a:solidFill>
                <a:latin typeface="+mn-lt"/>
              </a:defRPr>
            </a:lvl1pPr>
            <a:lvl2pPr>
              <a:defRPr>
                <a:solidFill>
                  <a:srgbClr val="9E9E98"/>
                </a:solidFill>
              </a:defRPr>
            </a:lvl2pPr>
            <a:lvl3pPr>
              <a:defRPr>
                <a:solidFill>
                  <a:srgbClr val="9E9E98"/>
                </a:solidFill>
              </a:defRPr>
            </a:lvl3pPr>
            <a:lvl4pPr>
              <a:defRPr>
                <a:solidFill>
                  <a:srgbClr val="9E9E98"/>
                </a:solidFill>
              </a:defRPr>
            </a:lvl4pPr>
            <a:lvl5pPr>
              <a:defRPr>
                <a:solidFill>
                  <a:srgbClr val="9E9E98"/>
                </a:solidFill>
              </a:defRPr>
            </a:lvl5pPr>
            <a:lvl6pPr>
              <a:defRPr>
                <a:solidFill>
                  <a:srgbClr val="9E9E98"/>
                </a:solidFill>
              </a:defRPr>
            </a:lvl6pPr>
            <a:lvl7pPr>
              <a:defRPr>
                <a:solidFill>
                  <a:srgbClr val="9E9E98"/>
                </a:solidFill>
              </a:defRPr>
            </a:lvl7pPr>
            <a:lvl8pPr>
              <a:defRPr>
                <a:solidFill>
                  <a:srgbClr val="9E9E98"/>
                </a:solidFill>
              </a:defRPr>
            </a:lvl8pPr>
            <a:lvl9pPr>
              <a:defRPr>
                <a:solidFill>
                  <a:srgbClr val="9E9E98"/>
                </a:solidFill>
              </a:defRPr>
            </a:lvl9pPr>
          </a:lstStyle>
          <a:p>
            <a:fld id="{CD7D4948-D1A3-4BDE-886D-01312889B78F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5DA6A3D-B417-2944-916A-7BC8B858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rgbClr val="9E9E98"/>
                </a:solidFill>
              </a:defRPr>
            </a:lvl1pPr>
            <a:lvl2pPr>
              <a:defRPr>
                <a:solidFill>
                  <a:srgbClr val="9E9E98"/>
                </a:solidFill>
              </a:defRPr>
            </a:lvl2pPr>
            <a:lvl3pPr>
              <a:defRPr>
                <a:solidFill>
                  <a:srgbClr val="9E9E98"/>
                </a:solidFill>
              </a:defRPr>
            </a:lvl3pPr>
            <a:lvl4pPr>
              <a:defRPr>
                <a:solidFill>
                  <a:srgbClr val="9E9E98"/>
                </a:solidFill>
              </a:defRPr>
            </a:lvl4pPr>
            <a:lvl5pPr>
              <a:defRPr>
                <a:solidFill>
                  <a:srgbClr val="9E9E98"/>
                </a:solidFill>
              </a:defRPr>
            </a:lvl5pPr>
            <a:lvl6pPr>
              <a:defRPr>
                <a:solidFill>
                  <a:srgbClr val="9E9E98"/>
                </a:solidFill>
              </a:defRPr>
            </a:lvl6pPr>
            <a:lvl7pPr>
              <a:defRPr>
                <a:solidFill>
                  <a:srgbClr val="9E9E98"/>
                </a:solidFill>
              </a:defRPr>
            </a:lvl7pPr>
            <a:lvl8pPr>
              <a:defRPr>
                <a:solidFill>
                  <a:srgbClr val="9E9E98"/>
                </a:solidFill>
              </a:defRPr>
            </a:lvl8pPr>
            <a:lvl9pPr>
              <a:defRPr>
                <a:solidFill>
                  <a:srgbClr val="9E9E98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17F76E8-F632-184A-970C-355073FF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rgbClr val="9E9E98"/>
                </a:solidFill>
              </a:defRPr>
            </a:lvl1pPr>
            <a:lvl2pPr>
              <a:defRPr b="1">
                <a:solidFill>
                  <a:srgbClr val="9E9E98"/>
                </a:solidFill>
              </a:defRPr>
            </a:lvl2pPr>
            <a:lvl3pPr>
              <a:defRPr b="1">
                <a:solidFill>
                  <a:srgbClr val="9E9E98"/>
                </a:solidFill>
              </a:defRPr>
            </a:lvl3pPr>
            <a:lvl4pPr>
              <a:defRPr b="1">
                <a:solidFill>
                  <a:srgbClr val="9E9E98"/>
                </a:solidFill>
              </a:defRPr>
            </a:lvl4pPr>
            <a:lvl5pPr>
              <a:defRPr b="1">
                <a:solidFill>
                  <a:srgbClr val="9E9E98"/>
                </a:solidFill>
              </a:defRPr>
            </a:lvl5pPr>
            <a:lvl6pPr>
              <a:defRPr b="1">
                <a:solidFill>
                  <a:srgbClr val="9E9E98"/>
                </a:solidFill>
              </a:defRPr>
            </a:lvl6pPr>
            <a:lvl7pPr>
              <a:defRPr b="1">
                <a:solidFill>
                  <a:srgbClr val="9E9E98"/>
                </a:solidFill>
              </a:defRPr>
            </a:lvl7pPr>
            <a:lvl8pPr>
              <a:defRPr b="1">
                <a:solidFill>
                  <a:srgbClr val="9E9E98"/>
                </a:solidFill>
              </a:defRPr>
            </a:lvl8pPr>
            <a:lvl9pPr>
              <a:defRPr b="1">
                <a:solidFill>
                  <a:srgbClr val="9E9E98"/>
                </a:solidFill>
              </a:defRPr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13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4610100" cy="3460750"/>
          </a:xfrm>
          <a:solidFill>
            <a:schemeClr val="tx1"/>
          </a:solidFill>
        </p:spPr>
        <p:txBody>
          <a:bodyPr tIns="731520" anchor="ctr" anchorCtr="0"/>
          <a:lstStyle>
            <a:lvl1pPr algn="ctr">
              <a:defRPr sz="1008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2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2 pics 1/3 and 2/3 -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87B8BFF-2EEE-254E-9958-5EAE0DB8E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59246AFB-3C86-4018-B1E6-F53E40FC3BF2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167E20F-4AB8-DE4A-B815-CD37FB6A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24DE43F-6CC4-484C-BE42-8DF124FA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F6A4D10-94A7-6949-83F4-57F832B6B7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5685" y="807508"/>
            <a:ext cx="1336609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EE93E937-BEF0-7C48-9C4F-65186B58F4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35946" y="807508"/>
            <a:ext cx="2790070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138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478E6DB-DBF4-DB49-B350-AB530CC6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06" y="807508"/>
            <a:ext cx="3268688" cy="964395"/>
          </a:xfrm>
        </p:spPr>
        <p:txBody>
          <a:bodyPr tIns="0" bIns="0" anchor="b" anchorCtr="0"/>
          <a:lstStyle>
            <a:lvl1pPr>
              <a:defRPr sz="1815"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6536B84-4DA2-8241-AA2E-46095A55B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464" y="2034921"/>
            <a:ext cx="3268561" cy="1172041"/>
          </a:xfrm>
        </p:spPr>
        <p:txBody>
          <a:bodyPr tIns="228600" anchor="t" anchorCtr="0"/>
          <a:lstStyle>
            <a:lvl1pPr>
              <a:lnSpc>
                <a:spcPts val="1008"/>
              </a:lnSpc>
              <a:spcAft>
                <a:spcPts val="0"/>
              </a:spcAft>
              <a:defRPr sz="706" b="0">
                <a:solidFill>
                  <a:schemeClr val="tx1"/>
                </a:solidFill>
              </a:defRPr>
            </a:lvl1pPr>
            <a:lvl2pPr marL="4002" indent="0">
              <a:lnSpc>
                <a:spcPts val="1008"/>
              </a:lnSpc>
              <a:spcAft>
                <a:spcPts val="0"/>
              </a:spcAft>
              <a:buFontTx/>
              <a:buNone/>
              <a:tabLst/>
              <a:defRPr sz="706" b="0">
                <a:solidFill>
                  <a:schemeClr val="tx1"/>
                </a:solidFill>
              </a:defRPr>
            </a:lvl2pPr>
            <a:lvl3pPr marL="0" indent="0">
              <a:lnSpc>
                <a:spcPts val="1008"/>
              </a:lnSpc>
              <a:spcAft>
                <a:spcPts val="0"/>
              </a:spcAft>
              <a:buNone/>
              <a:defRPr sz="706" b="0">
                <a:solidFill>
                  <a:schemeClr val="tx1"/>
                </a:solidFill>
              </a:defRPr>
            </a:lvl3pPr>
            <a:lvl4pPr marL="0" indent="0">
              <a:spcAft>
                <a:spcPts val="0"/>
              </a:spcAft>
              <a:buNone/>
              <a:defRPr sz="706" b="0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sz="706" b="0">
                <a:solidFill>
                  <a:schemeClr val="tx1"/>
                </a:solidFill>
              </a:defRPr>
            </a:lvl5pPr>
            <a:lvl6pPr marL="0" indent="0">
              <a:spcAft>
                <a:spcPts val="0"/>
              </a:spcAft>
              <a:buNone/>
              <a:defRPr sz="706" b="0">
                <a:solidFill>
                  <a:schemeClr val="tx1"/>
                </a:solidFill>
              </a:defRPr>
            </a:lvl6pPr>
            <a:lvl7pPr marL="0" indent="0">
              <a:spcAft>
                <a:spcPts val="0"/>
              </a:spcAft>
              <a:buNone/>
              <a:defRPr sz="706" b="0">
                <a:solidFill>
                  <a:schemeClr val="tx1"/>
                </a:solidFill>
              </a:defRPr>
            </a:lvl7pPr>
            <a:lvl8pPr marL="0" indent="0">
              <a:lnSpc>
                <a:spcPts val="1008"/>
              </a:lnSpc>
              <a:spcAft>
                <a:spcPts val="0"/>
              </a:spcAft>
              <a:buNone/>
              <a:defRPr sz="706" b="0">
                <a:solidFill>
                  <a:schemeClr val="tx1"/>
                </a:solidFill>
              </a:defRPr>
            </a:lvl8pPr>
            <a:lvl9pPr marL="0" indent="0">
              <a:lnSpc>
                <a:spcPts val="1008"/>
              </a:lnSpc>
              <a:spcAft>
                <a:spcPts val="0"/>
              </a:spcAft>
              <a:buNone/>
              <a:defRPr sz="706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43FE71DE-5432-8848-A3FE-9464F92B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464" y="1771905"/>
            <a:ext cx="3268561" cy="263016"/>
          </a:xfrm>
        </p:spPr>
        <p:txBody>
          <a:bodyPr bIns="0"/>
          <a:lstStyle>
            <a:lvl1pPr algn="l">
              <a:defRPr sz="605">
                <a:solidFill>
                  <a:schemeClr val="tx1"/>
                </a:solidFill>
                <a:latin typeface="+mn-lt"/>
              </a:defRPr>
            </a:lvl1pPr>
            <a:lvl2pPr algn="l">
              <a:defRPr sz="605">
                <a:solidFill>
                  <a:schemeClr val="tx1"/>
                </a:solidFill>
              </a:defRPr>
            </a:lvl2pPr>
            <a:lvl3pPr algn="l">
              <a:defRPr sz="605">
                <a:solidFill>
                  <a:schemeClr val="tx1"/>
                </a:solidFill>
              </a:defRPr>
            </a:lvl3pPr>
            <a:lvl4pPr algn="l">
              <a:defRPr sz="605">
                <a:solidFill>
                  <a:schemeClr val="tx1"/>
                </a:solidFill>
              </a:defRPr>
            </a:lvl4pPr>
            <a:lvl5pPr algn="l">
              <a:defRPr sz="605">
                <a:solidFill>
                  <a:schemeClr val="tx1"/>
                </a:solidFill>
              </a:defRPr>
            </a:lvl5pPr>
            <a:lvl6pPr algn="l">
              <a:defRPr sz="605">
                <a:solidFill>
                  <a:schemeClr val="tx1"/>
                </a:solidFill>
              </a:defRPr>
            </a:lvl6pPr>
            <a:lvl7pPr algn="l">
              <a:defRPr sz="605">
                <a:solidFill>
                  <a:schemeClr val="tx1"/>
                </a:solidFill>
              </a:defRPr>
            </a:lvl7pPr>
            <a:lvl8pPr algn="l">
              <a:defRPr sz="605">
                <a:solidFill>
                  <a:schemeClr val="tx1"/>
                </a:solidFill>
              </a:defRPr>
            </a:lvl8pPr>
            <a:lvl9pPr algn="l">
              <a:defRPr sz="605">
                <a:solidFill>
                  <a:schemeClr val="tx1"/>
                </a:solidFill>
              </a:defRPr>
            </a:lvl9pPr>
          </a:lstStyle>
          <a:p>
            <a:fld id="{253824A8-25DA-4E6E-9394-8602DF162251}" type="datetime1">
              <a:rPr lang="en-US" smtClean="0"/>
              <a:t>3/5/2026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1D5DB0-F10A-2E4B-8870-D3468F8877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1" y="2909855"/>
            <a:ext cx="1422712" cy="3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54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2 pics 1/3 and 2/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B9CAEE6-5A74-824C-A84D-7DEE6DB022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5685" y="176242"/>
            <a:ext cx="1336609" cy="2919207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512A982-A2E1-334F-BC26-BE2E85AB04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35946" y="176242"/>
            <a:ext cx="2790070" cy="2919207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3A8FA112-EEA1-0040-AC50-A427E06B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8881A428-A3B8-4B6F-A641-8EED31EB5C20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1E8B353-4F7C-6542-8D14-15DA2113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EEDD2DE-0E36-BD49-AF12-E56FA13A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29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2pics 1/2 and 1/2 -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C3D7C17-84D2-A046-B75C-5B7B6CA59C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5685" y="807508"/>
            <a:ext cx="2067073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3251128-0E5E-2348-AB9B-4278B9B8CB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71211" y="807508"/>
            <a:ext cx="2054805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7DDF359-A04C-2548-BDC4-DE4CDD06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9847F82D-AFF7-4091-B264-B8C8A8DC416A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33846A6-1A91-8241-BDDF-5ECCCB04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B6D2D02-90D3-1A44-8F25-4EEFE0D7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04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3pics 1/3, 1/3, 1/3 -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B0B6B73-E91C-864E-8C2B-ADADBC0A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A8E9131D-AF01-4173-9FCA-E16BD93F5906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C95C61-0DD8-CB46-A786-8B3CACBF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A570B21-43A6-F34C-923E-42E156FA3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734C18A7-3584-6D48-A81D-8E9E022EF6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5685" y="807508"/>
            <a:ext cx="1336609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69A10F0-78C4-0F43-872A-0C7BA4DB8C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35946" y="807508"/>
            <a:ext cx="1338209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995490F6-114C-834C-A109-83C549F80B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87807" y="807508"/>
            <a:ext cx="1338209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04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3 pics 1/3, 1/3, 1/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568D37C-CE20-9546-9601-DC53FCAA77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5685" y="176242"/>
            <a:ext cx="1336609" cy="2919207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E42CAFF-56CB-6947-A6C1-DE4741EA2C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35946" y="176242"/>
            <a:ext cx="1338209" cy="2919207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EE7BF23-28CA-B342-9099-508D2AB57A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87807" y="176242"/>
            <a:ext cx="1338209" cy="2919207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354CE54-2BBD-8148-AB94-52CD5A35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7205EEBA-CF4E-4B01-A6D2-D7BD63C5A166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E70AC771-38C3-BB4F-9C3C-52B68FAE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E3090FB-4D1F-0C4B-B7E6-FE44855D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13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6 pics 1/3, 1/3, 1/3 -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C6CD4B92-BBDA-4D46-8EE4-D09A426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254F7E38-DA96-4CC1-BB90-5C4862FB8185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5CFE90F-7B1D-3B45-881F-DA7B55BD2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7B01DBB-D24E-6A4A-8CC6-DEE17412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E2B952-0503-C245-9647-B0944760C2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5685" y="2008089"/>
            <a:ext cx="1336609" cy="1087360"/>
          </a:xfrm>
          <a:solidFill>
            <a:srgbClr val="9E9E98"/>
          </a:solidFill>
        </p:spPr>
        <p:txBody>
          <a:bodyPr tIns="12801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BF1F671-AC39-6E43-B59E-B176980E80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35946" y="2008089"/>
            <a:ext cx="1338209" cy="1087360"/>
          </a:xfrm>
          <a:solidFill>
            <a:srgbClr val="9E9E98"/>
          </a:solidFill>
        </p:spPr>
        <p:txBody>
          <a:bodyPr tIns="12801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DDAAB07-CCA3-DD41-9B3B-A62AFB5E35A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87807" y="2008089"/>
            <a:ext cx="1338209" cy="1087360"/>
          </a:xfrm>
          <a:solidFill>
            <a:srgbClr val="9E9E98"/>
          </a:solidFill>
        </p:spPr>
        <p:txBody>
          <a:bodyPr tIns="12801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95958295-E187-9145-A702-EA31037070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5685" y="807509"/>
            <a:ext cx="1336609" cy="1087360"/>
          </a:xfrm>
          <a:solidFill>
            <a:srgbClr val="9E9E98"/>
          </a:solidFill>
        </p:spPr>
        <p:txBody>
          <a:bodyPr tIns="12801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19985AD-DB65-614B-A6DC-98A9B9BE0B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35946" y="807509"/>
            <a:ext cx="1338209" cy="1087360"/>
          </a:xfrm>
          <a:solidFill>
            <a:srgbClr val="9E9E98"/>
          </a:solidFill>
        </p:spPr>
        <p:txBody>
          <a:bodyPr tIns="12801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B259422-6E20-8B4E-9DBF-C0C809F179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87807" y="807509"/>
            <a:ext cx="1338209" cy="1087360"/>
          </a:xfrm>
          <a:solidFill>
            <a:srgbClr val="9E9E98"/>
          </a:solidFill>
        </p:spPr>
        <p:txBody>
          <a:bodyPr tIns="12801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116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6 pics 1/3, 1/3, 1/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B33FFFA-2BB2-5940-82F3-488F5CFA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DA159227-3361-473B-9BEF-465F3AFBFED3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C126967-5781-AF4B-86B0-833CE5A7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D8B772E-AD25-DD42-8B49-CA4A4E87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50BB7AE-8FC9-4D40-8339-933EE3D458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5685" y="176242"/>
            <a:ext cx="1336609" cy="1397121"/>
          </a:xfrm>
          <a:solidFill>
            <a:srgbClr val="9E9E98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7E32A921-2FFF-7D4B-B255-E0E0392C92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35946" y="176242"/>
            <a:ext cx="1338209" cy="1397121"/>
          </a:xfrm>
          <a:solidFill>
            <a:srgbClr val="9E9E98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226DAE5-533E-434D-ADF0-97DB1D2D32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87807" y="176242"/>
            <a:ext cx="1338209" cy="1397121"/>
          </a:xfrm>
          <a:solidFill>
            <a:srgbClr val="9E9E98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2F841706-96FF-074A-9125-228D7955A7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5684" y="1686582"/>
            <a:ext cx="1336609" cy="1408867"/>
          </a:xfrm>
          <a:solidFill>
            <a:srgbClr val="9E9E98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C3F8AD01-6FB8-7445-B380-3DAFDCF55A7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5946" y="1686582"/>
            <a:ext cx="1338209" cy="1408867"/>
          </a:xfrm>
          <a:solidFill>
            <a:srgbClr val="9E9E98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2061B9A6-A996-9C4B-BAAF-F1813F3F78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87807" y="1686582"/>
            <a:ext cx="1338209" cy="1408867"/>
          </a:xfrm>
          <a:solidFill>
            <a:srgbClr val="9E9E98"/>
          </a:solidFill>
        </p:spPr>
        <p:txBody>
          <a:bodyPr tIns="15544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80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1pic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25F68689-1774-1244-96F2-AE7A54BF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592903D9-886D-4604-96AC-ABEE027A3B37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BFBC8D5-2E06-6243-A00C-4CA15551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147F5F0-5973-EE43-A786-B95DFF26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42A61732-9062-E945-945C-4ACF460747E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01" y="0"/>
            <a:ext cx="4608499" cy="3210807"/>
          </a:xfrm>
          <a:solidFill>
            <a:srgbClr val="9E9E98"/>
          </a:solidFill>
        </p:spPr>
        <p:txBody>
          <a:bodyPr tIns="33832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71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1 pic blue footer">
    <p:bg>
      <p:bgPr>
        <a:solidFill>
          <a:srgbClr val="007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E1C8109-D6D0-3B4B-8634-10DC669C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B58772B5-FB12-4506-8CC3-C269F0622E78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ADDAE1C-D1BF-BA49-8554-EDBE7880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B0D9523-A133-6948-B6D7-2C0AC027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6B0FBA3-5EF6-E94C-A6E9-F55840E929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01" y="0"/>
            <a:ext cx="4608499" cy="2307167"/>
          </a:xfrm>
          <a:solidFill>
            <a:srgbClr val="9E9E98"/>
          </a:solidFill>
        </p:spPr>
        <p:txBody>
          <a:bodyPr tIns="33832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5685" y="2307167"/>
            <a:ext cx="4240331" cy="788282"/>
          </a:xfrm>
        </p:spPr>
        <p:txBody>
          <a:bodyPr tIns="256032"/>
          <a:lstStyle>
            <a:lvl1pPr>
              <a:lnSpc>
                <a:spcPct val="90000"/>
              </a:lnSpc>
              <a:spcAft>
                <a:spcPts val="0"/>
              </a:spcAft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chemeClr val="bg1"/>
                </a:solidFill>
                <a:latin typeface="+mn-lt"/>
                <a:ea typeface="Georgia" charset="0"/>
                <a:cs typeface="Georgia" charset="0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2848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y_1 pic white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C999FEF2-918D-CC4F-B634-8FF2D9B2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rgbClr val="9E9E98"/>
                </a:solidFill>
                <a:latin typeface="+mn-lt"/>
              </a:defRPr>
            </a:lvl1pPr>
            <a:lvl2pPr>
              <a:defRPr>
                <a:solidFill>
                  <a:srgbClr val="9E9E98"/>
                </a:solidFill>
              </a:defRPr>
            </a:lvl2pPr>
            <a:lvl3pPr>
              <a:defRPr>
                <a:solidFill>
                  <a:srgbClr val="9E9E98"/>
                </a:solidFill>
              </a:defRPr>
            </a:lvl3pPr>
            <a:lvl4pPr>
              <a:defRPr>
                <a:solidFill>
                  <a:srgbClr val="9E9E98"/>
                </a:solidFill>
              </a:defRPr>
            </a:lvl4pPr>
            <a:lvl5pPr>
              <a:defRPr>
                <a:solidFill>
                  <a:srgbClr val="9E9E98"/>
                </a:solidFill>
              </a:defRPr>
            </a:lvl5pPr>
            <a:lvl6pPr>
              <a:defRPr>
                <a:solidFill>
                  <a:srgbClr val="9E9E98"/>
                </a:solidFill>
              </a:defRPr>
            </a:lvl6pPr>
            <a:lvl7pPr>
              <a:defRPr>
                <a:solidFill>
                  <a:srgbClr val="9E9E98"/>
                </a:solidFill>
              </a:defRPr>
            </a:lvl7pPr>
            <a:lvl8pPr>
              <a:defRPr>
                <a:solidFill>
                  <a:srgbClr val="9E9E98"/>
                </a:solidFill>
              </a:defRPr>
            </a:lvl8pPr>
            <a:lvl9pPr>
              <a:defRPr>
                <a:solidFill>
                  <a:srgbClr val="9E9E98"/>
                </a:solidFill>
              </a:defRPr>
            </a:lvl9pPr>
          </a:lstStyle>
          <a:p>
            <a:fld id="{722CDA91-2220-4647-8B18-30291CEF5017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F055EF9-A0E1-3047-BB7A-F9C94287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rgbClr val="9E9E98"/>
                </a:solidFill>
              </a:defRPr>
            </a:lvl1pPr>
            <a:lvl2pPr>
              <a:defRPr>
                <a:solidFill>
                  <a:srgbClr val="9E9E98"/>
                </a:solidFill>
              </a:defRPr>
            </a:lvl2pPr>
            <a:lvl3pPr>
              <a:defRPr>
                <a:solidFill>
                  <a:srgbClr val="9E9E98"/>
                </a:solidFill>
              </a:defRPr>
            </a:lvl3pPr>
            <a:lvl4pPr>
              <a:defRPr>
                <a:solidFill>
                  <a:srgbClr val="9E9E98"/>
                </a:solidFill>
              </a:defRPr>
            </a:lvl4pPr>
            <a:lvl5pPr>
              <a:defRPr>
                <a:solidFill>
                  <a:srgbClr val="9E9E98"/>
                </a:solidFill>
              </a:defRPr>
            </a:lvl5pPr>
            <a:lvl6pPr>
              <a:defRPr>
                <a:solidFill>
                  <a:srgbClr val="9E9E98"/>
                </a:solidFill>
              </a:defRPr>
            </a:lvl6pPr>
            <a:lvl7pPr>
              <a:defRPr>
                <a:solidFill>
                  <a:srgbClr val="9E9E98"/>
                </a:solidFill>
              </a:defRPr>
            </a:lvl7pPr>
            <a:lvl8pPr>
              <a:defRPr>
                <a:solidFill>
                  <a:srgbClr val="9E9E98"/>
                </a:solidFill>
              </a:defRPr>
            </a:lvl8pPr>
            <a:lvl9pPr>
              <a:defRPr>
                <a:solidFill>
                  <a:srgbClr val="9E9E98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2A70FE2-B689-3843-AD07-EC768418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rgbClr val="9E9E98"/>
                </a:solidFill>
              </a:defRPr>
            </a:lvl1pPr>
            <a:lvl2pPr>
              <a:defRPr b="1">
                <a:solidFill>
                  <a:srgbClr val="9E9E98"/>
                </a:solidFill>
              </a:defRPr>
            </a:lvl2pPr>
            <a:lvl3pPr>
              <a:defRPr b="1">
                <a:solidFill>
                  <a:srgbClr val="9E9E98"/>
                </a:solidFill>
              </a:defRPr>
            </a:lvl3pPr>
            <a:lvl4pPr>
              <a:defRPr b="1">
                <a:solidFill>
                  <a:srgbClr val="9E9E98"/>
                </a:solidFill>
              </a:defRPr>
            </a:lvl4pPr>
            <a:lvl5pPr>
              <a:defRPr b="1">
                <a:solidFill>
                  <a:srgbClr val="9E9E98"/>
                </a:solidFill>
              </a:defRPr>
            </a:lvl5pPr>
            <a:lvl6pPr>
              <a:defRPr b="1">
                <a:solidFill>
                  <a:srgbClr val="9E9E98"/>
                </a:solidFill>
              </a:defRPr>
            </a:lvl6pPr>
            <a:lvl7pPr>
              <a:defRPr b="1">
                <a:solidFill>
                  <a:srgbClr val="9E9E98"/>
                </a:solidFill>
              </a:defRPr>
            </a:lvl7pPr>
            <a:lvl8pPr>
              <a:defRPr b="1">
                <a:solidFill>
                  <a:srgbClr val="9E9E98"/>
                </a:solidFill>
              </a:defRPr>
            </a:lvl8pPr>
            <a:lvl9pPr>
              <a:defRPr b="1">
                <a:solidFill>
                  <a:srgbClr val="9E9E98"/>
                </a:solidFill>
              </a:defRPr>
            </a:lvl9pPr>
          </a:lstStyle>
          <a:p>
            <a:pPr indent="-1383121"/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153AD1DC-1420-844E-A6C2-7B5512EA86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01" y="0"/>
            <a:ext cx="4608499" cy="2307167"/>
          </a:xfrm>
          <a:solidFill>
            <a:srgbClr val="9E9E98"/>
          </a:solidFill>
        </p:spPr>
        <p:txBody>
          <a:bodyPr tIns="33832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2B5D7B1-FECA-6E4E-874A-E434691347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85" y="2307167"/>
            <a:ext cx="4240331" cy="788282"/>
          </a:xfrm>
        </p:spPr>
        <p:txBody>
          <a:bodyPr tIns="256032"/>
          <a:lstStyle>
            <a:lvl1pPr>
              <a:lnSpc>
                <a:spcPct val="90000"/>
              </a:lnSpc>
              <a:spcAft>
                <a:spcPts val="0"/>
              </a:spcAft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FontTx/>
              <a:buNone/>
              <a:tabLst/>
              <a:defRPr sz="908" b="0" i="0">
                <a:solidFill>
                  <a:srgbClr val="007CBA"/>
                </a:solidFill>
                <a:latin typeface="+mn-lt"/>
                <a:ea typeface="Georgia" charset="0"/>
                <a:cs typeface="Georgia" charset="0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336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06" y="807508"/>
            <a:ext cx="2303449" cy="2287940"/>
          </a:xfrm>
        </p:spPr>
        <p:txBody>
          <a:bodyPr tIns="0" bIns="0" anchor="ctr" anchorCtr="0"/>
          <a:lstStyle>
            <a:lvl1pPr algn="l">
              <a:defRPr sz="242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DF918-ED08-3747-A663-3E1DC7215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0" y="2909855"/>
            <a:ext cx="1422714" cy="30095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45F258-1DE2-6546-B560-8C93620CAD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9407" y="807508"/>
            <a:ext cx="1336609" cy="2403299"/>
          </a:xfrm>
        </p:spPr>
        <p:txBody>
          <a:bodyPr bIns="91440" anchor="b" anchorCtr="0"/>
          <a:lstStyle>
            <a:lvl1pPr>
              <a:lnSpc>
                <a:spcPts val="504"/>
              </a:lnSpc>
              <a:defRPr sz="605" b="1">
                <a:solidFill>
                  <a:schemeClr val="bg1"/>
                </a:solidFill>
              </a:defRPr>
            </a:lvl1pPr>
            <a:lvl2pPr marL="0" indent="0">
              <a:lnSpc>
                <a:spcPts val="504"/>
              </a:lnSpc>
              <a:spcAft>
                <a:spcPts val="303"/>
              </a:spcAft>
              <a:buFontTx/>
              <a:buNone/>
              <a:tabLst/>
              <a:defRPr sz="605">
                <a:solidFill>
                  <a:schemeClr val="bg1"/>
                </a:solidFill>
              </a:defRPr>
            </a:lvl2pPr>
            <a:lvl3pPr marL="0" indent="0">
              <a:lnSpc>
                <a:spcPts val="504"/>
              </a:lnSpc>
              <a:buFontTx/>
              <a:buNone/>
              <a:tabLst/>
              <a:defRPr sz="605">
                <a:solidFill>
                  <a:schemeClr val="bg1"/>
                </a:solidFill>
              </a:defRPr>
            </a:lvl3pPr>
            <a:lvl4pPr marL="0" indent="0">
              <a:lnSpc>
                <a:spcPts val="504"/>
              </a:lnSpc>
              <a:buFontTx/>
              <a:buNone/>
              <a:tabLst/>
              <a:defRPr sz="605">
                <a:solidFill>
                  <a:schemeClr val="bg1"/>
                </a:solidFill>
              </a:defRPr>
            </a:lvl4pPr>
            <a:lvl5pPr marL="0" indent="0">
              <a:lnSpc>
                <a:spcPts val="504"/>
              </a:lnSpc>
              <a:buFontTx/>
              <a:buNone/>
              <a:tabLst/>
              <a:defRPr sz="605">
                <a:solidFill>
                  <a:schemeClr val="bg1"/>
                </a:solidFill>
              </a:defRPr>
            </a:lvl5pPr>
            <a:lvl6pPr marL="0" indent="0">
              <a:lnSpc>
                <a:spcPts val="504"/>
              </a:lnSpc>
              <a:buFontTx/>
              <a:buNone/>
              <a:tabLst/>
              <a:defRPr sz="605">
                <a:solidFill>
                  <a:schemeClr val="bg1"/>
                </a:solidFill>
              </a:defRPr>
            </a:lvl6pPr>
            <a:lvl7pPr marL="0" indent="0">
              <a:lnSpc>
                <a:spcPts val="504"/>
              </a:lnSpc>
              <a:buFontTx/>
              <a:buNone/>
              <a:tabLst/>
              <a:defRPr sz="605">
                <a:solidFill>
                  <a:schemeClr val="bg1"/>
                </a:solidFill>
              </a:defRPr>
            </a:lvl7pPr>
            <a:lvl8pPr marL="0" indent="0">
              <a:lnSpc>
                <a:spcPts val="504"/>
              </a:lnSpc>
              <a:buFontTx/>
              <a:buNone/>
              <a:tabLst/>
              <a:defRPr sz="605">
                <a:solidFill>
                  <a:schemeClr val="bg1"/>
                </a:solidFill>
              </a:defRPr>
            </a:lvl8pPr>
            <a:lvl9pPr marL="0" indent="0">
              <a:lnSpc>
                <a:spcPts val="504"/>
              </a:lnSpc>
              <a:buFontTx/>
              <a:buNone/>
              <a:tabLst/>
              <a:defRPr sz="60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37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fld id="{638D7BCA-EFE0-4D33-AE46-C2B562B5B4C0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indent="0">
              <a:tabLst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  <a:lvl6pPr>
              <a:defRPr b="1">
                <a:solidFill>
                  <a:schemeClr val="bg1"/>
                </a:solidFill>
              </a:defRPr>
            </a:lvl6pPr>
            <a:lvl7pPr>
              <a:defRPr b="1">
                <a:solidFill>
                  <a:schemeClr val="bg1"/>
                </a:solidFill>
              </a:defRPr>
            </a:lvl7pPr>
            <a:lvl8pPr>
              <a:defRPr b="1">
                <a:solidFill>
                  <a:schemeClr val="bg1"/>
                </a:solidFill>
              </a:defRPr>
            </a:lvl8pPr>
            <a:lvl9pPr>
              <a:defRPr b="1">
                <a:solidFill>
                  <a:schemeClr val="bg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5685" y="807508"/>
            <a:ext cx="3753709" cy="2284736"/>
          </a:xfrm>
        </p:spPr>
        <p:txBody>
          <a:bodyPr tIns="1005840"/>
          <a:lstStyle>
            <a:lvl1pPr marL="0" indent="0">
              <a:spcAft>
                <a:spcPts val="605"/>
              </a:spcAft>
              <a:buFontTx/>
              <a:buNone/>
              <a:defRPr sz="1412">
                <a:solidFill>
                  <a:schemeClr val="bg1"/>
                </a:solidFill>
              </a:defRPr>
            </a:lvl1pPr>
            <a:lvl2pPr marL="88046" indent="-86445">
              <a:spcAft>
                <a:spcPts val="303"/>
              </a:spcAft>
              <a:buFont typeface="Arial" panose="020B0604020202020204" pitchFamily="34" charset="0"/>
              <a:buChar char="•"/>
              <a:tabLst/>
              <a:defRPr sz="908">
                <a:solidFill>
                  <a:schemeClr val="bg1"/>
                </a:solidFill>
              </a:defRPr>
            </a:lvl2pPr>
            <a:lvl3pPr marL="88046" indent="-86445">
              <a:spcAft>
                <a:spcPts val="303"/>
              </a:spcAft>
              <a:buFont typeface="Arial" panose="020B0604020202020204" pitchFamily="34" charset="0"/>
              <a:buChar char="•"/>
              <a:tabLst/>
              <a:defRPr sz="908">
                <a:solidFill>
                  <a:schemeClr val="bg1"/>
                </a:solidFill>
              </a:defRPr>
            </a:lvl3pPr>
            <a:lvl4pPr marL="88046" indent="-86445">
              <a:spcAft>
                <a:spcPts val="303"/>
              </a:spcAft>
              <a:buFont typeface="Arial" panose="020B0604020202020204" pitchFamily="34" charset="0"/>
              <a:buChar char="•"/>
              <a:tabLst/>
              <a:defRPr sz="908">
                <a:solidFill>
                  <a:schemeClr val="bg1"/>
                </a:solidFill>
              </a:defRPr>
            </a:lvl4pPr>
            <a:lvl5pPr marL="88046" indent="-86445">
              <a:spcAft>
                <a:spcPts val="303"/>
              </a:spcAft>
              <a:buFont typeface="Arial" panose="020B0604020202020204" pitchFamily="34" charset="0"/>
              <a:buChar char="•"/>
              <a:tabLst/>
              <a:defRPr sz="908">
                <a:solidFill>
                  <a:schemeClr val="bg1"/>
                </a:solidFill>
              </a:defRPr>
            </a:lvl5pPr>
            <a:lvl6pPr marL="88046" indent="-86445">
              <a:spcAft>
                <a:spcPts val="303"/>
              </a:spcAft>
              <a:buFont typeface="Arial" panose="020B0604020202020204" pitchFamily="34" charset="0"/>
              <a:buChar char="•"/>
              <a:tabLst/>
              <a:defRPr sz="908">
                <a:solidFill>
                  <a:schemeClr val="bg1"/>
                </a:solidFill>
              </a:defRPr>
            </a:lvl6pPr>
            <a:lvl7pPr marL="88046" indent="-86445">
              <a:spcAft>
                <a:spcPts val="303"/>
              </a:spcAft>
              <a:buFont typeface="Arial" panose="020B0604020202020204" pitchFamily="34" charset="0"/>
              <a:buChar char="•"/>
              <a:tabLst/>
              <a:defRPr sz="908">
                <a:solidFill>
                  <a:schemeClr val="bg1"/>
                </a:solidFill>
              </a:defRPr>
            </a:lvl7pPr>
            <a:lvl8pPr marL="88046" indent="-86445">
              <a:spcAft>
                <a:spcPts val="303"/>
              </a:spcAft>
              <a:buFont typeface="Arial" panose="020B0604020202020204" pitchFamily="34" charset="0"/>
              <a:buChar char="•"/>
              <a:tabLst/>
              <a:defRPr sz="908">
                <a:solidFill>
                  <a:schemeClr val="bg1"/>
                </a:solidFill>
              </a:defRPr>
            </a:lvl8pPr>
            <a:lvl9pPr marL="88046" indent="-86445">
              <a:spcAft>
                <a:spcPts val="303"/>
              </a:spcAft>
              <a:buFont typeface="Arial" panose="020B0604020202020204" pitchFamily="34" charset="0"/>
              <a:buChar char="•"/>
              <a:tabLst/>
              <a:defRPr sz="908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321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4A37-55F4-4A8B-A615-A0591D6C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3813D-BC9D-4A0C-8AAB-F7F595672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38FE-17B1-4D1A-9259-CBF8C4E3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99C4-4421-4677-AB61-C63B620FAA2B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DE802-7864-4061-B59D-DB331D61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7881BD1-52FB-220E-AE1C-4E4112E0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20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0387-3C8E-4620-AC76-A9AA8F65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42BEC-2CFB-417D-BA5F-3CE330B62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6AC3-C4D7-4F92-83CA-DA986DDEDAC4}" type="datetime1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3739A-9F84-437D-A0A1-BC461F64D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AC4A0D2-1F3F-7B17-4491-5B048EC2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49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28B0F-6F2A-4FE9-AE5C-E454F0361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2DBA-23BF-4802-8F67-797C0440A487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93F94-F475-4E8B-8D5A-05BF39B9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6C208-F4E4-40AA-B408-C5A66B045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555F-A15E-4A5A-B58D-6514AC04B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4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5" y="807508"/>
            <a:ext cx="2789270" cy="2403299"/>
          </a:xfrm>
        </p:spPr>
        <p:txBody>
          <a:bodyPr tIns="914400" bIns="0" anchor="t" anchorCtr="0"/>
          <a:lstStyle>
            <a:lvl1pPr>
              <a:defRPr sz="1412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F861D4C-F20C-4289-89CF-6C1345E7FA2D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0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685" y="807508"/>
            <a:ext cx="3273491" cy="2403299"/>
          </a:xfrm>
        </p:spPr>
        <p:txBody>
          <a:bodyPr tIns="914400" bIns="0" anchor="t" anchorCtr="0"/>
          <a:lstStyle>
            <a:lvl1pPr marL="57630" indent="-57630">
              <a:tabLst/>
              <a:defRPr sz="1412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edit Master title style”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lvl="8"/>
            <a:fld id="{F78AE8CA-AAA2-4723-9427-DCBF3AE89777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47E09F5-A375-C64D-BB39-EB6C8147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0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685" y="807508"/>
            <a:ext cx="3273491" cy="2403299"/>
          </a:xfrm>
        </p:spPr>
        <p:txBody>
          <a:bodyPr tIns="914400" bIns="0" anchor="t" anchorCtr="0"/>
          <a:lstStyle>
            <a:lvl1pPr marL="57630" indent="-57630">
              <a:tabLst/>
              <a:defRPr sz="1412" b="0">
                <a:solidFill>
                  <a:srgbClr val="007CBA"/>
                </a:solidFill>
              </a:defRPr>
            </a:lvl1pPr>
          </a:lstStyle>
          <a:p>
            <a:r>
              <a:rPr lang="en-US" dirty="0"/>
              <a:t>“Click to edit Master title style”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E9E98"/>
                </a:solidFill>
              </a:defRPr>
            </a:lvl1pPr>
            <a:lvl2pPr>
              <a:defRPr>
                <a:solidFill>
                  <a:srgbClr val="9E9E98"/>
                </a:solidFill>
              </a:defRPr>
            </a:lvl2pPr>
            <a:lvl3pPr>
              <a:defRPr>
                <a:solidFill>
                  <a:srgbClr val="9E9E98"/>
                </a:solidFill>
              </a:defRPr>
            </a:lvl3pPr>
            <a:lvl4pPr>
              <a:defRPr>
                <a:solidFill>
                  <a:srgbClr val="9E9E98"/>
                </a:solidFill>
              </a:defRPr>
            </a:lvl4pPr>
            <a:lvl5pPr>
              <a:defRPr>
                <a:solidFill>
                  <a:srgbClr val="9E9E98"/>
                </a:solidFill>
              </a:defRPr>
            </a:lvl5pPr>
            <a:lvl6pPr>
              <a:defRPr>
                <a:solidFill>
                  <a:srgbClr val="9E9E98"/>
                </a:solidFill>
              </a:defRPr>
            </a:lvl6pPr>
            <a:lvl7pPr>
              <a:defRPr>
                <a:solidFill>
                  <a:srgbClr val="9E9E98"/>
                </a:solidFill>
              </a:defRPr>
            </a:lvl7pPr>
            <a:lvl8pPr>
              <a:defRPr>
                <a:solidFill>
                  <a:srgbClr val="9E9E98"/>
                </a:solidFill>
              </a:defRPr>
            </a:lvl8pPr>
            <a:lvl9pPr>
              <a:defRPr>
                <a:solidFill>
                  <a:srgbClr val="9E9E98"/>
                </a:solidFill>
                <a:latin typeface="+mn-lt"/>
              </a:defRPr>
            </a:lvl9pPr>
          </a:lstStyle>
          <a:p>
            <a:pPr lvl="8"/>
            <a:fld id="{F0E64295-2CE0-45C5-827F-372BAB974451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E9E98"/>
                </a:solidFill>
              </a:defRPr>
            </a:lvl1pPr>
            <a:lvl2pPr>
              <a:defRPr>
                <a:solidFill>
                  <a:srgbClr val="9E9E98"/>
                </a:solidFill>
              </a:defRPr>
            </a:lvl2pPr>
            <a:lvl3pPr>
              <a:defRPr>
                <a:solidFill>
                  <a:srgbClr val="9E9E98"/>
                </a:solidFill>
              </a:defRPr>
            </a:lvl3pPr>
            <a:lvl4pPr>
              <a:defRPr>
                <a:solidFill>
                  <a:srgbClr val="9E9E98"/>
                </a:solidFill>
              </a:defRPr>
            </a:lvl4pPr>
            <a:lvl5pPr>
              <a:defRPr>
                <a:solidFill>
                  <a:srgbClr val="9E9E98"/>
                </a:solidFill>
              </a:defRPr>
            </a:lvl5pPr>
            <a:lvl6pPr>
              <a:defRPr>
                <a:solidFill>
                  <a:srgbClr val="9E9E98"/>
                </a:solidFill>
              </a:defRPr>
            </a:lvl6pPr>
            <a:lvl7pPr>
              <a:defRPr>
                <a:solidFill>
                  <a:srgbClr val="9E9E98"/>
                </a:solidFill>
              </a:defRPr>
            </a:lvl7pPr>
            <a:lvl8pPr>
              <a:defRPr>
                <a:solidFill>
                  <a:srgbClr val="9E9E98"/>
                </a:solidFill>
              </a:defRPr>
            </a:lvl8pPr>
            <a:lvl9pPr>
              <a:defRPr>
                <a:solidFill>
                  <a:srgbClr val="9E9E98"/>
                </a:solidFill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FDDCB98-501F-C943-8697-CF44C63C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rgbClr val="9E9E98"/>
                </a:solidFill>
              </a:defRPr>
            </a:lvl1pPr>
            <a:lvl2pPr>
              <a:defRPr b="1">
                <a:solidFill>
                  <a:srgbClr val="9E9E98"/>
                </a:solidFill>
              </a:defRPr>
            </a:lvl2pPr>
            <a:lvl3pPr>
              <a:defRPr b="1">
                <a:solidFill>
                  <a:srgbClr val="9E9E98"/>
                </a:solidFill>
              </a:defRPr>
            </a:lvl3pPr>
            <a:lvl4pPr>
              <a:defRPr b="1">
                <a:solidFill>
                  <a:srgbClr val="9E9E98"/>
                </a:solidFill>
              </a:defRPr>
            </a:lvl4pPr>
            <a:lvl5pPr>
              <a:defRPr b="1">
                <a:solidFill>
                  <a:srgbClr val="9E9E98"/>
                </a:solidFill>
              </a:defRPr>
            </a:lvl5pPr>
            <a:lvl6pPr>
              <a:defRPr b="1">
                <a:solidFill>
                  <a:srgbClr val="9E9E98"/>
                </a:solidFill>
              </a:defRPr>
            </a:lvl6pPr>
            <a:lvl7pPr>
              <a:defRPr b="1">
                <a:solidFill>
                  <a:srgbClr val="9E9E98"/>
                </a:solidFill>
              </a:defRPr>
            </a:lvl7pPr>
            <a:lvl8pPr>
              <a:defRPr b="1">
                <a:solidFill>
                  <a:srgbClr val="9E9E98"/>
                </a:solidFill>
              </a:defRPr>
            </a:lvl8pPr>
            <a:lvl9pPr>
              <a:defRPr b="1">
                <a:solidFill>
                  <a:srgbClr val="9E9E98"/>
                </a:solidFill>
              </a:defRPr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8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4" y="176242"/>
            <a:ext cx="4241132" cy="515908"/>
          </a:xfrm>
        </p:spPr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1F0741A6-2B11-4D30-BA06-E7265ED01B1C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5685" y="807508"/>
            <a:ext cx="3755310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68B56D2-9291-8145-B467-CF3AFF5A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76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/2 content 1/2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4883" y="807508"/>
            <a:ext cx="2065325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362283-5DCE-A241-BB5D-DCF6CF07D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70287" y="807508"/>
            <a:ext cx="2055729" cy="2287940"/>
          </a:xfrm>
          <a:solidFill>
            <a:srgbClr val="9E9E98"/>
          </a:solidFill>
        </p:spPr>
        <p:txBody>
          <a:bodyPr tIns="173736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7368064-A7EF-9D45-BBE5-D003BB4D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5DC463A3-0F05-490A-AAB8-BB0517AA08BB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88E7AB3-7213-2549-AEC9-BA165AC2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807D8EB-86D6-2444-BFEE-CB331CF4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044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/3 content 2/3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CB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6D17BA-B313-4C5A-AFC9-CB21C07EF6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5685" y="807508"/>
            <a:ext cx="1333407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5FFA427-FDB0-2A49-A085-0EA6F3091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3140" y="3276443"/>
            <a:ext cx="38240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fld id="{A18ABB22-C46F-4BA5-88AB-25CF5F8CE333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C7FA53C-A746-F847-AAE9-8991A188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F435983-12B7-C848-9FBB-404F8D64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85" y="3278499"/>
            <a:ext cx="1820830" cy="1053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  <a:lvl6pPr>
              <a:defRPr b="1"/>
            </a:lvl6pPr>
            <a:lvl7pPr>
              <a:defRPr b="1"/>
            </a:lvl7pPr>
            <a:lvl8pPr>
              <a:defRPr b="1"/>
            </a:lvl8pPr>
            <a:lvl9pPr>
              <a:defRPr b="1"/>
            </a:lvl9pPr>
          </a:lstStyle>
          <a:p>
            <a:pPr indent="-138312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4763BF-E3DC-9C42-8B79-E5F1E3650C1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635945" y="807508"/>
            <a:ext cx="2790071" cy="2287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251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884" y="176242"/>
            <a:ext cx="4241132" cy="515908"/>
          </a:xfrm>
          <a:prstGeom prst="rect">
            <a:avLst/>
          </a:prstGeom>
        </p:spPr>
        <p:txBody>
          <a:bodyPr vert="horz" lIns="0" tIns="0" rIns="0" bIns="2286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884" y="807508"/>
            <a:ext cx="4241132" cy="24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3140" y="3276443"/>
            <a:ext cx="382403" cy="10534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403" b="0" i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1pPr>
            <a:lvl2pPr marL="0" algn="r"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2pPr>
            <a:lvl3pPr marL="0" algn="r"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3pPr>
            <a:lvl4pPr marL="0" algn="r"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4pPr>
            <a:lvl5pPr marL="0" algn="r"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5pPr>
            <a:lvl6pPr marL="0" algn="r"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6pPr>
            <a:lvl7pPr marL="0" algn="r"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7pPr>
            <a:lvl8pPr marL="0" algn="r"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8pPr>
            <a:lvl9pPr marL="0" algn="r"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fld id="{718D8600-7F94-4FAB-ADDE-6E9508DCFE1F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685" y="3278499"/>
            <a:ext cx="1820830" cy="10534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indent="4803" algn="l">
              <a:tabLst/>
              <a:defRPr sz="403" b="0" i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1pPr>
            <a:lvl2pPr marL="0" indent="4803" algn="l">
              <a:tabLst/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2pPr>
            <a:lvl3pPr marL="0" indent="4803" algn="l">
              <a:tabLst/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3pPr>
            <a:lvl4pPr marL="0" indent="4803" algn="l">
              <a:tabLst/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4pPr>
            <a:lvl5pPr marL="0" indent="4803" algn="l">
              <a:tabLst/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5pPr>
            <a:lvl6pPr marL="0" indent="4803" algn="l">
              <a:tabLst/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6pPr>
            <a:lvl7pPr marL="0" indent="4803" algn="l">
              <a:tabLst/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7pPr>
            <a:lvl8pPr marL="0" indent="4803" algn="l">
              <a:tabLst/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8pPr>
            <a:lvl9pPr marL="0" indent="4803" algn="l">
              <a:tabLst/>
              <a:defRPr sz="403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5543" y="3276443"/>
            <a:ext cx="160473" cy="10534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403" b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1pPr>
            <a:lvl2pPr marL="0" algn="r">
              <a:defRPr sz="403" b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2pPr>
            <a:lvl3pPr marL="0" algn="r">
              <a:defRPr sz="403" b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3pPr>
            <a:lvl4pPr marL="0" algn="r">
              <a:defRPr sz="403" b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4pPr>
            <a:lvl5pPr marL="0" algn="r">
              <a:defRPr sz="403" b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5pPr>
            <a:lvl6pPr marL="0" algn="r">
              <a:defRPr sz="403" b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6pPr>
            <a:lvl7pPr marL="0" algn="r">
              <a:defRPr sz="403" b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7pPr>
            <a:lvl8pPr marL="0" algn="r">
              <a:defRPr sz="403" b="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8pPr>
            <a:lvl9pPr marL="0" algn="r">
              <a:defRPr sz="403" b="0" i="0">
                <a:solidFill>
                  <a:srgbClr val="0070C0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17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4" r:id="rId30"/>
    <p:sldLayoutId id="2147483725" r:id="rId31"/>
    <p:sldLayoutId id="2147483726" r:id="rId32"/>
  </p:sldLayoutIdLst>
  <p:hf hdr="0" ftr="0" dt="0"/>
  <p:txStyles>
    <p:titleStyle>
      <a:lvl1pPr algn="l" defTabSz="461040" rtl="0" eaLnBrk="1" latinLnBrk="0" hangingPunct="1">
        <a:lnSpc>
          <a:spcPct val="90000"/>
        </a:lnSpc>
        <a:spcBef>
          <a:spcPct val="0"/>
        </a:spcBef>
        <a:buNone/>
        <a:defRPr sz="1412" b="0" i="0" kern="1200">
          <a:solidFill>
            <a:srgbClr val="007CBA"/>
          </a:solidFill>
          <a:latin typeface="+mj-lt"/>
          <a:ea typeface="Georgia" charset="0"/>
          <a:cs typeface="Georgia" charset="0"/>
        </a:defRPr>
      </a:lvl1pPr>
    </p:titleStyle>
    <p:bodyStyle>
      <a:lvl1pPr marL="0" indent="0" algn="l" defTabSz="461040" rtl="0" eaLnBrk="1" latinLnBrk="0" hangingPunct="1">
        <a:lnSpc>
          <a:spcPct val="100000"/>
        </a:lnSpc>
        <a:spcBef>
          <a:spcPts val="0"/>
        </a:spcBef>
        <a:spcAft>
          <a:spcPts val="303"/>
        </a:spcAft>
        <a:buFont typeface="Arial" panose="020B0604020202020204" pitchFamily="34" charset="0"/>
        <a:buNone/>
        <a:defRPr sz="605" b="0" i="0" kern="1200">
          <a:solidFill>
            <a:srgbClr val="333333"/>
          </a:solidFill>
          <a:latin typeface="+mn-lt"/>
          <a:ea typeface="Arial" charset="0"/>
          <a:cs typeface="Arial" charset="0"/>
        </a:defRPr>
      </a:lvl1pPr>
      <a:lvl2pPr marL="373443" indent="-142474" algn="l" defTabSz="461040" rtl="0" eaLnBrk="1" latinLnBrk="0" hangingPunct="1">
        <a:lnSpc>
          <a:spcPct val="100000"/>
        </a:lnSpc>
        <a:spcBef>
          <a:spcPts val="0"/>
        </a:spcBef>
        <a:spcAft>
          <a:spcPts val="454"/>
        </a:spcAft>
        <a:buFont typeface="Arial" panose="020B0604020202020204" pitchFamily="34" charset="0"/>
        <a:buChar char="•"/>
        <a:tabLst/>
        <a:defRPr sz="605" b="0" i="0" kern="1200">
          <a:solidFill>
            <a:srgbClr val="333333"/>
          </a:solidFill>
          <a:latin typeface="+mn-lt"/>
          <a:ea typeface="Corbel" charset="0"/>
          <a:cs typeface="Corbel" charset="0"/>
        </a:defRPr>
      </a:lvl2pPr>
      <a:lvl3pPr marL="603963" indent="-142923" algn="l" defTabSz="461040" rtl="0" eaLnBrk="1" latinLnBrk="0" hangingPunct="1">
        <a:lnSpc>
          <a:spcPct val="100000"/>
        </a:lnSpc>
        <a:spcBef>
          <a:spcPts val="0"/>
        </a:spcBef>
        <a:spcAft>
          <a:spcPts val="303"/>
        </a:spcAft>
        <a:buFont typeface="Arial" panose="020B0604020202020204" pitchFamily="34" charset="0"/>
        <a:buChar char="•"/>
        <a:tabLst/>
        <a:defRPr sz="605" b="0" i="0" kern="1200">
          <a:solidFill>
            <a:srgbClr val="333333"/>
          </a:solidFill>
          <a:latin typeface="+mn-lt"/>
          <a:ea typeface="Corbel" charset="0"/>
          <a:cs typeface="Corbel" charset="0"/>
        </a:defRPr>
      </a:lvl3pPr>
      <a:lvl4pPr marL="603963" indent="-142923" algn="l" defTabSz="461040" rtl="0" eaLnBrk="1" latinLnBrk="0" hangingPunct="1">
        <a:lnSpc>
          <a:spcPct val="100000"/>
        </a:lnSpc>
        <a:spcBef>
          <a:spcPts val="0"/>
        </a:spcBef>
        <a:spcAft>
          <a:spcPts val="303"/>
        </a:spcAft>
        <a:buFont typeface="Arial" charset="0"/>
        <a:buChar char="•"/>
        <a:tabLst/>
        <a:defRPr sz="605" b="0" i="0" kern="1200">
          <a:solidFill>
            <a:srgbClr val="333333"/>
          </a:solidFill>
          <a:latin typeface="+mn-lt"/>
          <a:ea typeface="Corbel" charset="0"/>
          <a:cs typeface="Corbel" charset="0"/>
        </a:defRPr>
      </a:lvl4pPr>
      <a:lvl5pPr marL="603963" indent="-142923" algn="l" defTabSz="461040" rtl="0" eaLnBrk="1" latinLnBrk="0" hangingPunct="1">
        <a:lnSpc>
          <a:spcPct val="100000"/>
        </a:lnSpc>
        <a:spcBef>
          <a:spcPts val="0"/>
        </a:spcBef>
        <a:spcAft>
          <a:spcPts val="303"/>
        </a:spcAft>
        <a:buFont typeface="Arial" charset="0"/>
        <a:buChar char="•"/>
        <a:tabLst/>
        <a:defRPr sz="605" b="0" kern="1200">
          <a:solidFill>
            <a:srgbClr val="333333"/>
          </a:solidFill>
          <a:latin typeface="+mn-lt"/>
          <a:ea typeface="Corbel" charset="0"/>
          <a:cs typeface="Corbel" charset="0"/>
        </a:defRPr>
      </a:lvl5pPr>
      <a:lvl6pPr marL="603963" indent="-142923" algn="l" defTabSz="461040" rtl="0" eaLnBrk="1" latinLnBrk="0" hangingPunct="1">
        <a:lnSpc>
          <a:spcPct val="100000"/>
        </a:lnSpc>
        <a:spcBef>
          <a:spcPts val="0"/>
        </a:spcBef>
        <a:spcAft>
          <a:spcPts val="303"/>
        </a:spcAft>
        <a:buFont typeface="Arial" charset="0"/>
        <a:buChar char="•"/>
        <a:tabLst/>
        <a:defRPr sz="605" b="0" i="0" kern="1200">
          <a:solidFill>
            <a:srgbClr val="333333"/>
          </a:solidFill>
          <a:latin typeface="+mn-lt"/>
          <a:ea typeface="Corbel" charset="0"/>
          <a:cs typeface="Corbel" charset="0"/>
        </a:defRPr>
      </a:lvl6pPr>
      <a:lvl7pPr marL="603963" indent="-142923" algn="l" defTabSz="461040" rtl="0" eaLnBrk="1" latinLnBrk="0" hangingPunct="1">
        <a:lnSpc>
          <a:spcPct val="100000"/>
        </a:lnSpc>
        <a:spcBef>
          <a:spcPts val="0"/>
        </a:spcBef>
        <a:spcAft>
          <a:spcPts val="303"/>
        </a:spcAft>
        <a:buFont typeface="Arial" charset="0"/>
        <a:buChar char="•"/>
        <a:tabLst/>
        <a:defRPr sz="605" b="0" i="0" kern="1200">
          <a:solidFill>
            <a:srgbClr val="333333"/>
          </a:solidFill>
          <a:latin typeface="+mn-lt"/>
          <a:ea typeface="Corbel" charset="0"/>
          <a:cs typeface="Corbel" charset="0"/>
        </a:defRPr>
      </a:lvl7pPr>
      <a:lvl8pPr marL="603963" indent="-142923" algn="l" defTabSz="461040" rtl="0" eaLnBrk="1" latinLnBrk="0" hangingPunct="1">
        <a:lnSpc>
          <a:spcPct val="100000"/>
        </a:lnSpc>
        <a:spcBef>
          <a:spcPts val="0"/>
        </a:spcBef>
        <a:spcAft>
          <a:spcPts val="303"/>
        </a:spcAft>
        <a:buFont typeface="Arial" charset="0"/>
        <a:buChar char="•"/>
        <a:tabLst/>
        <a:defRPr sz="605" b="0" i="0" kern="1200">
          <a:solidFill>
            <a:srgbClr val="333333"/>
          </a:solidFill>
          <a:latin typeface="+mn-lt"/>
          <a:ea typeface="Corbel" charset="0"/>
          <a:cs typeface="Corbel" charset="0"/>
        </a:defRPr>
      </a:lvl8pPr>
      <a:lvl9pPr marL="603963" indent="-142923" algn="l" defTabSz="461040" rtl="0" eaLnBrk="1" latinLnBrk="0" hangingPunct="1">
        <a:lnSpc>
          <a:spcPct val="100000"/>
        </a:lnSpc>
        <a:spcBef>
          <a:spcPts val="0"/>
        </a:spcBef>
        <a:spcAft>
          <a:spcPts val="303"/>
        </a:spcAft>
        <a:buFont typeface="Arial" charset="0"/>
        <a:buChar char="•"/>
        <a:tabLst/>
        <a:defRPr sz="605" b="0" i="0" kern="1200">
          <a:solidFill>
            <a:srgbClr val="333333"/>
          </a:solidFill>
          <a:latin typeface="+mn-lt"/>
          <a:ea typeface="Corbel" charset="0"/>
          <a:cs typeface="Corbel" charset="0"/>
        </a:defRPr>
      </a:lvl9pPr>
    </p:bodyStyle>
    <p:otherStyle>
      <a:defPPr>
        <a:defRPr lang="en-US"/>
      </a:defPPr>
      <a:lvl1pPr marL="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1pPr>
      <a:lvl2pPr marL="23052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2pPr>
      <a:lvl3pPr marL="461040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3pPr>
      <a:lvl4pPr marL="69156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4pPr>
      <a:lvl5pPr marL="92208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5pPr>
      <a:lvl6pPr marL="115260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6pPr>
      <a:lvl7pPr marL="1383121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7pPr>
      <a:lvl8pPr marL="1613642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8pPr>
      <a:lvl9pPr marL="1844162" algn="l" defTabSz="461040" rtl="0" eaLnBrk="1" latinLnBrk="0" hangingPunct="1">
        <a:defRPr sz="9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044">
          <p15:clr>
            <a:srgbClr val="F26B43"/>
          </p15:clr>
        </p15:guide>
        <p15:guide id="3" pos="232">
          <p15:clr>
            <a:srgbClr val="F26B43"/>
          </p15:clr>
        </p15:guide>
        <p15:guide id="4" pos="694">
          <p15:clr>
            <a:srgbClr val="F26B43"/>
          </p15:clr>
        </p15:guide>
        <p15:guide id="5" pos="838">
          <p15:clr>
            <a:srgbClr val="F26B43"/>
          </p15:clr>
        </p15:guide>
        <p15:guide id="6" pos="1296">
          <p15:clr>
            <a:srgbClr val="F26B43"/>
          </p15:clr>
        </p15:guide>
        <p15:guide id="7" pos="1440">
          <p15:clr>
            <a:srgbClr val="F26B43"/>
          </p15:clr>
        </p15:guide>
        <p15:guide id="8" pos="1898">
          <p15:clr>
            <a:srgbClr val="F26B43"/>
          </p15:clr>
        </p15:guide>
        <p15:guide id="9" pos="2508">
          <p15:clr>
            <a:srgbClr val="F26B43"/>
          </p15:clr>
        </p15:guide>
        <p15:guide id="10" pos="2650">
          <p15:clr>
            <a:srgbClr val="F26B43"/>
          </p15:clr>
        </p15:guide>
        <p15:guide id="12" pos="3108">
          <p15:clr>
            <a:srgbClr val="F26B43"/>
          </p15:clr>
        </p15:guide>
        <p15:guide id="13" pos="5530">
          <p15:clr>
            <a:srgbClr val="F26B43"/>
          </p15:clr>
        </p15:guide>
        <p15:guide id="14" pos="3256">
          <p15:clr>
            <a:srgbClr val="F26B43"/>
          </p15:clr>
        </p15:guide>
        <p15:guide id="15" pos="3716">
          <p15:clr>
            <a:srgbClr val="F26B43"/>
          </p15:clr>
        </p15:guide>
        <p15:guide id="16" pos="3860">
          <p15:clr>
            <a:srgbClr val="F26B43"/>
          </p15:clr>
        </p15:guide>
        <p15:guide id="17" pos="4322">
          <p15:clr>
            <a:srgbClr val="F26B43"/>
          </p15:clr>
        </p15:guide>
        <p15:guide id="18" pos="5068">
          <p15:clr>
            <a:srgbClr val="F26B43"/>
          </p15:clr>
        </p15:guide>
        <p15:guide id="20" pos="4922">
          <p15:clr>
            <a:srgbClr val="F26B43"/>
          </p15:clr>
        </p15:guide>
        <p15:guide id="21" pos="4466">
          <p15:clr>
            <a:srgbClr val="F26B43"/>
          </p15:clr>
        </p15:guide>
        <p15:guide id="23" orient="horz" pos="4224">
          <p15:clr>
            <a:srgbClr val="F26B43"/>
          </p15:clr>
        </p15:guide>
        <p15:guide id="24" orient="horz" pos="4008">
          <p15:clr>
            <a:srgbClr val="F26B43"/>
          </p15:clr>
        </p15:guide>
        <p15:guide id="25" orient="horz" pos="220">
          <p15:clr>
            <a:srgbClr val="F26B43"/>
          </p15:clr>
        </p15:guide>
        <p15:guide id="26" orient="horz" pos="1008">
          <p15:clr>
            <a:srgbClr val="F26B43"/>
          </p15:clr>
        </p15:guide>
        <p15:guide id="27" orient="horz" pos="864">
          <p15:clr>
            <a:srgbClr val="F26B43"/>
          </p15:clr>
        </p15:guide>
        <p15:guide id="28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663936B-3B36-4055-B94A-CC3304964AC5}"/>
              </a:ext>
            </a:extLst>
          </p:cNvPr>
          <p:cNvSpPr txBox="1"/>
          <p:nvPr/>
        </p:nvSpPr>
        <p:spPr>
          <a:xfrm>
            <a:off x="1029030" y="1007259"/>
            <a:ext cx="241902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 II Clinical Trial Designs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4D78447-99DB-4615-84A8-F961D9B69B19}"/>
              </a:ext>
            </a:extLst>
          </p:cNvPr>
          <p:cNvSpPr txBox="1"/>
          <p:nvPr/>
        </p:nvSpPr>
        <p:spPr>
          <a:xfrm>
            <a:off x="1128160" y="1577975"/>
            <a:ext cx="2220759" cy="9252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Audrey</a:t>
            </a:r>
            <a:r>
              <a:rPr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Mauguen, PhD</a:t>
            </a:r>
          </a:p>
          <a:p>
            <a:pPr algn="ctr">
              <a:lnSpc>
                <a:spcPct val="100000"/>
              </a:lnSpc>
            </a:pPr>
            <a:endParaRPr sz="1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marR="5080" algn="ctr">
              <a:lnSpc>
                <a:spcPts val="800"/>
              </a:lnSpc>
            </a:pPr>
            <a:r>
              <a:rPr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Department of Epidemiology and Biostatistics  Memorial Sloan Kettering Cancer Center</a:t>
            </a:r>
          </a:p>
          <a:p>
            <a:pPr algn="ctr">
              <a:lnSpc>
                <a:spcPct val="100000"/>
              </a:lnSpc>
            </a:pPr>
            <a:endParaRPr sz="8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R="23495" algn="ctr">
              <a:lnSpc>
                <a:spcPct val="100000"/>
              </a:lnSpc>
              <a:spcBef>
                <a:spcPts val="555"/>
              </a:spcBef>
            </a:pPr>
            <a:r>
              <a:rPr lang="en-US"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March 10</a:t>
            </a:r>
            <a:r>
              <a:rPr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</a:t>
            </a:r>
            <a:r>
              <a:rPr lang="en-US" sz="10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26</a:t>
            </a:r>
            <a:endParaRPr sz="105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1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50" y="1400157"/>
            <a:ext cx="2209800" cy="6456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50" spc="-55" dirty="0"/>
              <a:t>Eligibility</a:t>
            </a:r>
            <a:r>
              <a:rPr lang="en-US" sz="2050" spc="-55" dirty="0"/>
              <a:t> and Evaluability</a:t>
            </a:r>
            <a:endParaRPr sz="205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51C11-E52F-D73C-1251-1B164BD1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>
            <a:extLst>
              <a:ext uri="{FF2B5EF4-FFF2-40B4-BE49-F238E27FC236}">
                <a16:creationId xmlns:a16="http://schemas.microsoft.com/office/drawing/2014/main" id="{520CA43E-50CA-9C4F-33C9-BF1CA8232DA7}"/>
              </a:ext>
            </a:extLst>
          </p:cNvPr>
          <p:cNvSpPr txBox="1"/>
          <p:nvPr/>
        </p:nvSpPr>
        <p:spPr>
          <a:xfrm>
            <a:off x="2381250" y="892175"/>
            <a:ext cx="2044766" cy="2420534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09867" indent="-17145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  <a:cs typeface="Arial"/>
              </a:rPr>
              <a:t>Defines which patients are </a:t>
            </a:r>
            <a:r>
              <a:rPr lang="en-US" sz="800" dirty="0">
                <a:solidFill>
                  <a:srgbClr val="0070C0"/>
                </a:solidFill>
                <a:latin typeface="Arial"/>
                <a:cs typeface="Arial"/>
              </a:rPr>
              <a:t>included in the analysis</a:t>
            </a:r>
            <a:r>
              <a:rPr lang="en-US" sz="800" dirty="0">
                <a:latin typeface="Arial"/>
                <a:cs typeface="Arial"/>
              </a:rPr>
              <a:t> of the primary endpoint</a:t>
            </a:r>
          </a:p>
          <a:p>
            <a:pPr marL="209867" indent="-17145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  <a:cs typeface="Arial"/>
              </a:rPr>
              <a:t>Patients deemed </a:t>
            </a:r>
            <a:r>
              <a:rPr lang="en-US" sz="800" dirty="0" err="1">
                <a:latin typeface="Arial"/>
                <a:cs typeface="Arial"/>
              </a:rPr>
              <a:t>inevaluable</a:t>
            </a:r>
            <a:r>
              <a:rPr lang="en-US" sz="800" dirty="0">
                <a:latin typeface="Arial"/>
                <a:cs typeface="Arial"/>
              </a:rPr>
              <a:t> are typically replaced (specify in the protocol)</a:t>
            </a:r>
          </a:p>
          <a:p>
            <a:pPr marL="209867" indent="-17145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  <a:cs typeface="Arial"/>
              </a:rPr>
              <a:t>Statement “The study design includes 25 patients to evaluate…”</a:t>
            </a:r>
          </a:p>
          <a:p>
            <a:pPr marL="230188" lvl="1" defTabSz="287338">
              <a:spcBef>
                <a:spcPts val="395"/>
              </a:spcBef>
            </a:pPr>
            <a:r>
              <a:rPr lang="en-US" sz="800" dirty="0">
                <a:latin typeface="Arial"/>
                <a:cs typeface="Arial"/>
              </a:rPr>
              <a:t>assumes 25 evaluable patients</a:t>
            </a:r>
          </a:p>
          <a:p>
            <a:pPr marL="209867" indent="-17145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  <a:cs typeface="Arial"/>
              </a:rPr>
              <a:t>Separate evaluability criteria should be included for secondary objectives (e.g., safety, survival)</a:t>
            </a:r>
            <a:endParaRPr sz="700" dirty="0">
              <a:latin typeface="+mj-lt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z="7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700" b="1" dirty="0">
                <a:solidFill>
                  <a:srgbClr val="0070C0"/>
                </a:solidFill>
                <a:latin typeface="Arial"/>
                <a:cs typeface="Arial"/>
              </a:rPr>
              <a:t>Typically based on</a:t>
            </a:r>
            <a:endParaRPr lang="en-US" sz="700" b="1" dirty="0">
              <a:solidFill>
                <a:srgbClr val="0070C0"/>
              </a:solidFill>
              <a:latin typeface="+mj-lt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  <a:cs typeface="Arial"/>
              </a:rPr>
              <a:t>Duration of time receiving therapy or duration of time on study</a:t>
            </a:r>
          </a:p>
          <a:p>
            <a:pPr marL="184150" indent="-17145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  <a:cs typeface="Arial"/>
              </a:rPr>
              <a:t>Removal from the study for specific reasons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6149D-B635-0B0E-45B9-3745B546E256}"/>
              </a:ext>
            </a:extLst>
          </p:cNvPr>
          <p:cNvSpPr txBox="1"/>
          <p:nvPr/>
        </p:nvSpPr>
        <p:spPr>
          <a:xfrm>
            <a:off x="95250" y="892175"/>
            <a:ext cx="20574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ts val="3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800" dirty="0">
                <a:latin typeface="+mj-lt"/>
                <a:cs typeface="Arial"/>
              </a:rPr>
              <a:t>Define which patients are </a:t>
            </a:r>
            <a:r>
              <a:rPr lang="en-US" sz="800" dirty="0">
                <a:solidFill>
                  <a:srgbClr val="0070C0"/>
                </a:solidFill>
                <a:latin typeface="+mj-lt"/>
                <a:cs typeface="Arial"/>
              </a:rPr>
              <a:t>included in the trial</a:t>
            </a:r>
            <a:r>
              <a:rPr lang="en-US" sz="800" dirty="0">
                <a:latin typeface="+mj-lt"/>
                <a:cs typeface="Arial"/>
              </a:rPr>
              <a:t> (population)</a:t>
            </a:r>
            <a:endParaRPr lang="en-US" sz="800" dirty="0">
              <a:latin typeface="Arial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3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800" dirty="0">
                <a:latin typeface="Arial"/>
                <a:cs typeface="Arial"/>
              </a:rPr>
              <a:t>Broad categories - localized disease, advanced disease, number of prior  treatments, etc.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0070C0"/>
              </a:buClr>
              <a:buSzPct val="120000"/>
            </a:pPr>
            <a:r>
              <a:rPr lang="en-US" sz="800" b="1" dirty="0">
                <a:solidFill>
                  <a:srgbClr val="0070C0"/>
                </a:solidFill>
                <a:latin typeface="Arial"/>
                <a:cs typeface="Arial"/>
              </a:rPr>
              <a:t>Examples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800" dirty="0">
                <a:cs typeface="Arial"/>
              </a:rPr>
              <a:t>Safety - For certain patient groups treatment considered too toxic (e.g.  patients with compromised kidney function)</a:t>
            </a:r>
          </a:p>
          <a:p>
            <a:pPr marL="171450" indent="-171450">
              <a:spcBef>
                <a:spcPts val="3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800" dirty="0">
                <a:cs typeface="Arial"/>
              </a:rPr>
              <a:t>Homogeneity of benefit - tumor target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E821C0E-1BA7-806F-A49C-6FD268367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07696"/>
            <a:ext cx="4608195" cy="51219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spc="-10" dirty="0"/>
              <a:t>Eligibility and Evaluability criteria define our trial population</a:t>
            </a:r>
            <a:endParaRPr spc="-45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730A743-7DD2-DF1B-F219-C7D43ED6B9B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420ED4-4404-8842-0DDA-7A3F811865A2}"/>
              </a:ext>
            </a:extLst>
          </p:cNvPr>
          <p:cNvSpPr/>
          <p:nvPr/>
        </p:nvSpPr>
        <p:spPr bwMode="auto">
          <a:xfrm>
            <a:off x="95250" y="879625"/>
            <a:ext cx="2057400" cy="1993750"/>
          </a:xfrm>
          <a:prstGeom prst="roundRect">
            <a:avLst/>
          </a:prstGeom>
          <a:noFill/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endParaRPr lang="en-US" sz="800" dirty="0">
              <a:latin typeface="+mj-lt"/>
              <a:cs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98B210-3346-D933-D433-5D92F326C1B3}"/>
              </a:ext>
            </a:extLst>
          </p:cNvPr>
          <p:cNvSpPr/>
          <p:nvPr/>
        </p:nvSpPr>
        <p:spPr bwMode="auto">
          <a:xfrm>
            <a:off x="2305050" y="879625"/>
            <a:ext cx="2209800" cy="2471519"/>
          </a:xfrm>
          <a:prstGeom prst="roundRect">
            <a:avLst/>
          </a:prstGeom>
          <a:noFill/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0" lvl="1" algn="ctr">
              <a:buClr>
                <a:srgbClr val="0070C0"/>
              </a:buClr>
              <a:buSzPct val="120000"/>
            </a:pPr>
            <a:endParaRPr lang="en-US" sz="800" dirty="0">
              <a:latin typeface="+mj-lt"/>
              <a:cs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357A4E-8F8D-D3B9-7823-2215E7E3F029}"/>
              </a:ext>
            </a:extLst>
          </p:cNvPr>
          <p:cNvSpPr/>
          <p:nvPr/>
        </p:nvSpPr>
        <p:spPr bwMode="auto">
          <a:xfrm>
            <a:off x="438150" y="708962"/>
            <a:ext cx="1371600" cy="165635"/>
          </a:xfrm>
          <a:prstGeom prst="roundRect">
            <a:avLst/>
          </a:prstGeom>
          <a:solidFill>
            <a:srgbClr val="0070C0">
              <a:alpha val="20000"/>
            </a:srgbClr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algn="ctr">
              <a:lnSpc>
                <a:spcPct val="100000"/>
              </a:lnSpc>
              <a:spcBef>
                <a:spcPts val="395"/>
              </a:spcBef>
            </a:pPr>
            <a:r>
              <a:rPr lang="en-US" sz="800" b="1" dirty="0">
                <a:solidFill>
                  <a:srgbClr val="0070C0"/>
                </a:solidFill>
                <a:latin typeface="+mj-lt"/>
                <a:cs typeface="Arial"/>
              </a:rPr>
              <a:t>Eligibility criteria</a:t>
            </a:r>
            <a:endParaRPr lang="en-US" sz="800" dirty="0">
              <a:latin typeface="+mj-lt"/>
              <a:cs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D56F81-E1A3-2D4C-AA54-1EAA6B3AF692}"/>
              </a:ext>
            </a:extLst>
          </p:cNvPr>
          <p:cNvSpPr/>
          <p:nvPr/>
        </p:nvSpPr>
        <p:spPr bwMode="auto">
          <a:xfrm>
            <a:off x="2724150" y="704322"/>
            <a:ext cx="1371600" cy="170275"/>
          </a:xfrm>
          <a:prstGeom prst="roundRect">
            <a:avLst/>
          </a:prstGeom>
          <a:solidFill>
            <a:srgbClr val="0070C0">
              <a:alpha val="20000"/>
            </a:srgbClr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algn="ctr">
              <a:lnSpc>
                <a:spcPct val="100000"/>
              </a:lnSpc>
              <a:spcBef>
                <a:spcPts val="395"/>
              </a:spcBef>
            </a:pPr>
            <a:r>
              <a:rPr lang="en-US" sz="800" b="1" dirty="0">
                <a:solidFill>
                  <a:srgbClr val="0070C0"/>
                </a:solidFill>
                <a:latin typeface="+mj-lt"/>
                <a:cs typeface="Arial"/>
              </a:rPr>
              <a:t>Evaluability criteria</a:t>
            </a:r>
            <a:endParaRPr lang="en-US" sz="8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899476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98465" y="455865"/>
            <a:ext cx="4797385" cy="262456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900" dirty="0">
                <a:latin typeface="+mj-lt"/>
                <a:cs typeface="Arial"/>
              </a:rPr>
              <a:t>What often happens -</a:t>
            </a:r>
          </a:p>
          <a:p>
            <a:pPr marL="230188" marR="1003300" indent="-171450" defTabSz="1098550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Arial"/>
              </a:rPr>
              <a:t>Narrow eligibility </a:t>
            </a:r>
            <a:r>
              <a:rPr lang="en-US" sz="900" dirty="0">
                <a:latin typeface="+mj-lt"/>
                <a:cs typeface="Arial"/>
              </a:rPr>
              <a:t>or evaluability </a:t>
            </a:r>
            <a:r>
              <a:rPr sz="900" dirty="0">
                <a:latin typeface="+mj-lt"/>
                <a:cs typeface="Arial"/>
              </a:rPr>
              <a:t>criteria to maximize</a:t>
            </a:r>
            <a:r>
              <a:rPr lang="en-US" sz="900" dirty="0">
                <a:latin typeface="+mj-lt"/>
                <a:cs typeface="Arial"/>
              </a:rPr>
              <a:t> </a:t>
            </a:r>
            <a:r>
              <a:rPr sz="900" dirty="0">
                <a:latin typeface="+mj-lt"/>
                <a:cs typeface="Arial"/>
              </a:rPr>
              <a:t>treatment benefit</a:t>
            </a:r>
            <a:endParaRPr lang="en-US" sz="900" dirty="0">
              <a:latin typeface="+mj-lt"/>
              <a:cs typeface="Arial"/>
            </a:endParaRPr>
          </a:p>
          <a:p>
            <a:pPr marL="230188" marR="1003300" indent="-171450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Arial"/>
              </a:rPr>
              <a:t>However, how </a:t>
            </a:r>
            <a:r>
              <a:rPr sz="900" dirty="0">
                <a:solidFill>
                  <a:srgbClr val="0070C0"/>
                </a:solidFill>
                <a:latin typeface="+mj-lt"/>
                <a:cs typeface="Arial"/>
              </a:rPr>
              <a:t>generalizable</a:t>
            </a:r>
            <a:r>
              <a:rPr sz="900" dirty="0">
                <a:latin typeface="+mj-lt"/>
                <a:cs typeface="Arial"/>
              </a:rPr>
              <a:t> will the results be?</a:t>
            </a:r>
            <a:endParaRPr lang="en-US" sz="900" dirty="0">
              <a:latin typeface="+mj-lt"/>
              <a:cs typeface="Arial"/>
            </a:endParaRPr>
          </a:p>
          <a:p>
            <a:pPr marL="401638" marR="1003300" lvl="1" indent="-171450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Arial"/>
              </a:rPr>
              <a:t>Phase </a:t>
            </a:r>
            <a:r>
              <a:rPr lang="en-US" sz="900" dirty="0">
                <a:latin typeface="+mj-lt"/>
                <a:cs typeface="Arial"/>
              </a:rPr>
              <a:t>II</a:t>
            </a:r>
            <a:r>
              <a:rPr sz="900" dirty="0">
                <a:latin typeface="+mj-lt"/>
                <a:cs typeface="Arial"/>
              </a:rPr>
              <a:t> success </a:t>
            </a:r>
            <a:r>
              <a:rPr sz="900" i="1" dirty="0">
                <a:latin typeface="+mj-lt"/>
                <a:cs typeface="Arial"/>
              </a:rPr>
              <a:t>→ </a:t>
            </a:r>
            <a:r>
              <a:rPr sz="900" dirty="0">
                <a:latin typeface="+mj-lt"/>
                <a:cs typeface="Arial"/>
              </a:rPr>
              <a:t>Phase </a:t>
            </a:r>
            <a:r>
              <a:rPr lang="en-US" sz="900" dirty="0">
                <a:latin typeface="+mj-lt"/>
                <a:cs typeface="Arial"/>
              </a:rPr>
              <a:t>III</a:t>
            </a:r>
            <a:r>
              <a:rPr sz="900" dirty="0">
                <a:latin typeface="+mj-lt"/>
                <a:cs typeface="Arial"/>
              </a:rPr>
              <a:t> failure</a:t>
            </a:r>
            <a:endParaRPr lang="en-US" sz="900" dirty="0">
              <a:latin typeface="+mj-lt"/>
              <a:cs typeface="Arial"/>
            </a:endParaRPr>
          </a:p>
          <a:p>
            <a:pPr marL="401638" marR="1003300" lvl="1" indent="-171450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Phase III trials frequently use intent-to-treat (once randomized, always analyzed). What’s the single-arm phase II equivalent?</a:t>
            </a:r>
            <a:endParaRPr lang="en-US" sz="900" dirty="0">
              <a:latin typeface="+mj-lt"/>
              <a:cs typeface="Arial"/>
            </a:endParaRPr>
          </a:p>
          <a:p>
            <a:pPr marL="230188" marR="1003300" indent="-171450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Arial"/>
              </a:rPr>
              <a:t>Hamper accrual, prolong study duration, delay</a:t>
            </a:r>
            <a:r>
              <a:rPr lang="en-US" sz="900" dirty="0">
                <a:latin typeface="+mj-lt"/>
                <a:cs typeface="Arial"/>
              </a:rPr>
              <a:t> </a:t>
            </a:r>
            <a:r>
              <a:rPr sz="900" dirty="0">
                <a:latin typeface="+mj-lt"/>
                <a:cs typeface="Arial"/>
              </a:rPr>
              <a:t>reporting of results, patient population harder to define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z="900" dirty="0">
              <a:latin typeface="+mj-lt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lang="en-US" sz="900" b="1" dirty="0">
                <a:cs typeface="Arial"/>
              </a:rPr>
              <a:t>Goal:</a:t>
            </a:r>
            <a:r>
              <a:rPr lang="en-US" sz="900" dirty="0">
                <a:cs typeface="Arial"/>
              </a:rPr>
              <a:t> Balance between treatment benefit and generalizability of the study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: Eligibility and evaluability criteria needs to </a:t>
            </a: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historical data 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used as a benchmark for single-arm studies</a:t>
            </a:r>
            <a:endParaRPr lang="en-US" sz="90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z="90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900" b="1" dirty="0">
                <a:cs typeface="Arial"/>
              </a:rPr>
              <a:t>Preference</a:t>
            </a:r>
            <a:r>
              <a:rPr lang="en-US" sz="900" dirty="0">
                <a:cs typeface="Arial"/>
              </a:rPr>
              <a:t>: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Eligible and evaluable population should come as close as possible to 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III/target population</a:t>
            </a:r>
            <a:endParaRPr lang="en-US" sz="900" dirty="0">
              <a:solidFill>
                <a:srgbClr val="0070C0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z="900" dirty="0">
              <a:latin typeface="+mj-lt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77216"/>
            <a:ext cx="4608195" cy="51219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spc="-10" dirty="0"/>
              <a:t>Narrow Eligibility and Evaluability may compromise generalizability</a:t>
            </a:r>
            <a:endParaRPr spc="-10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12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BC798-BCEE-BB04-9E1D-5E04048C0B5A}"/>
              </a:ext>
            </a:extLst>
          </p:cNvPr>
          <p:cNvSpPr txBox="1"/>
          <p:nvPr/>
        </p:nvSpPr>
        <p:spPr>
          <a:xfrm>
            <a:off x="58876" y="3074391"/>
            <a:ext cx="4267200" cy="359808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050" dirty="0"/>
              <a:t>Criteria that are too strict may make your Phase II look better that is really is -- and lead to Phase III failure.</a:t>
            </a:r>
          </a:p>
        </p:txBody>
      </p:sp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885" y="807508"/>
            <a:ext cx="2789270" cy="3302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50" spc="-150" dirty="0"/>
              <a:t>Single </a:t>
            </a:r>
            <a:r>
              <a:rPr sz="2050" spc="-90" dirty="0"/>
              <a:t>Arm </a:t>
            </a:r>
            <a:r>
              <a:rPr lang="en-US" sz="2050" spc="-90" dirty="0"/>
              <a:t>Study Designs</a:t>
            </a:r>
            <a:endParaRPr sz="205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13830" y="1109313"/>
            <a:ext cx="4380230" cy="1208601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1430" marR="5080">
              <a:lnSpc>
                <a:spcPts val="1100"/>
              </a:lnSpc>
              <a:spcBef>
                <a:spcPts val="600"/>
              </a:spcBef>
              <a:buClr>
                <a:srgbClr val="0070C0"/>
              </a:buClr>
              <a:buSzPct val="120000"/>
            </a:pPr>
            <a:r>
              <a:rPr lang="en-US" sz="900" dirty="0">
                <a:latin typeface="+mj-lt"/>
                <a:cs typeface="Arial"/>
              </a:rPr>
              <a:t>Determine whether the (null) hypothesis of insufficient treatment efficacy can  be rejected</a:t>
            </a:r>
          </a:p>
          <a:p>
            <a:pPr marR="5080" lvl="1" indent="-171450">
              <a:lnSpc>
                <a:spcPts val="1100"/>
              </a:lnSpc>
              <a:spcBef>
                <a:spcPts val="3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+mj-lt"/>
                <a:cs typeface="Arial"/>
              </a:rPr>
              <a:t>If so, may further testing of the treatment in the patient population</a:t>
            </a:r>
          </a:p>
          <a:p>
            <a:pPr marR="5080" lvl="1" indent="-171450">
              <a:lnSpc>
                <a:spcPts val="1100"/>
              </a:lnSpc>
              <a:spcBef>
                <a:spcPts val="3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+mj-lt"/>
                <a:cs typeface="Arial"/>
              </a:rPr>
              <a:t>If not, may halt further testing or  change dosing/schedule or combine with other active agents</a:t>
            </a:r>
          </a:p>
          <a:p>
            <a:pPr marR="5080" indent="-171450">
              <a:lnSpc>
                <a:spcPts val="1100"/>
              </a:lnSpc>
              <a:spcBef>
                <a:spcPts val="3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endParaRPr lang="en-US" sz="900" dirty="0">
              <a:latin typeface="+mj-lt"/>
              <a:cs typeface="Arial"/>
            </a:endParaRPr>
          </a:p>
          <a:p>
            <a:pPr marL="182880" marR="5080" indent="-171450">
              <a:lnSpc>
                <a:spcPts val="11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rgbClr val="0070C0"/>
                </a:solidFill>
                <a:latin typeface="+mj-lt"/>
                <a:cs typeface="Arial"/>
              </a:rPr>
              <a:t>Go/no go </a:t>
            </a:r>
            <a:r>
              <a:rPr lang="en-US" sz="900" dirty="0">
                <a:latin typeface="+mj-lt"/>
                <a:cs typeface="Arial"/>
              </a:rPr>
              <a:t>decision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0" dirty="0"/>
              <a:t>Single </a:t>
            </a:r>
            <a:r>
              <a:rPr spc="-65" dirty="0"/>
              <a:t>arm</a:t>
            </a:r>
            <a:r>
              <a:rPr spc="-95" dirty="0"/>
              <a:t> </a:t>
            </a:r>
            <a:r>
              <a:rPr lang="en-US" spc="-95" dirty="0"/>
              <a:t>study </a:t>
            </a:r>
            <a:r>
              <a:rPr spc="-85" dirty="0"/>
              <a:t>design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14</a:t>
            </a:fld>
            <a:endParaRPr spc="-5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0" dirty="0"/>
              <a:t>Single </a:t>
            </a:r>
            <a:r>
              <a:rPr spc="-65" dirty="0"/>
              <a:t>arm</a:t>
            </a:r>
            <a:r>
              <a:rPr spc="-95" dirty="0"/>
              <a:t> </a:t>
            </a:r>
            <a:r>
              <a:rPr lang="en-US" spc="-95" dirty="0"/>
              <a:t>study </a:t>
            </a:r>
            <a:r>
              <a:rPr spc="-85" dirty="0"/>
              <a:t>design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15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F8CF88-3EC0-6302-9772-14267B499104}"/>
              </a:ext>
            </a:extLst>
          </p:cNvPr>
          <p:cNvSpPr txBox="1"/>
          <p:nvPr/>
        </p:nvSpPr>
        <p:spPr>
          <a:xfrm>
            <a:off x="1924050" y="481523"/>
            <a:ext cx="927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Analysis result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3F8EF-836C-6514-C5DD-CAE20B0AC753}"/>
              </a:ext>
            </a:extLst>
          </p:cNvPr>
          <p:cNvSpPr txBox="1"/>
          <p:nvPr/>
        </p:nvSpPr>
        <p:spPr>
          <a:xfrm>
            <a:off x="606475" y="1012465"/>
            <a:ext cx="4711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Truth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34BC3A-1C67-4A3B-E870-213244661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861825"/>
              </p:ext>
            </p:extLst>
          </p:nvPr>
        </p:nvGraphicFramePr>
        <p:xfrm>
          <a:off x="1009650" y="696967"/>
          <a:ext cx="2320491" cy="690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591">
                <a:tc>
                  <a:txBody>
                    <a:bodyPr/>
                    <a:lstStyle/>
                    <a:p>
                      <a:pPr algn="ctr"/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DO NOT REJECT H0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REJECT H0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33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H0</a:t>
                      </a:r>
                      <a:r>
                        <a:rPr lang="en-US" sz="500" b="1" baseline="0" dirty="0">
                          <a:solidFill>
                            <a:schemeClr val="tx1"/>
                          </a:solidFill>
                        </a:rPr>
                        <a:t> is TRUE</a:t>
                      </a: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TRUE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NEGATIVE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FALSE POSITIVE</a:t>
                      </a:r>
                    </a:p>
                    <a:p>
                      <a:pPr algn="ctr"/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TYPE I ERROR </a:t>
                      </a:r>
                      <a:r>
                        <a:rPr lang="el-GR" sz="500" b="1" dirty="0">
                          <a:solidFill>
                            <a:schemeClr val="tx1"/>
                          </a:solidFill>
                        </a:rPr>
                        <a:t>α</a:t>
                      </a: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33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H0</a:t>
                      </a:r>
                      <a:r>
                        <a:rPr lang="en-US" sz="500" b="1" baseline="0" dirty="0">
                          <a:solidFill>
                            <a:schemeClr val="tx1"/>
                          </a:solidFill>
                        </a:rPr>
                        <a:t> is FALSE</a:t>
                      </a: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FALSE NEGATIVE</a:t>
                      </a:r>
                    </a:p>
                    <a:p>
                      <a:pPr algn="ctr"/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TYPE II ERROR </a:t>
                      </a:r>
                      <a:r>
                        <a:rPr lang="el-GR" sz="500" b="1" dirty="0">
                          <a:solidFill>
                            <a:schemeClr val="tx1"/>
                          </a:solidFill>
                        </a:rPr>
                        <a:t>β</a:t>
                      </a:r>
                      <a:endParaRPr lang="en-US" sz="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TRUE POSITIVE</a:t>
                      </a:r>
                    </a:p>
                    <a:p>
                      <a:pPr algn="ctr"/>
                      <a:r>
                        <a:rPr lang="en-US" sz="500" b="1" dirty="0">
                          <a:solidFill>
                            <a:schemeClr val="tx1"/>
                          </a:solidFill>
                        </a:rPr>
                        <a:t>(POWER)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A16E2-A84F-8AEC-0FBC-A9D3E03B8773}"/>
              </a:ext>
            </a:extLst>
          </p:cNvPr>
          <p:cNvSpPr/>
          <p:nvPr/>
        </p:nvSpPr>
        <p:spPr bwMode="auto">
          <a:xfrm>
            <a:off x="130761" y="1819810"/>
            <a:ext cx="1894483" cy="67626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latin typeface="+mj-lt"/>
                <a:cs typeface="Arial"/>
              </a:rPr>
              <a:t>Probability </a:t>
            </a:r>
            <a:r>
              <a:rPr lang="en-US" sz="800" dirty="0">
                <a:solidFill>
                  <a:srgbClr val="0070C0"/>
                </a:solidFill>
                <a:latin typeface="+mj-lt"/>
                <a:cs typeface="Arial"/>
              </a:rPr>
              <a:t>insufficiently active </a:t>
            </a:r>
            <a:r>
              <a:rPr lang="en-US" sz="800" dirty="0">
                <a:latin typeface="+mj-lt"/>
                <a:cs typeface="Arial"/>
              </a:rPr>
              <a:t>therapy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goes on for further testing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(false positive)</a:t>
            </a:r>
          </a:p>
          <a:p>
            <a:pPr marL="12700" marR="5080" algn="ctr"/>
            <a:endParaRPr lang="en-US" sz="800" dirty="0">
              <a:latin typeface="+mj-lt"/>
              <a:cs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DBFBEC-FA75-9BB0-CB01-C9BF11668194}"/>
              </a:ext>
            </a:extLst>
          </p:cNvPr>
          <p:cNvSpPr/>
          <p:nvPr/>
        </p:nvSpPr>
        <p:spPr bwMode="auto">
          <a:xfrm>
            <a:off x="196446" y="1654175"/>
            <a:ext cx="1752600" cy="165635"/>
          </a:xfrm>
          <a:prstGeom prst="roundRect">
            <a:avLst/>
          </a:prstGeom>
          <a:solidFill>
            <a:srgbClr val="0070C0">
              <a:alpha val="20000"/>
            </a:srgbClr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algn="ctr">
              <a:lnSpc>
                <a:spcPct val="100000"/>
              </a:lnSpc>
              <a:spcBef>
                <a:spcPts val="395"/>
              </a:spcBef>
            </a:pPr>
            <a:r>
              <a:rPr lang="en-US" sz="800" b="1" dirty="0">
                <a:solidFill>
                  <a:srgbClr val="0070C0"/>
                </a:solidFill>
                <a:latin typeface="+mj-lt"/>
                <a:cs typeface="Arial"/>
              </a:rPr>
              <a:t>Type I Error</a:t>
            </a:r>
            <a:r>
              <a:rPr lang="en-US" sz="800" dirty="0">
                <a:latin typeface="+mj-lt"/>
                <a:cs typeface="Arial"/>
              </a:rPr>
              <a:t>: </a:t>
            </a:r>
            <a:r>
              <a:rPr lang="el-GR" sz="800" i="1" dirty="0">
                <a:latin typeface="+mj-lt"/>
                <a:cs typeface="Arial"/>
              </a:rPr>
              <a:t>α </a:t>
            </a:r>
            <a:r>
              <a:rPr lang="en-US" sz="800" dirty="0">
                <a:latin typeface="+mj-lt"/>
                <a:cs typeface="Arial"/>
              </a:rPr>
              <a:t>level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0DE33E-0D19-BF4A-6E2D-156AC24E72A9}"/>
              </a:ext>
            </a:extLst>
          </p:cNvPr>
          <p:cNvSpPr/>
          <p:nvPr/>
        </p:nvSpPr>
        <p:spPr bwMode="auto">
          <a:xfrm>
            <a:off x="2548523" y="1819810"/>
            <a:ext cx="1894484" cy="67626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endParaRPr lang="en-US" sz="800" dirty="0">
              <a:latin typeface="+mj-lt"/>
              <a:cs typeface="Arial"/>
            </a:endParaRP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Probability of missing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an </a:t>
            </a:r>
            <a:r>
              <a:rPr lang="en-US" sz="800" dirty="0">
                <a:solidFill>
                  <a:srgbClr val="0070C0"/>
                </a:solidFill>
                <a:latin typeface="+mj-lt"/>
                <a:cs typeface="Arial"/>
              </a:rPr>
              <a:t>active</a:t>
            </a:r>
            <a:r>
              <a:rPr lang="en-US" sz="800" dirty="0">
                <a:latin typeface="+mj-lt"/>
                <a:cs typeface="Arial"/>
              </a:rPr>
              <a:t> therapy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(false negative)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Power = 1 </a:t>
            </a:r>
            <a:r>
              <a:rPr lang="en-US" sz="800" i="1" dirty="0">
                <a:latin typeface="+mj-lt"/>
                <a:cs typeface="Arial"/>
              </a:rPr>
              <a:t>− </a:t>
            </a:r>
            <a:r>
              <a:rPr lang="el-GR" sz="800" i="1" dirty="0">
                <a:latin typeface="+mj-lt"/>
                <a:cs typeface="Arial"/>
              </a:rPr>
              <a:t>β</a:t>
            </a:r>
            <a:endParaRPr lang="en-US" sz="800" dirty="0">
              <a:latin typeface="+mj-lt"/>
              <a:cs typeface="Arial"/>
            </a:endParaRPr>
          </a:p>
          <a:p>
            <a:pPr marL="12700" marR="5080" algn="ctr"/>
            <a:endParaRPr lang="en-US" sz="800" dirty="0">
              <a:latin typeface="+mj-lt"/>
              <a:cs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3A8606-50C6-3B13-1827-35C450531751}"/>
              </a:ext>
            </a:extLst>
          </p:cNvPr>
          <p:cNvSpPr/>
          <p:nvPr/>
        </p:nvSpPr>
        <p:spPr bwMode="auto">
          <a:xfrm>
            <a:off x="2622209" y="1654175"/>
            <a:ext cx="1752601" cy="165635"/>
          </a:xfrm>
          <a:prstGeom prst="roundRect">
            <a:avLst/>
          </a:prstGeom>
          <a:solidFill>
            <a:srgbClr val="0070C0">
              <a:alpha val="20000"/>
            </a:srgbClr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R="5080" algn="ctr">
              <a:lnSpc>
                <a:spcPct val="124500"/>
              </a:lnSpc>
              <a:buClr>
                <a:srgbClr val="0070C0"/>
              </a:buClr>
              <a:buSzPct val="120000"/>
            </a:pPr>
            <a:r>
              <a:rPr lang="en-US" sz="800" b="1" dirty="0">
                <a:solidFill>
                  <a:srgbClr val="0070C0"/>
                </a:solidFill>
                <a:latin typeface="+mj-lt"/>
                <a:cs typeface="Arial"/>
              </a:rPr>
              <a:t>Type II Error</a:t>
            </a:r>
            <a:r>
              <a:rPr lang="en-US" sz="800" dirty="0">
                <a:latin typeface="+mj-lt"/>
                <a:cs typeface="Arial"/>
              </a:rPr>
              <a:t>: </a:t>
            </a:r>
            <a:r>
              <a:rPr lang="en-US" sz="800" i="1" dirty="0">
                <a:latin typeface="+mj-lt"/>
                <a:cs typeface="Arial"/>
              </a:rPr>
              <a:t>β </a:t>
            </a:r>
            <a:r>
              <a:rPr lang="en-US" sz="800" dirty="0">
                <a:latin typeface="+mj-lt"/>
                <a:cs typeface="Arial"/>
              </a:rPr>
              <a:t>level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9BEE01-F6CA-F7A4-F7EA-73010BA4F264}"/>
              </a:ext>
            </a:extLst>
          </p:cNvPr>
          <p:cNvSpPr/>
          <p:nvPr/>
        </p:nvSpPr>
        <p:spPr bwMode="auto">
          <a:xfrm>
            <a:off x="132878" y="2496070"/>
            <a:ext cx="1892366" cy="754225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algn="ctr">
              <a:lnSpc>
                <a:spcPts val="1150"/>
              </a:lnSpc>
            </a:pPr>
            <a:r>
              <a:rPr lang="en-US" sz="800" u="sng" dirty="0">
                <a:uFill>
                  <a:solidFill>
                    <a:srgbClr val="000000"/>
                  </a:solidFill>
                </a:uFill>
                <a:latin typeface="+mj-lt"/>
                <a:cs typeface="Arial"/>
              </a:rPr>
              <a:t>Concern with false positive findings</a:t>
            </a:r>
            <a:r>
              <a:rPr lang="en-US" sz="800" dirty="0">
                <a:latin typeface="+mj-lt"/>
                <a:cs typeface="Arial"/>
              </a:rPr>
              <a:t>: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Treat many more patients (phase III)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with inactive therapy</a:t>
            </a:r>
          </a:p>
          <a:p>
            <a:pPr marL="12700" marR="5080" algn="ctr"/>
            <a:endParaRPr lang="en-US" sz="800" dirty="0">
              <a:latin typeface="+mj-lt"/>
              <a:cs typeface="Arial"/>
            </a:endParaRP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Delay in testing other potential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therapies</a:t>
            </a:r>
            <a:endParaRPr lang="en-US" sz="800" b="1" dirty="0">
              <a:latin typeface="+mj-lt"/>
              <a:cs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7DA68B-102D-DF38-517F-284EF73CC8AC}"/>
              </a:ext>
            </a:extLst>
          </p:cNvPr>
          <p:cNvSpPr/>
          <p:nvPr/>
        </p:nvSpPr>
        <p:spPr bwMode="auto">
          <a:xfrm>
            <a:off x="2545197" y="2496070"/>
            <a:ext cx="1894484" cy="754225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u="sng" dirty="0">
                <a:uFill>
                  <a:solidFill>
                    <a:srgbClr val="000000"/>
                  </a:solidFill>
                </a:uFill>
                <a:latin typeface="+mj-lt"/>
                <a:cs typeface="Arial"/>
              </a:rPr>
              <a:t>Concern with false negative findings: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Not expand testing of active therapy</a:t>
            </a:r>
          </a:p>
          <a:p>
            <a:pPr marL="12700" marR="5080" algn="ctr"/>
            <a:endParaRPr lang="en-US" sz="800" u="sng" dirty="0">
              <a:uFill>
                <a:solidFill>
                  <a:srgbClr val="000000"/>
                </a:solidFill>
              </a:uFill>
              <a:latin typeface="+mj-lt"/>
              <a:cs typeface="Arial"/>
            </a:endParaRPr>
          </a:p>
          <a:p>
            <a:pPr marL="12700" marR="5080" algn="ctr"/>
            <a:endParaRPr lang="en-US" sz="800" u="sng" dirty="0">
              <a:uFill>
                <a:solidFill>
                  <a:srgbClr val="000000"/>
                </a:solidFill>
              </a:uFill>
              <a:latin typeface="+mj-lt"/>
              <a:cs typeface="Arial"/>
            </a:endParaRP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In advanced stage disease, scarcity of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active drugs</a:t>
            </a:r>
            <a:endParaRPr lang="en-US" sz="800" u="sng" dirty="0">
              <a:uFill>
                <a:solidFill>
                  <a:srgbClr val="000000"/>
                </a:solidFill>
              </a:u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928322"/>
      </p:ext>
    </p:extLst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0" dirty="0"/>
              <a:t>Single </a:t>
            </a:r>
            <a:r>
              <a:rPr spc="-65" dirty="0"/>
              <a:t>arm</a:t>
            </a:r>
            <a:r>
              <a:rPr spc="-95" dirty="0"/>
              <a:t> </a:t>
            </a:r>
            <a:r>
              <a:rPr lang="en-US" spc="-95" dirty="0"/>
              <a:t>study </a:t>
            </a:r>
            <a:r>
              <a:rPr spc="-85" dirty="0"/>
              <a:t>design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16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830" y="624197"/>
            <a:ext cx="36302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1000" dirty="0">
                <a:latin typeface="+mj-lt"/>
                <a:cs typeface="Arial"/>
              </a:rPr>
              <a:t>Response rate</a:t>
            </a:r>
            <a:r>
              <a:rPr lang="en-US" sz="1000" dirty="0">
                <a:cs typeface="Arial"/>
              </a:rPr>
              <a:t> (or other binary endpoint)</a:t>
            </a:r>
            <a:endParaRPr sz="1000" dirty="0">
              <a:latin typeface="+mj-lt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83411D-5CD6-FE98-1ECC-D5DBABD70F61}"/>
              </a:ext>
            </a:extLst>
          </p:cNvPr>
          <p:cNvCxnSpPr/>
          <p:nvPr/>
        </p:nvCxnSpPr>
        <p:spPr>
          <a:xfrm>
            <a:off x="476250" y="1800497"/>
            <a:ext cx="0" cy="2286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4B1600-1D6A-491B-90A1-61D916298B95}"/>
              </a:ext>
            </a:extLst>
          </p:cNvPr>
          <p:cNvCxnSpPr/>
          <p:nvPr/>
        </p:nvCxnSpPr>
        <p:spPr>
          <a:xfrm>
            <a:off x="4057650" y="1800497"/>
            <a:ext cx="0" cy="2286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CE747B-6F35-C97D-CA6C-40637C1D3589}"/>
              </a:ext>
            </a:extLst>
          </p:cNvPr>
          <p:cNvSpPr txBox="1"/>
          <p:nvPr/>
        </p:nvSpPr>
        <p:spPr>
          <a:xfrm>
            <a:off x="361952" y="1648097"/>
            <a:ext cx="228595" cy="152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900" b="1" dirty="0"/>
              <a:t>0.0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C4E78-56E5-0C48-1396-6A242515FD67}"/>
              </a:ext>
            </a:extLst>
          </p:cNvPr>
          <p:cNvSpPr txBox="1"/>
          <p:nvPr/>
        </p:nvSpPr>
        <p:spPr>
          <a:xfrm>
            <a:off x="3943352" y="1648097"/>
            <a:ext cx="228595" cy="152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900" b="1" dirty="0"/>
              <a:t>1.0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595EC-0723-4243-E2BA-268C096D1F2A}"/>
              </a:ext>
            </a:extLst>
          </p:cNvPr>
          <p:cNvSpPr txBox="1"/>
          <p:nvPr/>
        </p:nvSpPr>
        <p:spPr>
          <a:xfrm>
            <a:off x="101566" y="2212969"/>
            <a:ext cx="749366" cy="304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900" b="1" dirty="0"/>
              <a:t>No one responds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62C21-B06B-A80D-DA15-63E8696DC1AB}"/>
              </a:ext>
            </a:extLst>
          </p:cNvPr>
          <p:cNvSpPr txBox="1"/>
          <p:nvPr/>
        </p:nvSpPr>
        <p:spPr>
          <a:xfrm>
            <a:off x="3735325" y="2212969"/>
            <a:ext cx="749366" cy="304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r"/>
            <a:r>
              <a:rPr lang="en-US" sz="900" b="1" dirty="0"/>
              <a:t>Everyone responds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D8BCA9-2BDC-093D-36BB-A2EEE1E50C1F}"/>
              </a:ext>
            </a:extLst>
          </p:cNvPr>
          <p:cNvCxnSpPr>
            <a:cxnSpLocks/>
          </p:cNvCxnSpPr>
          <p:nvPr/>
        </p:nvCxnSpPr>
        <p:spPr>
          <a:xfrm flipH="1">
            <a:off x="476249" y="1914797"/>
            <a:ext cx="3581400" cy="607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C582BA-B679-2D4A-FA1D-B98DB40D38F6}"/>
              </a:ext>
            </a:extLst>
          </p:cNvPr>
          <p:cNvCxnSpPr>
            <a:cxnSpLocks/>
          </p:cNvCxnSpPr>
          <p:nvPr/>
        </p:nvCxnSpPr>
        <p:spPr>
          <a:xfrm flipV="1">
            <a:off x="323850" y="2029097"/>
            <a:ext cx="152399" cy="183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FB3D2D-067F-1B0F-A3D9-6B40D62EDAAF}"/>
              </a:ext>
            </a:extLst>
          </p:cNvPr>
          <p:cNvCxnSpPr>
            <a:cxnSpLocks/>
          </p:cNvCxnSpPr>
          <p:nvPr/>
        </p:nvCxnSpPr>
        <p:spPr>
          <a:xfrm flipH="1" flipV="1">
            <a:off x="4057649" y="2055109"/>
            <a:ext cx="207894" cy="157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CF04A1-6DA4-68ED-F490-EA7878B5E668}"/>
              </a:ext>
            </a:extLst>
          </p:cNvPr>
          <p:cNvCxnSpPr/>
          <p:nvPr/>
        </p:nvCxnSpPr>
        <p:spPr>
          <a:xfrm>
            <a:off x="1162050" y="1807228"/>
            <a:ext cx="0" cy="2286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BB49301-68BD-3C23-89A5-7ACC6064B851}"/>
              </a:ext>
            </a:extLst>
          </p:cNvPr>
          <p:cNvSpPr txBox="1"/>
          <p:nvPr/>
        </p:nvSpPr>
        <p:spPr>
          <a:xfrm>
            <a:off x="1047752" y="1654175"/>
            <a:ext cx="228595" cy="152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900" b="1" dirty="0"/>
              <a:t>0.2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448446-4C85-23DD-F583-F3BBF14C6884}"/>
                  </a:ext>
                </a:extLst>
              </p:cNvPr>
              <p:cNvSpPr txBox="1"/>
              <p:nvPr/>
            </p:nvSpPr>
            <p:spPr>
              <a:xfrm>
                <a:off x="323850" y="2635752"/>
                <a:ext cx="1371597" cy="31300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algn="l"/>
                <a:r>
                  <a:rPr lang="en-US" sz="900" b="1" dirty="0"/>
                  <a:t>Current standard of care</a:t>
                </a:r>
              </a:p>
              <a:p>
                <a:r>
                  <a:rPr lang="en-US" sz="900" b="1" dirty="0"/>
                  <a:t>Null hypothesis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b="1" i="1" spc="-25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900" b="1" i="1" spc="-2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𝝅</m:t>
                        </m:r>
                      </m:e>
                      <m:sub>
                        <m:r>
                          <a:rPr lang="en-US" sz="900" b="1" i="1" spc="-25" smtClean="0"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900" b="1" dirty="0"/>
                  <a:t>)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448446-4C85-23DD-F583-F3BBF14C6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2635752"/>
                <a:ext cx="1371597" cy="313005"/>
              </a:xfrm>
              <a:prstGeom prst="rect">
                <a:avLst/>
              </a:prstGeom>
              <a:blipFill>
                <a:blip r:embed="rId2"/>
                <a:stretch>
                  <a:fillRect l="-5333" t="-13462" r="-3556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236A43-DC95-1DA4-6A1D-68E03BF1A652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009649" y="2078643"/>
            <a:ext cx="152401" cy="5571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70F509-DE30-1877-46C0-3366429900DE}"/>
              </a:ext>
            </a:extLst>
          </p:cNvPr>
          <p:cNvCxnSpPr/>
          <p:nvPr/>
        </p:nvCxnSpPr>
        <p:spPr>
          <a:xfrm>
            <a:off x="1771650" y="1800497"/>
            <a:ext cx="0" cy="2286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4DC5682-1F14-5B9F-B472-93B18E292C96}"/>
              </a:ext>
            </a:extLst>
          </p:cNvPr>
          <p:cNvSpPr txBox="1"/>
          <p:nvPr/>
        </p:nvSpPr>
        <p:spPr>
          <a:xfrm>
            <a:off x="1640916" y="1654175"/>
            <a:ext cx="228595" cy="152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900" b="1" dirty="0"/>
              <a:t>0.4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68E57F1-1812-E85E-24DB-1F4964F08959}"/>
              </a:ext>
            </a:extLst>
          </p:cNvPr>
          <p:cNvSpPr/>
          <p:nvPr/>
        </p:nvSpPr>
        <p:spPr>
          <a:xfrm rot="16200000">
            <a:off x="1397580" y="1237781"/>
            <a:ext cx="141821" cy="609602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228B68-DE64-8EF5-2820-717D29CFCC84}"/>
              </a:ext>
            </a:extLst>
          </p:cNvPr>
          <p:cNvSpPr txBox="1"/>
          <p:nvPr/>
        </p:nvSpPr>
        <p:spPr>
          <a:xfrm>
            <a:off x="983470" y="1187310"/>
            <a:ext cx="1271553" cy="3661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900" dirty="0"/>
              <a:t>Meaningful improvement in response rate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BA7036-D7B1-7105-F1CD-C76C4BA7DE38}"/>
                  </a:ext>
                </a:extLst>
              </p:cNvPr>
              <p:cNvSpPr txBox="1"/>
              <p:nvPr/>
            </p:nvSpPr>
            <p:spPr>
              <a:xfrm>
                <a:off x="1847850" y="2792254"/>
                <a:ext cx="1524000" cy="19503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algn="l"/>
                <a:r>
                  <a:rPr lang="en-US" sz="900" b="1" dirty="0"/>
                  <a:t>Alternative hypothesis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b="1" i="1" spc="-25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900" b="1" i="1" spc="-2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𝝅</m:t>
                        </m:r>
                      </m:e>
                      <m:sub>
                        <m:r>
                          <a:rPr lang="en-US" sz="900" b="1" i="1" spc="-2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900" b="1" dirty="0"/>
                  <a:t>)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BA7036-D7B1-7105-F1CD-C76C4BA7D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850" y="2792254"/>
                <a:ext cx="1524000" cy="195031"/>
              </a:xfrm>
              <a:prstGeom prst="rect">
                <a:avLst/>
              </a:prstGeom>
              <a:blipFill>
                <a:blip r:embed="rId3"/>
                <a:stretch>
                  <a:fillRect l="-4800" t="-21875" r="-8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CD612D-450F-E834-1C52-F03E34799272}"/>
              </a:ext>
            </a:extLst>
          </p:cNvPr>
          <p:cNvCxnSpPr>
            <a:cxnSpLocks/>
          </p:cNvCxnSpPr>
          <p:nvPr/>
        </p:nvCxnSpPr>
        <p:spPr>
          <a:xfrm flipH="1" flipV="1">
            <a:off x="1771650" y="2051033"/>
            <a:ext cx="609600" cy="746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33856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0" dirty="0"/>
              <a:t>Single </a:t>
            </a:r>
            <a:r>
              <a:rPr spc="-65" dirty="0"/>
              <a:t>arm</a:t>
            </a:r>
            <a:r>
              <a:rPr spc="-95" dirty="0"/>
              <a:t> </a:t>
            </a:r>
            <a:r>
              <a:rPr lang="en-US" spc="-95" dirty="0"/>
              <a:t>study </a:t>
            </a:r>
            <a:r>
              <a:rPr spc="-85" dirty="0"/>
              <a:t>design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17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830" y="624197"/>
            <a:ext cx="36302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1000" dirty="0">
                <a:latin typeface="+mj-lt"/>
                <a:cs typeface="Arial"/>
              </a:rPr>
              <a:t>Response rate </a:t>
            </a:r>
            <a:r>
              <a:rPr lang="en-US" sz="1000" dirty="0">
                <a:cs typeface="Arial"/>
              </a:rPr>
              <a:t>(or other binary endpoint)</a:t>
            </a:r>
            <a:endParaRPr sz="1000" dirty="0">
              <a:latin typeface="+mj-lt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5A032-5E87-492F-AF18-44964F35C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13" y="1404097"/>
            <a:ext cx="3967968" cy="13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8197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0" dirty="0"/>
              <a:t>Single </a:t>
            </a:r>
            <a:r>
              <a:rPr spc="-65" dirty="0"/>
              <a:t>arm</a:t>
            </a:r>
            <a:r>
              <a:rPr spc="-95" dirty="0"/>
              <a:t> </a:t>
            </a:r>
            <a:r>
              <a:rPr lang="en-US" spc="-95" dirty="0"/>
              <a:t>study </a:t>
            </a:r>
            <a:r>
              <a:rPr spc="-85" dirty="0"/>
              <a:t>design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18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830" y="624197"/>
            <a:ext cx="36302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1000" dirty="0">
                <a:latin typeface="+mj-lt"/>
                <a:cs typeface="Arial"/>
              </a:rPr>
              <a:t>Response rate</a:t>
            </a:r>
            <a:endParaRPr sz="1000" dirty="0">
              <a:latin typeface="+mj-lt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0139C-7E52-C77E-5018-A18A537E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97" y="1498139"/>
            <a:ext cx="3810000" cy="1209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AB8C5-66BA-1E86-C7CD-4A1E30F26152}"/>
              </a:ext>
            </a:extLst>
          </p:cNvPr>
          <p:cNvSpPr txBox="1"/>
          <p:nvPr/>
        </p:nvSpPr>
        <p:spPr>
          <a:xfrm>
            <a:off x="84782" y="2797175"/>
            <a:ext cx="4430068" cy="304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000" dirty="0"/>
              <a:t>True response rate is greater than standard of care</a:t>
            </a:r>
          </a:p>
          <a:p>
            <a:pPr algn="l"/>
            <a:r>
              <a:rPr lang="en-US" sz="1000" dirty="0">
                <a:solidFill>
                  <a:srgbClr val="0070C0"/>
                </a:solidFill>
              </a:rPr>
              <a:t>but</a:t>
            </a:r>
            <a:r>
              <a:rPr lang="en-US" sz="1000" dirty="0"/>
              <a:t> low probability to reject the null hypothesis </a:t>
            </a:r>
          </a:p>
        </p:txBody>
      </p:sp>
    </p:spTree>
    <p:extLst>
      <p:ext uri="{BB962C8B-B14F-4D97-AF65-F5344CB8AC3E}">
        <p14:creationId xmlns:p14="http://schemas.microsoft.com/office/powerpoint/2010/main" val="1844649845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65746"/>
            <a:ext cx="4608195" cy="29302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z="1400" spc="-7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Single </a:t>
            </a:r>
            <a:r>
              <a:rPr sz="1400" spc="-6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arm</a:t>
            </a:r>
            <a:r>
              <a:rPr sz="1400" spc="-9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spc="-9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study </a:t>
            </a:r>
            <a:r>
              <a:rPr sz="1400" spc="-8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design</a:t>
            </a:r>
            <a:endParaRPr sz="14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19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715" y="826979"/>
            <a:ext cx="13716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For </a:t>
            </a:r>
            <a:r>
              <a:rPr sz="1000" i="1" dirty="0">
                <a:latin typeface="Arial"/>
                <a:cs typeface="Arial"/>
              </a:rPr>
              <a:t>α </a:t>
            </a:r>
            <a:r>
              <a:rPr sz="1000" dirty="0">
                <a:latin typeface="Arial"/>
                <a:cs typeface="Arial"/>
              </a:rPr>
              <a:t>= </a:t>
            </a:r>
            <a:r>
              <a:rPr sz="1000" i="1" dirty="0">
                <a:latin typeface="Arial"/>
                <a:cs typeface="Arial"/>
              </a:rPr>
              <a:t>β </a:t>
            </a:r>
            <a:r>
              <a:rPr sz="1000" dirty="0">
                <a:latin typeface="Arial"/>
                <a:cs typeface="Arial"/>
              </a:rPr>
              <a:t>= 0</a:t>
            </a:r>
            <a:r>
              <a:rPr sz="1000" i="1" dirty="0">
                <a:latin typeface="Arial"/>
                <a:cs typeface="Arial"/>
              </a:rPr>
              <a:t>.</a:t>
            </a:r>
            <a:r>
              <a:rPr sz="1000" dirty="0">
                <a:latin typeface="Arial"/>
                <a:cs typeface="Arial"/>
              </a:rPr>
              <a:t>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object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9731711"/>
                  </p:ext>
                </p:extLst>
              </p:nvPr>
            </p:nvGraphicFramePr>
            <p:xfrm>
              <a:off x="2381250" y="1850583"/>
              <a:ext cx="2133600" cy="103864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85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77700">
                    <a:tc>
                      <a:txBody>
                        <a:bodyPr/>
                        <a:lstStyle/>
                        <a:p>
                          <a:pPr marL="62865">
                            <a:lnSpc>
                              <a:spcPts val="955"/>
                            </a:lnSpc>
                          </a:pP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25</a:t>
                          </a: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88900" algn="l">
                            <a:lnSpc>
                              <a:spcPts val="955"/>
                            </a:lnSpc>
                          </a:pPr>
                          <a:r>
                            <a:rPr lang="en-US" sz="1000" spc="0" dirty="0">
                              <a:latin typeface="Arial"/>
                              <a:cs typeface="Arial"/>
                            </a:rPr>
                            <a:t>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000" b="0" i="1" spc="-25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20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000" i="1" spc="-25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45)</a:t>
                          </a: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27742">
                    <a:tc>
                      <a:txBody>
                        <a:bodyPr/>
                        <a:lstStyle/>
                        <a:p>
                          <a:pPr marL="62865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36</a:t>
                          </a:r>
                        </a:p>
                      </a:txBody>
                      <a:tcPr marL="0" marR="0" marT="19050" marB="0"/>
                    </a:tc>
                    <a:tc>
                      <a:txBody>
                        <a:bodyPr/>
                        <a:lstStyle/>
                        <a:p>
                          <a:pPr marL="88900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lang="en-US" sz="1000" spc="0" dirty="0">
                              <a:latin typeface="Arial"/>
                              <a:cs typeface="Arial"/>
                            </a:rPr>
                            <a:t>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000" b="0" i="1" spc="-25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20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000" i="1" spc="-25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40)</a:t>
                          </a:r>
                        </a:p>
                      </a:txBody>
                      <a:tcPr marL="0" marR="0" marT="1905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27749">
                    <a:tc>
                      <a:txBody>
                        <a:bodyPr/>
                        <a:lstStyle/>
                        <a:p>
                          <a:pPr marL="62865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61</a:t>
                          </a:r>
                          <a:endParaRPr sz="1000" spc="0">
                            <a:latin typeface="Arial"/>
                            <a:cs typeface="Arial"/>
                          </a:endParaRPr>
                        </a:p>
                      </a:txBody>
                      <a:tcPr marL="0" marR="0" marT="19050" marB="0"/>
                    </a:tc>
                    <a:tc>
                      <a:txBody>
                        <a:bodyPr/>
                        <a:lstStyle/>
                        <a:p>
                          <a:pPr marL="88900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lang="en-US" sz="1000" spc="0" dirty="0">
                              <a:latin typeface="Arial"/>
                              <a:cs typeface="Arial"/>
                            </a:rPr>
                            <a:t>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000" b="0" i="1" spc="-25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20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000" i="1" spc="-25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35)</a:t>
                          </a:r>
                        </a:p>
                      </a:txBody>
                      <a:tcPr marL="0" marR="0" marT="1905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7749">
                    <a:tc>
                      <a:txBody>
                        <a:bodyPr/>
                        <a:lstStyle/>
                        <a:p>
                          <a:pPr marL="31750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lang="en-US" sz="1000" i="1" spc="0" dirty="0">
                              <a:latin typeface="Times New Roman"/>
                              <a:cs typeface="Times New Roman"/>
                            </a:rPr>
                            <a:t> </a:t>
                          </a: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127</a:t>
                          </a:r>
                        </a:p>
                      </a:txBody>
                      <a:tcPr marL="0" marR="0" marT="1905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21285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000" b="0" i="1" spc="-25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20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000" i="1" spc="-25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30)</a:t>
                          </a:r>
                        </a:p>
                      </a:txBody>
                      <a:tcPr marL="0" marR="0" marT="1905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77706">
                    <a:tc>
                      <a:txBody>
                        <a:bodyPr/>
                        <a:lstStyle/>
                        <a:p>
                          <a:pPr marL="31750">
                            <a:lnSpc>
                              <a:spcPts val="1150"/>
                            </a:lnSpc>
                            <a:spcBef>
                              <a:spcPts val="150"/>
                            </a:spcBef>
                          </a:pPr>
                          <a:r>
                            <a:rPr lang="en-US" sz="1000" i="1" spc="0" dirty="0">
                              <a:latin typeface="Times New Roman"/>
                              <a:cs typeface="Times New Roman"/>
                            </a:rPr>
                            <a:t> </a:t>
                          </a: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462</a:t>
                          </a:r>
                        </a:p>
                      </a:txBody>
                      <a:tcPr marL="0" marR="0" marT="1905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21285">
                            <a:lnSpc>
                              <a:spcPts val="1150"/>
                            </a:lnSpc>
                            <a:spcBef>
                              <a:spcPts val="150"/>
                            </a:spcBef>
                          </a:pP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000" b="0" i="1" spc="-25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20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i="1" spc="-25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pc="-25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000" b="0" i="1" spc="-25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000" i="1" spc="-25">
                                  <a:latin typeface="Cambria Math" panose="02040503050406030204" pitchFamily="18" charset="0"/>
                                  <a:cs typeface="Arial"/>
                                </a:rPr>
                                <m:t>= </m:t>
                              </m:r>
                            </m:oMath>
                          </a14:m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0</a:t>
                          </a:r>
                          <a:r>
                            <a:rPr sz="1000" i="1" spc="0" dirty="0">
                              <a:latin typeface="Arial"/>
                              <a:cs typeface="Arial"/>
                            </a:rPr>
                            <a:t>.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25)</a:t>
                          </a:r>
                        </a:p>
                      </a:txBody>
                      <a:tcPr marL="0" marR="0" marT="1905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object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9731711"/>
                  </p:ext>
                </p:extLst>
              </p:nvPr>
            </p:nvGraphicFramePr>
            <p:xfrm>
              <a:off x="2381250" y="1850583"/>
              <a:ext cx="2133600" cy="103864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85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77700">
                    <a:tc>
                      <a:txBody>
                        <a:bodyPr/>
                        <a:lstStyle/>
                        <a:p>
                          <a:pPr marL="62865">
                            <a:lnSpc>
                              <a:spcPts val="955"/>
                            </a:lnSpc>
                          </a:pP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25</a:t>
                          </a: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blipFill>
                          <a:blip r:embed="rId2"/>
                          <a:stretch>
                            <a:fillRect l="-47479" t="-37931" b="-5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27742">
                    <a:tc>
                      <a:txBody>
                        <a:bodyPr/>
                        <a:lstStyle/>
                        <a:p>
                          <a:pPr marL="62865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36</a:t>
                          </a:r>
                        </a:p>
                      </a:txBody>
                      <a:tcPr marL="0" marR="0" marT="1905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19050" marB="0">
                        <a:blipFill>
                          <a:blip r:embed="rId2"/>
                          <a:stretch>
                            <a:fillRect l="-47479" t="-105263" b="-30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27749">
                    <a:tc>
                      <a:txBody>
                        <a:bodyPr/>
                        <a:lstStyle/>
                        <a:p>
                          <a:pPr marL="62865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61</a:t>
                          </a:r>
                          <a:endParaRPr sz="1000" spc="0">
                            <a:latin typeface="Arial"/>
                            <a:cs typeface="Arial"/>
                          </a:endParaRPr>
                        </a:p>
                      </a:txBody>
                      <a:tcPr marL="0" marR="0" marT="1905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19050" marB="0">
                        <a:blipFill>
                          <a:blip r:embed="rId2"/>
                          <a:stretch>
                            <a:fillRect l="-47479" t="-210811" b="-2135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7749">
                    <a:tc>
                      <a:txBody>
                        <a:bodyPr/>
                        <a:lstStyle/>
                        <a:p>
                          <a:pPr marL="31750">
                            <a:lnSpc>
                              <a:spcPct val="100000"/>
                            </a:lnSpc>
                            <a:spcBef>
                              <a:spcPts val="150"/>
                            </a:spcBef>
                          </a:pPr>
                          <a:r>
                            <a:rPr lang="en-US" sz="1000" i="1" spc="0" dirty="0">
                              <a:latin typeface="Times New Roman"/>
                              <a:cs typeface="Times New Roman"/>
                            </a:rPr>
                            <a:t> </a:t>
                          </a: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127</a:t>
                          </a:r>
                        </a:p>
                      </a:txBody>
                      <a:tcPr marL="0" marR="0" marT="1905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19050" marB="0">
                        <a:blipFill>
                          <a:blip r:embed="rId2"/>
                          <a:stretch>
                            <a:fillRect l="-47479" t="-302632" b="-10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77706">
                    <a:tc>
                      <a:txBody>
                        <a:bodyPr/>
                        <a:lstStyle/>
                        <a:p>
                          <a:pPr marL="31750">
                            <a:lnSpc>
                              <a:spcPts val="1150"/>
                            </a:lnSpc>
                            <a:spcBef>
                              <a:spcPts val="150"/>
                            </a:spcBef>
                          </a:pPr>
                          <a:r>
                            <a:rPr lang="en-US" sz="1000" i="1" spc="0" dirty="0">
                              <a:latin typeface="Times New Roman"/>
                              <a:cs typeface="Times New Roman"/>
                            </a:rPr>
                            <a:t> </a:t>
                          </a:r>
                          <a:r>
                            <a:rPr sz="1000" i="1" spc="0" dirty="0">
                              <a:latin typeface="Times New Roman"/>
                              <a:cs typeface="Times New Roman"/>
                            </a:rPr>
                            <a:t>N </a:t>
                          </a:r>
                          <a:r>
                            <a:rPr sz="1000" spc="0" dirty="0">
                              <a:latin typeface="Arial"/>
                              <a:cs typeface="Arial"/>
                            </a:rPr>
                            <a:t>= 462</a:t>
                          </a:r>
                        </a:p>
                      </a:txBody>
                      <a:tcPr marL="0" marR="0" marT="19050" marB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19050" marB="0">
                        <a:blipFill>
                          <a:blip r:embed="rId2"/>
                          <a:stretch>
                            <a:fillRect l="-47479" t="-527586" b="-413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object 7">
            <a:extLst>
              <a:ext uri="{FF2B5EF4-FFF2-40B4-BE49-F238E27FC236}">
                <a16:creationId xmlns:a16="http://schemas.microsoft.com/office/drawing/2014/main" id="{B76C51AC-BE23-4EB1-AC14-F8EFB30CEAD0}"/>
              </a:ext>
            </a:extLst>
          </p:cNvPr>
          <p:cNvSpPr txBox="1">
            <a:spLocks/>
          </p:cNvSpPr>
          <p:nvPr/>
        </p:nvSpPr>
        <p:spPr>
          <a:xfrm>
            <a:off x="4189343" y="1955663"/>
            <a:ext cx="160473" cy="105345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403" b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1pPr>
            <a:lvl2pPr marL="0" algn="r" defTabSz="914400" rtl="0" eaLnBrk="1" latinLnBrk="0" hangingPunct="1">
              <a:defRPr sz="403" b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2pPr>
            <a:lvl3pPr marL="0" algn="r" defTabSz="914400" rtl="0" eaLnBrk="1" latinLnBrk="0" hangingPunct="1">
              <a:defRPr sz="403" b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3pPr>
            <a:lvl4pPr marL="0" algn="r" defTabSz="914400" rtl="0" eaLnBrk="1" latinLnBrk="0" hangingPunct="1">
              <a:defRPr sz="403" b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4pPr>
            <a:lvl5pPr marL="0" algn="r" defTabSz="914400" rtl="0" eaLnBrk="1" latinLnBrk="0" hangingPunct="1">
              <a:defRPr sz="403" b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5pPr>
            <a:lvl6pPr marL="0" algn="r" defTabSz="914400" rtl="0" eaLnBrk="1" latinLnBrk="0" hangingPunct="1">
              <a:defRPr sz="403" b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6pPr>
            <a:lvl7pPr marL="0" algn="r" defTabSz="914400" rtl="0" eaLnBrk="1" latinLnBrk="0" hangingPunct="1">
              <a:defRPr sz="403" b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7pPr>
            <a:lvl8pPr marL="0" algn="r" defTabSz="914400" rtl="0" eaLnBrk="1" latinLnBrk="0" hangingPunct="1">
              <a:defRPr sz="403" b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8pPr>
            <a:lvl9pPr marL="0" algn="r" defTabSz="914400" rtl="0" eaLnBrk="1" latinLnBrk="0" hangingPunct="1">
              <a:defRPr sz="403" b="0" i="0" kern="1200">
                <a:solidFill>
                  <a:schemeClr val="bg1"/>
                </a:solidFill>
                <a:latin typeface="+mn-lt"/>
                <a:ea typeface="Corbel" charset="0"/>
                <a:cs typeface="Corbel" charset="0"/>
              </a:defRPr>
            </a:lvl9pPr>
          </a:lstStyle>
          <a:p>
            <a:pPr marL="25400">
              <a:lnSpc>
                <a:spcPts val="590"/>
              </a:lnSpc>
            </a:pPr>
            <a:fld id="{81D60167-4931-47E6-BA6A-407CBD079E47}" type="slidenum">
              <a:rPr lang="en-US" spc="-5" smtClean="0"/>
              <a:pPr marL="25400">
                <a:lnSpc>
                  <a:spcPts val="590"/>
                </a:lnSpc>
              </a:pPr>
              <a:t>19</a:t>
            </a:fld>
            <a:endParaRPr lang="en-US" spc="-5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CB1B4D-F7E9-4B88-B56B-77AC48C5FB4C}"/>
              </a:ext>
            </a:extLst>
          </p:cNvPr>
          <p:cNvCxnSpPr>
            <a:cxnSpLocks/>
          </p:cNvCxnSpPr>
          <p:nvPr/>
        </p:nvCxnSpPr>
        <p:spPr>
          <a:xfrm>
            <a:off x="1009650" y="1882775"/>
            <a:ext cx="990600" cy="0"/>
          </a:xfrm>
          <a:prstGeom prst="line">
            <a:avLst/>
          </a:prstGeom>
          <a:ln w="57150">
            <a:solidFill>
              <a:srgbClr val="0070C0">
                <a:alpha val="50196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0E61E9-1992-43C8-A6A1-065A7C2F6636}"/>
              </a:ext>
            </a:extLst>
          </p:cNvPr>
          <p:cNvCxnSpPr>
            <a:cxnSpLocks/>
          </p:cNvCxnSpPr>
          <p:nvPr/>
        </p:nvCxnSpPr>
        <p:spPr>
          <a:xfrm>
            <a:off x="1009650" y="2111375"/>
            <a:ext cx="762000" cy="0"/>
          </a:xfrm>
          <a:prstGeom prst="line">
            <a:avLst/>
          </a:prstGeom>
          <a:ln w="57150">
            <a:solidFill>
              <a:srgbClr val="0070C0">
                <a:alpha val="50196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7072C7-6410-4888-8F94-9970DFC66645}"/>
              </a:ext>
            </a:extLst>
          </p:cNvPr>
          <p:cNvCxnSpPr>
            <a:cxnSpLocks/>
          </p:cNvCxnSpPr>
          <p:nvPr/>
        </p:nvCxnSpPr>
        <p:spPr>
          <a:xfrm>
            <a:off x="1020571" y="2334351"/>
            <a:ext cx="600807" cy="5625"/>
          </a:xfrm>
          <a:prstGeom prst="line">
            <a:avLst/>
          </a:prstGeom>
          <a:ln w="57150">
            <a:solidFill>
              <a:srgbClr val="0070C0">
                <a:alpha val="50196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8E8FBB7-7F0F-4439-854E-08044923912E}"/>
              </a:ext>
            </a:extLst>
          </p:cNvPr>
          <p:cNvSpPr/>
          <p:nvPr/>
        </p:nvSpPr>
        <p:spPr>
          <a:xfrm>
            <a:off x="13726" y="2061008"/>
            <a:ext cx="885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Indifference </a:t>
            </a:r>
          </a:p>
          <a:p>
            <a:r>
              <a:rPr lang="en-US" sz="1000" dirty="0"/>
              <a:t>Region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8F9B4E-9264-4248-98A9-68E4D2ED1815}"/>
              </a:ext>
            </a:extLst>
          </p:cNvPr>
          <p:cNvCxnSpPr>
            <a:cxnSpLocks/>
          </p:cNvCxnSpPr>
          <p:nvPr/>
        </p:nvCxnSpPr>
        <p:spPr>
          <a:xfrm>
            <a:off x="1009650" y="2568575"/>
            <a:ext cx="387222" cy="0"/>
          </a:xfrm>
          <a:prstGeom prst="line">
            <a:avLst/>
          </a:prstGeom>
          <a:ln w="57150">
            <a:solidFill>
              <a:srgbClr val="0070C0">
                <a:alpha val="50196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FF6561-167A-4FA5-89D1-21296854F2F5}"/>
              </a:ext>
            </a:extLst>
          </p:cNvPr>
          <p:cNvCxnSpPr>
            <a:cxnSpLocks/>
          </p:cNvCxnSpPr>
          <p:nvPr/>
        </p:nvCxnSpPr>
        <p:spPr>
          <a:xfrm>
            <a:off x="1022730" y="2797175"/>
            <a:ext cx="193611" cy="0"/>
          </a:xfrm>
          <a:prstGeom prst="line">
            <a:avLst/>
          </a:prstGeom>
          <a:ln w="57150">
            <a:solidFill>
              <a:srgbClr val="0070C0">
                <a:alpha val="50196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D83EF42-A1AC-C5C8-8409-DED9A434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8833"/>
          <a:stretch/>
        </p:blipFill>
        <p:spPr>
          <a:xfrm>
            <a:off x="105200" y="997338"/>
            <a:ext cx="3723850" cy="624646"/>
          </a:xfrm>
          <a:prstGeom prst="rect">
            <a:avLst/>
          </a:prstGeom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6A184E6C-D9D8-1166-2B29-790949135333}"/>
              </a:ext>
            </a:extLst>
          </p:cNvPr>
          <p:cNvSpPr txBox="1"/>
          <p:nvPr/>
        </p:nvSpPr>
        <p:spPr>
          <a:xfrm>
            <a:off x="96715" y="582381"/>
            <a:ext cx="36302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1000" dirty="0">
                <a:latin typeface="+mj-lt"/>
                <a:cs typeface="Arial"/>
              </a:rPr>
              <a:t>Response rate</a:t>
            </a:r>
            <a:endParaRPr sz="1000" dirty="0">
              <a:latin typeface="+mj-lt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2</a:t>
            </a:fld>
            <a:endParaRPr spc="-5" dirty="0">
              <a:solidFill>
                <a:srgbClr val="0070C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63886"/>
            <a:ext cx="4610100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spc="-45" dirty="0">
                <a:ea typeface="Verdana" panose="020B0604030504040204" pitchFamily="34" charset="0"/>
                <a:cs typeface="Helvetica" panose="020B0604020202020204" pitchFamily="34" charset="0"/>
              </a:rPr>
              <a:t>Phase II S</a:t>
            </a:r>
            <a:r>
              <a:rPr spc="-45" dirty="0">
                <a:ea typeface="Verdana" panose="020B0604030504040204" pitchFamily="34" charset="0"/>
                <a:cs typeface="Helvetica" panose="020B0604020202020204" pitchFamily="34" charset="0"/>
              </a:rPr>
              <a:t>tudy</a:t>
            </a:r>
            <a:r>
              <a:rPr spc="75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spc="-105" dirty="0">
                <a:ea typeface="Verdana" panose="020B0604030504040204" pitchFamily="34" charset="0"/>
                <a:cs typeface="Helvetica" panose="020B0604020202020204" pitchFamily="34" charset="0"/>
              </a:rPr>
              <a:t>Goals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830" y="710897"/>
            <a:ext cx="3157373" cy="724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1450">
              <a:lnSpc>
                <a:spcPct val="124500"/>
              </a:lnSpc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Estimate the safety and efficacy of a new treatment</a:t>
            </a:r>
            <a:endParaRPr lang="en-US" sz="1000" dirty="0">
              <a:latin typeface="+mj-lt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84150" marR="5080" indent="-171450">
              <a:lnSpc>
                <a:spcPct val="124500"/>
              </a:lnSpc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Assist in the decision for further evaluation</a:t>
            </a:r>
            <a:endParaRPr lang="en-US" sz="1000" dirty="0">
              <a:latin typeface="+mj-lt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184150" marR="5080" indent="-171450">
              <a:lnSpc>
                <a:spcPct val="124500"/>
              </a:lnSpc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Remove inactive treatments (dose/schedule)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3830" y="1892046"/>
            <a:ext cx="11880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45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Test </a:t>
            </a:r>
            <a:r>
              <a:rPr sz="1000" spc="-5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hypothesis </a:t>
            </a:r>
            <a:r>
              <a:rPr sz="1000" spc="1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that</a:t>
            </a:r>
            <a:r>
              <a:rPr lang="en-US" sz="1000" spc="-15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:</a:t>
            </a:r>
            <a:endParaRPr sz="1000" dirty="0">
              <a:latin typeface="+mj-lt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33888E-C410-CC08-28BD-59E120526775}"/>
              </a:ext>
            </a:extLst>
          </p:cNvPr>
          <p:cNvSpPr/>
          <p:nvPr/>
        </p:nvSpPr>
        <p:spPr bwMode="auto">
          <a:xfrm>
            <a:off x="46036" y="2257511"/>
            <a:ext cx="1962620" cy="916602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>
              <a:lnSpc>
                <a:spcPct val="124500"/>
              </a:lnSpc>
              <a:spcBef>
                <a:spcPts val="100"/>
              </a:spcBef>
            </a:pPr>
            <a:r>
              <a:rPr lang="en-US"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Treatment efficacy is </a:t>
            </a:r>
          </a:p>
          <a:p>
            <a:pPr marL="12700" marR="5080" algn="ctr">
              <a:lnSpc>
                <a:spcPct val="124500"/>
              </a:lnSpc>
              <a:spcBef>
                <a:spcPts val="100"/>
              </a:spcBef>
            </a:pPr>
            <a:r>
              <a:rPr lang="en-US"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at or above </a:t>
            </a:r>
          </a:p>
          <a:p>
            <a:pPr marL="12700" marR="5080" algn="ctr">
              <a:lnSpc>
                <a:spcPct val="124500"/>
              </a:lnSpc>
              <a:spcBef>
                <a:spcPts val="100"/>
              </a:spcBef>
            </a:pPr>
            <a:r>
              <a:rPr lang="en-US"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a minimum acceptable </a:t>
            </a:r>
            <a:r>
              <a:rPr lang="en-US" sz="100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threshold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17B61D-9767-9724-B048-487F20F35A0E}"/>
              </a:ext>
            </a:extLst>
          </p:cNvPr>
          <p:cNvSpPr/>
          <p:nvPr/>
        </p:nvSpPr>
        <p:spPr bwMode="auto">
          <a:xfrm>
            <a:off x="2601444" y="2257511"/>
            <a:ext cx="1962620" cy="91660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>
              <a:lnSpc>
                <a:spcPct val="124500"/>
              </a:lnSpc>
              <a:spcBef>
                <a:spcPts val="100"/>
              </a:spcBef>
            </a:pPr>
            <a:r>
              <a:rPr lang="en-US"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Treatment demonstrates </a:t>
            </a:r>
          </a:p>
          <a:p>
            <a:pPr marL="12700" marR="5080" algn="ctr">
              <a:lnSpc>
                <a:spcPct val="124500"/>
              </a:lnSpc>
              <a:spcBef>
                <a:spcPts val="100"/>
              </a:spcBef>
            </a:pPr>
            <a:r>
              <a:rPr lang="en-US"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activity relative to </a:t>
            </a:r>
          </a:p>
          <a:p>
            <a:pPr marL="12700" marR="5080" algn="ctr">
              <a:lnSpc>
                <a:spcPct val="124500"/>
              </a:lnSpc>
              <a:spcBef>
                <a:spcPts val="100"/>
              </a:spcBef>
            </a:pPr>
            <a:r>
              <a:rPr lang="en-US"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a </a:t>
            </a:r>
            <a:r>
              <a:rPr lang="en-US" sz="100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control treatment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5E5BB9-8E3B-5012-2116-F15A3E825791}"/>
              </a:ext>
            </a:extLst>
          </p:cNvPr>
          <p:cNvSpPr txBox="1"/>
          <p:nvPr/>
        </p:nvSpPr>
        <p:spPr>
          <a:xfrm>
            <a:off x="2165728" y="2626912"/>
            <a:ext cx="228600" cy="177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000" dirty="0">
                <a:latin typeface="+mj-lt"/>
                <a:ea typeface="Verdana" panose="020B0604030504040204" pitchFamily="34" charset="0"/>
                <a:cs typeface="Helvetica" panose="020B0604020202020204" pitchFamily="34" charset="0"/>
              </a:rPr>
              <a:t>or</a:t>
            </a:r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17968" y="1380346"/>
            <a:ext cx="3583141" cy="994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8955">
              <a:lnSpc>
                <a:spcPct val="124500"/>
              </a:lnSpc>
              <a:spcBef>
                <a:spcPts val="600"/>
              </a:spcBef>
              <a:buClr>
                <a:srgbClr val="0070C0"/>
              </a:buClr>
            </a:pPr>
            <a:r>
              <a:rPr lang="en-US" sz="1000" dirty="0">
                <a:latin typeface="Arial"/>
                <a:cs typeface="Arial"/>
              </a:rPr>
              <a:t>What if the true response rate is</a:t>
            </a:r>
          </a:p>
          <a:p>
            <a:pPr marL="91440" marR="528955" indent="-171450">
              <a:lnSpc>
                <a:spcPct val="1245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45%: Power to reject null is 90%  </a:t>
            </a:r>
            <a:endParaRPr lang="en-US" sz="1000" dirty="0">
              <a:latin typeface="Arial"/>
              <a:cs typeface="Arial"/>
            </a:endParaRPr>
          </a:p>
          <a:p>
            <a:pPr marL="91440" marR="528955" indent="-171450">
              <a:lnSpc>
                <a:spcPct val="1245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40%: Power to reject null is 80%  </a:t>
            </a:r>
            <a:endParaRPr lang="en-US" sz="1000" dirty="0">
              <a:latin typeface="Arial"/>
              <a:cs typeface="Arial"/>
            </a:endParaRPr>
          </a:p>
          <a:p>
            <a:pPr marL="91440" marR="528955" indent="-171450">
              <a:lnSpc>
                <a:spcPct val="124500"/>
              </a:lnSpc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35%: Power to reject null is 64%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11168"/>
            <a:ext cx="4608195" cy="323807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0" dirty="0"/>
              <a:t>Single </a:t>
            </a:r>
            <a:r>
              <a:rPr spc="-65" dirty="0"/>
              <a:t>arm</a:t>
            </a:r>
            <a:r>
              <a:rPr spc="-95" dirty="0"/>
              <a:t> </a:t>
            </a:r>
            <a:r>
              <a:rPr lang="en-US" sz="1600" spc="-9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study </a:t>
            </a:r>
            <a:r>
              <a:rPr spc="-85" dirty="0"/>
              <a:t>design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20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829" y="587375"/>
            <a:ext cx="37914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Tendency: choosing the design with the smallest sample size.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3829" y="2492375"/>
            <a:ext cx="33342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Is an improvement from 20% to 35% clinically meaningful?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35F82-F60D-184E-A67E-54F681580A67}"/>
                  </a:ext>
                </a:extLst>
              </p:cNvPr>
              <p:cNvSpPr txBox="1"/>
              <p:nvPr/>
            </p:nvSpPr>
            <p:spPr>
              <a:xfrm>
                <a:off x="95250" y="903231"/>
                <a:ext cx="36053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/>
                  <a:t>N = 25    indifference region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pc="-2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000" i="1" spc="-2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𝜋</m:t>
                        </m:r>
                      </m:e>
                      <m:sub>
                        <m:r>
                          <a:rPr lang="en-US" sz="1000" b="0" i="1" spc="-25" smtClean="0">
                            <a:latin typeface="Cambria Math" panose="02040503050406030204" pitchFamily="18" charset="0"/>
                            <a:cs typeface="Arial"/>
                          </a:rPr>
                          <m:t>0</m:t>
                        </m:r>
                      </m:sub>
                    </m:sSub>
                    <m:r>
                      <a:rPr lang="en-US" sz="1000" b="0" i="1" spc="-25" smtClean="0">
                        <a:latin typeface="Cambria Math" panose="02040503050406030204" pitchFamily="18" charset="0"/>
                        <a:cs typeface="Arial"/>
                      </a:rPr>
                      <m:t>= </m:t>
                    </m:r>
                  </m:oMath>
                </a14:m>
                <a:r>
                  <a:rPr lang="en-US" sz="1000" spc="-25" dirty="0">
                    <a:latin typeface="Arial"/>
                    <a:cs typeface="Arial"/>
                  </a:rPr>
                  <a:t>0</a:t>
                </a:r>
                <a:r>
                  <a:rPr lang="en-US" sz="1000" i="1" spc="-25" dirty="0">
                    <a:latin typeface="Arial"/>
                    <a:cs typeface="Arial"/>
                  </a:rPr>
                  <a:t>.</a:t>
                </a:r>
                <a:r>
                  <a:rPr lang="en-US" sz="1000" spc="-25" dirty="0">
                    <a:latin typeface="Arial"/>
                    <a:cs typeface="Arial"/>
                  </a:rPr>
                  <a:t>20,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pc="-25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000" i="1" spc="-2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𝜋</m:t>
                        </m:r>
                      </m:e>
                      <m:sub>
                        <m:r>
                          <a:rPr lang="en-US" sz="1000" b="0" i="1" spc="-2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1</m:t>
                        </m:r>
                      </m:sub>
                    </m:sSub>
                    <m:r>
                      <a:rPr lang="en-US" sz="1000" i="1" spc="-25">
                        <a:latin typeface="Cambria Math" panose="02040503050406030204" pitchFamily="18" charset="0"/>
                        <a:cs typeface="Arial"/>
                      </a:rPr>
                      <m:t>= </m:t>
                    </m:r>
                  </m:oMath>
                </a14:m>
                <a:r>
                  <a:rPr lang="en-US" sz="1000" spc="-25" dirty="0">
                    <a:cs typeface="Arial"/>
                  </a:rPr>
                  <a:t>0</a:t>
                </a:r>
                <a:r>
                  <a:rPr lang="en-US" sz="1000" i="1" spc="-25" dirty="0">
                    <a:cs typeface="Arial"/>
                  </a:rPr>
                  <a:t>.</a:t>
                </a:r>
                <a:r>
                  <a:rPr lang="en-US" sz="1000" spc="-25" dirty="0">
                    <a:cs typeface="Arial"/>
                  </a:rPr>
                  <a:t>45</a:t>
                </a:r>
                <a:r>
                  <a:rPr lang="en-US" sz="1000" spc="-25" dirty="0">
                    <a:latin typeface="Arial"/>
                    <a:cs typeface="Arial"/>
                  </a:rPr>
                  <a:t>)</a:t>
                </a:r>
                <a:endParaRPr lang="en-US" sz="1000" dirty="0">
                  <a:latin typeface="Arial"/>
                  <a:cs typeface="Arial"/>
                </a:endParaRPr>
              </a:p>
              <a:p>
                <a:endParaRPr lang="en-US" sz="1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35F82-F60D-184E-A67E-54F681580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903231"/>
                <a:ext cx="3605301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77437-C405-C575-AF0C-EEB826C00324}"/>
                  </a:ext>
                </a:extLst>
              </p:cNvPr>
              <p:cNvSpPr txBox="1"/>
              <p:nvPr/>
            </p:nvSpPr>
            <p:spPr>
              <a:xfrm>
                <a:off x="88920" y="3021980"/>
                <a:ext cx="4267200" cy="359808"/>
              </a:xfrm>
              <a:prstGeom prst="rect">
                <a:avLst/>
              </a:prstGeom>
              <a:solidFill>
                <a:srgbClr val="FFC000">
                  <a:alpha val="50196"/>
                </a:srgbClr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r>
                  <a:rPr lang="en-US" sz="1050" dirty="0"/>
                  <a:t>Choosing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pc="-25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050" i="1" spc="-2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𝜋</m:t>
                        </m:r>
                      </m:e>
                      <m:sub>
                        <m:r>
                          <a:rPr lang="en-US" sz="1050" i="1" spc="-25">
                            <a:latin typeface="Cambria Math" panose="02040503050406030204" pitchFamily="18" charset="0"/>
                            <a:cs typeface="Arial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pc="-25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1050" i="1" spc="-2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𝜋</m:t>
                        </m:r>
                      </m:e>
                      <m:sub>
                        <m:r>
                          <a:rPr lang="en-US" sz="1050" i="1" spc="-2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050" dirty="0"/>
                  <a:t> is a clinical decision, not just a statistical one – it defines what improvement is meaningful for the patients.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77437-C405-C575-AF0C-EEB826C00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0" y="3021980"/>
                <a:ext cx="4267200" cy="359808"/>
              </a:xfrm>
              <a:prstGeom prst="rect">
                <a:avLst/>
              </a:prstGeom>
              <a:blipFill>
                <a:blip r:embed="rId3"/>
                <a:stretch>
                  <a:fillRect l="-2000" t="-11864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13830" y="889679"/>
            <a:ext cx="4379595" cy="1846018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latin typeface="Arial"/>
                <a:cs typeface="Arial"/>
              </a:rPr>
              <a:t>Common to have a two-stage design</a:t>
            </a:r>
          </a:p>
          <a:p>
            <a:pPr marL="436880" indent="-171450">
              <a:lnSpc>
                <a:spcPct val="100000"/>
              </a:lnSpc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May want to stop early if therapy is not sufficiently active</a:t>
            </a:r>
            <a:endParaRPr lang="en-US" sz="1000" dirty="0">
              <a:latin typeface="Arial"/>
              <a:cs typeface="Arial"/>
            </a:endParaRPr>
          </a:p>
          <a:p>
            <a:pPr marL="436880" indent="-171450">
              <a:lnSpc>
                <a:spcPct val="100000"/>
              </a:lnSpc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Interim look after </a:t>
            </a:r>
            <a:r>
              <a:rPr sz="1000" i="1" dirty="0">
                <a:latin typeface="Times New Roman"/>
                <a:cs typeface="Times New Roman"/>
              </a:rPr>
              <a:t>n</a:t>
            </a:r>
            <a:r>
              <a:rPr sz="1050" baseline="-11904" dirty="0">
                <a:latin typeface="Arial"/>
                <a:cs typeface="Arial"/>
              </a:rPr>
              <a:t>1 </a:t>
            </a:r>
            <a:r>
              <a:rPr sz="1000" dirty="0">
                <a:latin typeface="Arial"/>
                <a:cs typeface="Arial"/>
              </a:rPr>
              <a:t>patients evaluated and then a (potential) final look afte</a:t>
            </a:r>
            <a:r>
              <a:rPr lang="en-US" sz="1000" dirty="0">
                <a:latin typeface="Arial"/>
                <a:cs typeface="Arial"/>
              </a:rPr>
              <a:t>r </a:t>
            </a:r>
            <a:r>
              <a:rPr sz="1000" i="1" dirty="0">
                <a:latin typeface="Times New Roman"/>
                <a:cs typeface="Times New Roman"/>
              </a:rPr>
              <a:t>N </a:t>
            </a:r>
            <a:r>
              <a:rPr sz="1000" dirty="0">
                <a:latin typeface="Arial"/>
                <a:cs typeface="Arial"/>
              </a:rPr>
              <a:t>patients are evaluated for response</a:t>
            </a: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000" dirty="0">
                <a:latin typeface="Arial"/>
                <a:cs typeface="Arial"/>
              </a:rPr>
              <a:t>Simon’s two-stage design</a:t>
            </a:r>
          </a:p>
          <a:p>
            <a:pPr marL="436880" marR="483234" indent="-171450">
              <a:lnSpc>
                <a:spcPct val="100000"/>
              </a:lnSpc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i="1" dirty="0">
                <a:solidFill>
                  <a:srgbClr val="0070C0"/>
                </a:solidFill>
                <a:latin typeface="Arial"/>
                <a:cs typeface="Arial"/>
              </a:rPr>
              <a:t>Optimal</a:t>
            </a:r>
            <a:r>
              <a:rPr sz="1000" dirty="0">
                <a:latin typeface="Arial"/>
                <a:cs typeface="Arial"/>
              </a:rPr>
              <a:t> design: minimizes the sample size under the null hypothesis  (unpromising response rate)</a:t>
            </a:r>
            <a:endParaRPr lang="en-US" sz="1000" dirty="0">
              <a:latin typeface="Arial"/>
              <a:cs typeface="Arial"/>
            </a:endParaRPr>
          </a:p>
          <a:p>
            <a:pPr marL="436880" marR="483234" indent="-171450">
              <a:lnSpc>
                <a:spcPct val="100000"/>
              </a:lnSpc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i="1" dirty="0">
                <a:solidFill>
                  <a:srgbClr val="0070C0"/>
                </a:solidFill>
                <a:latin typeface="Arial"/>
                <a:cs typeface="Arial"/>
              </a:rPr>
              <a:t>Minimax</a:t>
            </a:r>
            <a:r>
              <a:rPr sz="1000" dirty="0">
                <a:latin typeface="Arial"/>
                <a:cs typeface="Arial"/>
              </a:rPr>
              <a:t> design: minimizes the maximum sample size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spc="-70" dirty="0"/>
              <a:t>Two-stage s</a:t>
            </a:r>
            <a:r>
              <a:rPr spc="-70" dirty="0"/>
              <a:t>ingle </a:t>
            </a:r>
            <a:r>
              <a:rPr spc="-65" dirty="0"/>
              <a:t>arm</a:t>
            </a:r>
            <a:r>
              <a:rPr spc="-95" dirty="0"/>
              <a:t> </a:t>
            </a:r>
            <a:r>
              <a:rPr lang="en-US" spc="-95" dirty="0"/>
              <a:t>study</a:t>
            </a:r>
            <a:endParaRPr spc="-8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21</a:t>
            </a:fld>
            <a:endParaRPr spc="-5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spc="-70" dirty="0"/>
              <a:t>Two-stage s</a:t>
            </a:r>
            <a:r>
              <a:rPr spc="-70" dirty="0"/>
              <a:t>ingle </a:t>
            </a:r>
            <a:r>
              <a:rPr spc="-65" dirty="0"/>
              <a:t>arm</a:t>
            </a:r>
            <a:r>
              <a:rPr spc="-95" dirty="0"/>
              <a:t> </a:t>
            </a:r>
            <a:r>
              <a:rPr lang="en-US" spc="-95" dirty="0"/>
              <a:t>study</a:t>
            </a:r>
            <a:endParaRPr spc="-8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22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166FC-AA02-8100-3A55-66DC7E9210EF}"/>
              </a:ext>
            </a:extLst>
          </p:cNvPr>
          <p:cNvSpPr txBox="1"/>
          <p:nvPr/>
        </p:nvSpPr>
        <p:spPr>
          <a:xfrm>
            <a:off x="19049" y="43497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i="1" dirty="0">
                <a:ea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l-GR" sz="800" dirty="0"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l-GR" sz="800" i="1" dirty="0">
                <a:ea typeface="Calibri" panose="020F0502020204030204" pitchFamily="34" charset="0"/>
                <a:cs typeface="Calibri" panose="020F0502020204030204" pitchFamily="34" charset="0"/>
              </a:rPr>
              <a:t>β </a:t>
            </a:r>
            <a:r>
              <a:rPr lang="el-GR" sz="800" dirty="0">
                <a:ea typeface="Calibri" panose="020F0502020204030204" pitchFamily="34" charset="0"/>
                <a:cs typeface="Calibri" panose="020F0502020204030204" pitchFamily="34" charset="0"/>
              </a:rPr>
              <a:t>= 0</a:t>
            </a:r>
            <a:r>
              <a:rPr lang="el-GR" sz="800" i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800" dirty="0"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800" i="1" dirty="0"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sz="800" baseline="-11904" dirty="0"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l-GR" sz="800" dirty="0">
                <a:ea typeface="Calibri" panose="020F0502020204030204" pitchFamily="34" charset="0"/>
                <a:cs typeface="Calibri" panose="020F0502020204030204" pitchFamily="34" charset="0"/>
              </a:rPr>
              <a:t>= 0</a:t>
            </a:r>
            <a:r>
              <a:rPr lang="el-GR" sz="800" i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800" dirty="0"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l-GR" sz="800" i="1" dirty="0">
                <a:ea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lang="el-GR" sz="800" i="1" baseline="-11904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sz="800" baseline="-11904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800" dirty="0">
                <a:ea typeface="Calibri" panose="020F0502020204030204" pitchFamily="34" charset="0"/>
                <a:cs typeface="Calibri" panose="020F0502020204030204" pitchFamily="34" charset="0"/>
              </a:rPr>
              <a:t>= 0</a:t>
            </a:r>
            <a:r>
              <a:rPr lang="el-GR" sz="800" i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800" dirty="0"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endParaRPr lang="en-US" sz="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800" dirty="0">
                <a:ea typeface="Calibri" panose="020F0502020204030204" pitchFamily="34" charset="0"/>
                <a:cs typeface="Calibri" panose="020F0502020204030204" pitchFamily="34" charset="0"/>
              </a:rPr>
              <a:t>Optimal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E3F99-4048-5CFE-16B5-0651B55D2990}"/>
              </a:ext>
            </a:extLst>
          </p:cNvPr>
          <p:cNvSpPr txBox="1"/>
          <p:nvPr/>
        </p:nvSpPr>
        <p:spPr>
          <a:xfrm>
            <a:off x="1451568" y="712276"/>
            <a:ext cx="1447800" cy="32716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100" b="1" dirty="0"/>
              <a:t>Stage 1</a:t>
            </a:r>
          </a:p>
          <a:p>
            <a:pPr algn="ctr"/>
            <a:r>
              <a:rPr lang="en-US" sz="1100" dirty="0"/>
              <a:t>Enroll n</a:t>
            </a:r>
            <a:r>
              <a:rPr lang="en-US" sz="1100" baseline="-25000" dirty="0"/>
              <a:t>1</a:t>
            </a:r>
            <a:r>
              <a:rPr lang="en-US" sz="1100" dirty="0"/>
              <a:t>=17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1F65C-7630-4037-9CC6-3C22A2CA13AB}"/>
              </a:ext>
            </a:extLst>
          </p:cNvPr>
          <p:cNvSpPr txBox="1"/>
          <p:nvPr/>
        </p:nvSpPr>
        <p:spPr>
          <a:xfrm>
            <a:off x="323850" y="1659476"/>
            <a:ext cx="1676400" cy="38559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100" b="1" dirty="0"/>
              <a:t>Stage 2</a:t>
            </a:r>
          </a:p>
          <a:p>
            <a:pPr algn="ctr"/>
            <a:r>
              <a:rPr lang="en-US" sz="1100" dirty="0"/>
              <a:t>Enroll an additional n</a:t>
            </a:r>
            <a:r>
              <a:rPr lang="en-US" sz="1100" baseline="-25000" dirty="0"/>
              <a:t>2</a:t>
            </a:r>
            <a:r>
              <a:rPr lang="en-US" sz="1100" dirty="0"/>
              <a:t>=20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91231-8987-5CB5-A610-0F150F1D9C59}"/>
              </a:ext>
            </a:extLst>
          </p:cNvPr>
          <p:cNvSpPr txBox="1"/>
          <p:nvPr/>
        </p:nvSpPr>
        <p:spPr>
          <a:xfrm>
            <a:off x="2457450" y="1732630"/>
            <a:ext cx="1676400" cy="212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100" b="1" dirty="0"/>
              <a:t>Stop accrual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0BF4B-74C6-BF8B-8B47-84FC21D76F68}"/>
              </a:ext>
            </a:extLst>
          </p:cNvPr>
          <p:cNvSpPr txBox="1"/>
          <p:nvPr/>
        </p:nvSpPr>
        <p:spPr>
          <a:xfrm>
            <a:off x="100065" y="2604376"/>
            <a:ext cx="990600" cy="192799"/>
          </a:xfrm>
          <a:prstGeom prst="rect">
            <a:avLst/>
          </a:prstGeom>
          <a:solidFill>
            <a:srgbClr val="CCFFCC"/>
          </a:solidFill>
          <a:ln>
            <a:solidFill>
              <a:srgbClr val="0070C0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100" b="1" dirty="0"/>
              <a:t>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4C9258-4817-8D96-669E-6E18143F62D1}"/>
              </a:ext>
            </a:extLst>
          </p:cNvPr>
          <p:cNvSpPr txBox="1"/>
          <p:nvPr/>
        </p:nvSpPr>
        <p:spPr>
          <a:xfrm>
            <a:off x="1304077" y="2604375"/>
            <a:ext cx="990600" cy="192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100" b="1" dirty="0"/>
              <a:t>No Go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74484976-6831-FFA8-8800-CCD0AEA12FDC}"/>
              </a:ext>
            </a:extLst>
          </p:cNvPr>
          <p:cNvCxnSpPr>
            <a:cxnSpLocks/>
            <a:stCxn id="5" idx="1"/>
            <a:endCxn id="6" idx="0"/>
          </p:cNvCxnSpPr>
          <p:nvPr/>
        </p:nvCxnSpPr>
        <p:spPr>
          <a:xfrm rot="10800000" flipV="1">
            <a:off x="1162050" y="875858"/>
            <a:ext cx="289518" cy="78361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03C1D1AD-1BDA-AC2F-9F3E-818FC552EC4C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5400000">
            <a:off x="599057" y="2041383"/>
            <a:ext cx="559302" cy="56668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6E6409F3-B028-961B-3B1D-A577BFD9FD27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16200000" flipH="1">
            <a:off x="1201063" y="2006060"/>
            <a:ext cx="559301" cy="63732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403B4A40-C7F4-557D-2520-2D557B791004}"/>
              </a:ext>
            </a:extLst>
          </p:cNvPr>
          <p:cNvCxnSpPr>
            <a:cxnSpLocks/>
            <a:stCxn id="5" idx="3"/>
            <a:endCxn id="9" idx="0"/>
          </p:cNvCxnSpPr>
          <p:nvPr/>
        </p:nvCxnSpPr>
        <p:spPr>
          <a:xfrm>
            <a:off x="2899368" y="875859"/>
            <a:ext cx="396282" cy="85677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FF84D14-0B30-0CE8-A15E-326047062615}"/>
              </a:ext>
            </a:extLst>
          </p:cNvPr>
          <p:cNvSpPr txBox="1"/>
          <p:nvPr/>
        </p:nvSpPr>
        <p:spPr>
          <a:xfrm>
            <a:off x="704849" y="1158384"/>
            <a:ext cx="914400" cy="212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100" dirty="0"/>
              <a:t>≥4 respond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D59AB1-674E-04B3-D95A-1A5C97721581}"/>
              </a:ext>
            </a:extLst>
          </p:cNvPr>
          <p:cNvSpPr txBox="1"/>
          <p:nvPr/>
        </p:nvSpPr>
        <p:spPr>
          <a:xfrm>
            <a:off x="2762250" y="1167468"/>
            <a:ext cx="914400" cy="212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100" dirty="0"/>
              <a:t>&lt;4 respond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45B5FA-8C28-D763-3FAF-1812C43C3E6F}"/>
              </a:ext>
            </a:extLst>
          </p:cNvPr>
          <p:cNvSpPr txBox="1"/>
          <p:nvPr/>
        </p:nvSpPr>
        <p:spPr>
          <a:xfrm>
            <a:off x="105624" y="2168686"/>
            <a:ext cx="914400" cy="212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000" dirty="0"/>
              <a:t>≥11/37 respond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264815-D610-F627-469B-B47989E289C5}"/>
              </a:ext>
            </a:extLst>
          </p:cNvPr>
          <p:cNvSpPr txBox="1"/>
          <p:nvPr/>
        </p:nvSpPr>
        <p:spPr>
          <a:xfrm>
            <a:off x="1380277" y="2164016"/>
            <a:ext cx="914400" cy="212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000" dirty="0"/>
              <a:t>&lt;11/37 respond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93C52-F69F-95AD-C083-F84BFCEC427C}"/>
              </a:ext>
            </a:extLst>
          </p:cNvPr>
          <p:cNvSpPr txBox="1"/>
          <p:nvPr/>
        </p:nvSpPr>
        <p:spPr>
          <a:xfrm>
            <a:off x="2457450" y="2008042"/>
            <a:ext cx="1739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Note: Early stopping is for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futility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8733A-676D-D25B-7DD2-B879D79E0000}"/>
              </a:ext>
            </a:extLst>
          </p:cNvPr>
          <p:cNvSpPr txBox="1"/>
          <p:nvPr/>
        </p:nvSpPr>
        <p:spPr>
          <a:xfrm>
            <a:off x="87179" y="3052639"/>
            <a:ext cx="4267200" cy="359808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r>
              <a:rPr lang="en-US" sz="1050" dirty="0"/>
              <a:t>If fewer than 4 of the first 17 patients respond, we stop — saving resources and protecting patients from an inactive treatment.</a:t>
            </a:r>
          </a:p>
        </p:txBody>
      </p:sp>
    </p:spTree>
    <p:extLst>
      <p:ext uri="{BB962C8B-B14F-4D97-AF65-F5344CB8AC3E}">
        <p14:creationId xmlns:p14="http://schemas.microsoft.com/office/powerpoint/2010/main" val="3552790173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885" y="1552557"/>
            <a:ext cx="2789270" cy="3302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50" spc="-170" dirty="0"/>
              <a:t>Randomized </a:t>
            </a:r>
            <a:r>
              <a:rPr lang="en-US" sz="2050" spc="-210" dirty="0"/>
              <a:t>Study Design</a:t>
            </a:r>
            <a:endParaRPr sz="205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16204" y="892175"/>
            <a:ext cx="4375785" cy="1743426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Arial"/>
                <a:cs typeface="Arial"/>
              </a:rPr>
              <a:t>Limitations of single arm studies</a:t>
            </a:r>
          </a:p>
          <a:p>
            <a:pPr marL="436880" marR="147955" indent="-17145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Patient population, identified through the eligibility criteria, is defined only </a:t>
            </a:r>
            <a:r>
              <a:rPr lang="en-US" sz="1000" dirty="0">
                <a:latin typeface="Arial"/>
                <a:cs typeface="Arial"/>
              </a:rPr>
              <a:t>using</a:t>
            </a:r>
            <a:r>
              <a:rPr sz="1000" dirty="0">
                <a:latin typeface="Arial"/>
                <a:cs typeface="Arial"/>
              </a:rPr>
              <a:t> risk factors that are </a:t>
            </a:r>
            <a:r>
              <a:rPr sz="1000" dirty="0">
                <a:solidFill>
                  <a:srgbClr val="0070C0"/>
                </a:solidFill>
                <a:latin typeface="Arial"/>
                <a:cs typeface="Arial"/>
              </a:rPr>
              <a:t>known</a:t>
            </a:r>
            <a:endParaRPr lang="en-US" sz="10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436880" marR="147955" indent="-17145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Problem</a:t>
            </a:r>
            <a:r>
              <a:rPr lang="en-US" sz="1000" dirty="0">
                <a:latin typeface="Arial"/>
                <a:cs typeface="Arial"/>
              </a:rPr>
              <a:t>:</a:t>
            </a:r>
            <a:r>
              <a:rPr sz="1000" dirty="0">
                <a:latin typeface="Arial"/>
                <a:cs typeface="Arial"/>
              </a:rPr>
              <a:t> large % of risk factors still unknown</a:t>
            </a:r>
            <a:endParaRPr lang="en-US" sz="1000" dirty="0">
              <a:latin typeface="Arial"/>
              <a:cs typeface="Arial"/>
            </a:endParaRPr>
          </a:p>
          <a:p>
            <a:pPr marL="436880" marR="147955" indent="-17145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Patient population may be different from other studies due to these unknown factors</a:t>
            </a:r>
            <a:endParaRPr lang="en-US" sz="1000" dirty="0">
              <a:latin typeface="Arial"/>
              <a:cs typeface="Arial"/>
            </a:endParaRPr>
          </a:p>
          <a:p>
            <a:pPr marL="436880" marR="147955" indent="-17145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At the conclusion of the study, if we find a better response rate in new  treatment - function of the treatment or the different patient population?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0" dirty="0"/>
              <a:t>Single </a:t>
            </a:r>
            <a:r>
              <a:rPr spc="-65" dirty="0"/>
              <a:t>arm </a:t>
            </a:r>
            <a:r>
              <a:rPr lang="en-US" spc="-45" dirty="0"/>
              <a:t>s</a:t>
            </a:r>
            <a:r>
              <a:rPr spc="-45" dirty="0"/>
              <a:t>tud</a:t>
            </a:r>
            <a:r>
              <a:rPr lang="en-US" spc="-45" dirty="0"/>
              <a:t>ies are useful but have limitations</a:t>
            </a:r>
            <a:endParaRPr spc="-45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24</a:t>
            </a:fld>
            <a:endParaRPr spc="-5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6C95586-B0BA-0704-353F-03753243E9AE}"/>
              </a:ext>
            </a:extLst>
          </p:cNvPr>
          <p:cNvSpPr txBox="1"/>
          <p:nvPr/>
        </p:nvSpPr>
        <p:spPr>
          <a:xfrm>
            <a:off x="0" y="3214529"/>
            <a:ext cx="4608194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lang="en-US" sz="1000" spc="-50" dirty="0">
                <a:latin typeface="Arial"/>
                <a:cs typeface="Arial"/>
              </a:rPr>
              <a:t>Larger studies </a:t>
            </a:r>
            <a:r>
              <a:rPr lang="en-US" sz="1000" spc="-5" dirty="0">
                <a:latin typeface="Arial"/>
                <a:cs typeface="Arial"/>
              </a:rPr>
              <a:t>- </a:t>
            </a:r>
            <a:r>
              <a:rPr lang="en-US" sz="1000" spc="-75" dirty="0">
                <a:latin typeface="Arial"/>
                <a:cs typeface="Arial"/>
              </a:rPr>
              <a:t>are </a:t>
            </a:r>
            <a:r>
              <a:rPr lang="en-US" sz="1000" spc="-40" dirty="0">
                <a:latin typeface="Arial"/>
                <a:cs typeface="Arial"/>
              </a:rPr>
              <a:t>there </a:t>
            </a:r>
            <a:r>
              <a:rPr lang="en-US" sz="1000" spc="-25" dirty="0">
                <a:latin typeface="Arial"/>
                <a:cs typeface="Arial"/>
              </a:rPr>
              <a:t>sufficient</a:t>
            </a:r>
            <a:r>
              <a:rPr lang="en-US" sz="1000" spc="95" dirty="0">
                <a:latin typeface="Arial"/>
                <a:cs typeface="Arial"/>
              </a:rPr>
              <a:t> </a:t>
            </a:r>
            <a:r>
              <a:rPr lang="en-US" sz="1000" spc="-70" dirty="0">
                <a:latin typeface="Arial"/>
                <a:cs typeface="Arial"/>
              </a:rPr>
              <a:t>resources and accrual?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786" y="519378"/>
            <a:ext cx="4380230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sz="10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Preference </a:t>
            </a:r>
            <a:r>
              <a:rPr sz="10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 </a:t>
            </a:r>
            <a:r>
              <a:rPr sz="10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randomized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studies</a:t>
            </a:r>
            <a:endParaRPr sz="1000" dirty="0">
              <a:latin typeface="Arial"/>
              <a:cs typeface="Arial"/>
            </a:endParaRPr>
          </a:p>
          <a:p>
            <a:pPr marL="91440" marR="5080" indent="-171450">
              <a:lnSpc>
                <a:spcPct val="100000"/>
              </a:lnSpc>
              <a:spcBef>
                <a:spcPts val="3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spc="-35" dirty="0">
                <a:latin typeface="Arial"/>
                <a:cs typeface="Arial"/>
              </a:rPr>
              <a:t>C</a:t>
            </a:r>
            <a:r>
              <a:rPr sz="1000" spc="-35" dirty="0">
                <a:latin typeface="Arial"/>
                <a:cs typeface="Arial"/>
              </a:rPr>
              <a:t>oncurrent </a:t>
            </a:r>
            <a:r>
              <a:rPr sz="1000" spc="-55" dirty="0">
                <a:latin typeface="Arial"/>
                <a:cs typeface="Arial"/>
              </a:rPr>
              <a:t>comparison </a:t>
            </a:r>
            <a:r>
              <a:rPr sz="1000" spc="-40" dirty="0">
                <a:latin typeface="Arial"/>
                <a:cs typeface="Arial"/>
              </a:rPr>
              <a:t>group </a:t>
            </a:r>
            <a:r>
              <a:rPr sz="1000" spc="-20" dirty="0">
                <a:latin typeface="Arial"/>
                <a:cs typeface="Arial"/>
              </a:rPr>
              <a:t>(no </a:t>
            </a:r>
            <a:r>
              <a:rPr sz="1000" spc="-15" dirty="0">
                <a:latin typeface="Arial"/>
                <a:cs typeface="Arial"/>
              </a:rPr>
              <a:t>time </a:t>
            </a:r>
            <a:r>
              <a:rPr sz="1000" spc="-10" dirty="0">
                <a:latin typeface="Arial"/>
                <a:cs typeface="Arial"/>
              </a:rPr>
              <a:t>trend) </a:t>
            </a:r>
            <a:endParaRPr lang="en-US" sz="1000" spc="-10" dirty="0">
              <a:latin typeface="Arial"/>
              <a:cs typeface="Arial"/>
            </a:endParaRPr>
          </a:p>
          <a:p>
            <a:pPr marL="91440" marR="5080" indent="-171450">
              <a:lnSpc>
                <a:spcPct val="100000"/>
              </a:lnSpc>
              <a:spcBef>
                <a:spcPts val="3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spc="-25" dirty="0">
                <a:latin typeface="Arial"/>
                <a:cs typeface="Arial"/>
              </a:rPr>
              <a:t>Uniform </a:t>
            </a:r>
            <a:r>
              <a:rPr sz="1000" spc="-35" dirty="0">
                <a:latin typeface="Arial"/>
                <a:cs typeface="Arial"/>
              </a:rPr>
              <a:t>evaluation </a:t>
            </a:r>
            <a:r>
              <a:rPr sz="1000" spc="-20" dirty="0">
                <a:latin typeface="Arial"/>
                <a:cs typeface="Arial"/>
              </a:rPr>
              <a:t>criteria </a:t>
            </a:r>
            <a:r>
              <a:rPr sz="1000" spc="-5" dirty="0">
                <a:latin typeface="Arial"/>
                <a:cs typeface="Arial"/>
              </a:rPr>
              <a:t>- </a:t>
            </a:r>
            <a:r>
              <a:rPr sz="1000" spc="-50" dirty="0">
                <a:latin typeface="Arial"/>
                <a:cs typeface="Arial"/>
              </a:rPr>
              <a:t>known </a:t>
            </a:r>
            <a:r>
              <a:rPr sz="1000" spc="-15" dirty="0">
                <a:latin typeface="Arial"/>
                <a:cs typeface="Arial"/>
              </a:rPr>
              <a:t>eligibility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criteria</a:t>
            </a:r>
            <a:endParaRPr lang="en-US" sz="1000" dirty="0">
              <a:latin typeface="Arial"/>
              <a:cs typeface="Arial"/>
            </a:endParaRPr>
          </a:p>
          <a:p>
            <a:pPr marL="91440" marR="5080" indent="-171450">
              <a:lnSpc>
                <a:spcPct val="100000"/>
              </a:lnSpc>
              <a:spcBef>
                <a:spcPts val="3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spc="-50" dirty="0">
                <a:latin typeface="Arial"/>
                <a:cs typeface="Arial"/>
              </a:rPr>
              <a:t>Risk </a:t>
            </a:r>
            <a:r>
              <a:rPr sz="1000" spc="-35" dirty="0">
                <a:latin typeface="Arial"/>
                <a:cs typeface="Arial"/>
              </a:rPr>
              <a:t>factors </a:t>
            </a:r>
            <a:r>
              <a:rPr sz="1000" spc="-30" dirty="0">
                <a:latin typeface="Arial"/>
                <a:cs typeface="Arial"/>
              </a:rPr>
              <a:t>(known </a:t>
            </a:r>
            <a:r>
              <a:rPr sz="1000" spc="-55" dirty="0">
                <a:latin typeface="Arial"/>
                <a:cs typeface="Arial"/>
              </a:rPr>
              <a:t>and </a:t>
            </a:r>
            <a:r>
              <a:rPr sz="1000" spc="-35" dirty="0">
                <a:latin typeface="Arial"/>
                <a:cs typeface="Arial"/>
              </a:rPr>
              <a:t>unknown) </a:t>
            </a:r>
            <a:r>
              <a:rPr sz="1000" spc="-30" dirty="0">
                <a:latin typeface="Arial"/>
                <a:cs typeface="Arial"/>
              </a:rPr>
              <a:t>tend </a:t>
            </a:r>
            <a:r>
              <a:rPr sz="1000" spc="10" dirty="0">
                <a:latin typeface="Arial"/>
                <a:cs typeface="Arial"/>
              </a:rPr>
              <a:t>to </a:t>
            </a:r>
            <a:r>
              <a:rPr sz="1000" spc="-70" dirty="0">
                <a:latin typeface="Arial"/>
                <a:cs typeface="Arial"/>
              </a:rPr>
              <a:t>be </a:t>
            </a:r>
            <a:r>
              <a:rPr sz="1000" spc="-55" dirty="0">
                <a:latin typeface="Arial"/>
                <a:cs typeface="Arial"/>
              </a:rPr>
              <a:t>balanced </a:t>
            </a:r>
            <a:r>
              <a:rPr sz="1000" spc="-65" dirty="0">
                <a:latin typeface="Arial"/>
                <a:cs typeface="Arial"/>
              </a:rPr>
              <a:t>between </a:t>
            </a:r>
            <a:r>
              <a:rPr sz="1000" spc="-20" dirty="0">
                <a:latin typeface="Arial"/>
                <a:cs typeface="Arial"/>
              </a:rPr>
              <a:t>treatment  </a:t>
            </a:r>
            <a:r>
              <a:rPr sz="1000" spc="-55" dirty="0">
                <a:latin typeface="Arial"/>
                <a:cs typeface="Arial"/>
              </a:rPr>
              <a:t>groups</a:t>
            </a:r>
            <a:endParaRPr lang="en-US" sz="1000" spc="-55" dirty="0">
              <a:latin typeface="Arial"/>
              <a:cs typeface="Arial"/>
            </a:endParaRPr>
          </a:p>
          <a:p>
            <a:pPr marL="91440" marR="5080" indent="-171450">
              <a:spcBef>
                <a:spcPts val="3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latin typeface="Arial"/>
                <a:ea typeface="+mn-ea"/>
                <a:cs typeface="Arial"/>
              </a:rPr>
              <a:t>Can be used to evaluate prognostic/predictive biomarkers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77216"/>
            <a:ext cx="4608195" cy="51219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5" dirty="0"/>
              <a:t>Randomized</a:t>
            </a:r>
            <a:r>
              <a:rPr spc="-30" dirty="0"/>
              <a:t> </a:t>
            </a:r>
            <a:r>
              <a:rPr spc="-45" dirty="0"/>
              <a:t>Stud</a:t>
            </a:r>
            <a:r>
              <a:rPr lang="en-US" spc="-45" dirty="0"/>
              <a:t>ies addresses some of the limitations of single-arm studies</a:t>
            </a:r>
            <a:endParaRPr spc="-45" dirty="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25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08B701-4BDE-00DB-01A6-C6B46CCAA843}"/>
              </a:ext>
            </a:extLst>
          </p:cNvPr>
          <p:cNvSpPr/>
          <p:nvPr/>
        </p:nvSpPr>
        <p:spPr bwMode="auto">
          <a:xfrm>
            <a:off x="23906" y="1840149"/>
            <a:ext cx="2123083" cy="133802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>
              <a:spcBef>
                <a:spcPts val="200"/>
              </a:spcBef>
            </a:pPr>
            <a:endParaRPr lang="en-US" sz="800" spc="-45" dirty="0">
              <a:latin typeface="Arial"/>
              <a:cs typeface="Arial"/>
            </a:endParaRPr>
          </a:p>
          <a:p>
            <a:pPr marL="12700" marR="5080">
              <a:spcBef>
                <a:spcPts val="200"/>
              </a:spcBef>
            </a:pPr>
            <a:r>
              <a:rPr lang="en-US" sz="800" spc="-45" dirty="0">
                <a:latin typeface="Arial"/>
                <a:cs typeface="Arial"/>
              </a:rPr>
              <a:t>- Smaller </a:t>
            </a:r>
            <a:r>
              <a:rPr lang="en-US" sz="800" spc="-40" dirty="0">
                <a:latin typeface="Arial"/>
                <a:cs typeface="Arial"/>
              </a:rPr>
              <a:t>overall </a:t>
            </a:r>
            <a:r>
              <a:rPr lang="en-US" sz="800" spc="-65" dirty="0">
                <a:latin typeface="Arial"/>
                <a:cs typeface="Arial"/>
              </a:rPr>
              <a:t>sample</a:t>
            </a:r>
            <a:r>
              <a:rPr lang="en-US" sz="800" spc="20" dirty="0">
                <a:latin typeface="Arial"/>
                <a:cs typeface="Arial"/>
              </a:rPr>
              <a:t> </a:t>
            </a:r>
            <a:r>
              <a:rPr lang="en-US" sz="800" spc="-75" dirty="0">
                <a:latin typeface="Arial"/>
                <a:cs typeface="Arial"/>
              </a:rPr>
              <a:t>size</a:t>
            </a:r>
            <a:endParaRPr lang="en-US" sz="800" dirty="0">
              <a:latin typeface="Arial"/>
              <a:cs typeface="Arial"/>
            </a:endParaRPr>
          </a:p>
          <a:p>
            <a:pPr marL="12700" marR="5080">
              <a:spcBef>
                <a:spcPts val="200"/>
              </a:spcBef>
            </a:pPr>
            <a:r>
              <a:rPr lang="en-US" sz="800" spc="-60" dirty="0">
                <a:latin typeface="Arial"/>
                <a:cs typeface="Arial"/>
              </a:rPr>
              <a:t>- Common when </a:t>
            </a:r>
            <a:r>
              <a:rPr lang="en-US" sz="800" spc="-40" dirty="0">
                <a:latin typeface="Arial"/>
                <a:cs typeface="Arial"/>
              </a:rPr>
              <a:t>exploring </a:t>
            </a:r>
            <a:r>
              <a:rPr lang="en-US" sz="800" spc="-30" dirty="0">
                <a:latin typeface="Arial"/>
                <a:cs typeface="Arial"/>
              </a:rPr>
              <a:t>two </a:t>
            </a:r>
            <a:r>
              <a:rPr lang="en-US" sz="800" spc="-70" dirty="0">
                <a:latin typeface="Arial"/>
                <a:cs typeface="Arial"/>
              </a:rPr>
              <a:t>new</a:t>
            </a:r>
            <a:r>
              <a:rPr lang="en-US" sz="800" dirty="0">
                <a:latin typeface="Arial"/>
                <a:cs typeface="Arial"/>
              </a:rPr>
              <a:t> </a:t>
            </a:r>
            <a:r>
              <a:rPr lang="en-US" sz="800" spc="-55" dirty="0">
                <a:latin typeface="Arial"/>
                <a:cs typeface="Arial"/>
              </a:rPr>
              <a:t>agents</a:t>
            </a:r>
            <a:endParaRPr lang="en-US" sz="800" dirty="0">
              <a:latin typeface="Arial"/>
              <a:cs typeface="Arial"/>
            </a:endParaRPr>
          </a:p>
          <a:p>
            <a:pPr marL="12700" marR="5080">
              <a:spcBef>
                <a:spcPts val="200"/>
              </a:spcBef>
            </a:pPr>
            <a:r>
              <a:rPr lang="en-US" sz="800" dirty="0">
                <a:latin typeface="+mj-lt"/>
                <a:cs typeface="Arial"/>
              </a:rPr>
              <a:t>- </a:t>
            </a:r>
            <a:r>
              <a:rPr lang="en-US" sz="800" spc="-55" dirty="0">
                <a:latin typeface="Arial"/>
                <a:cs typeface="Arial"/>
              </a:rPr>
              <a:t>Design </a:t>
            </a:r>
            <a:r>
              <a:rPr lang="en-US" sz="800" spc="-100" dirty="0">
                <a:latin typeface="Arial"/>
                <a:cs typeface="Arial"/>
              </a:rPr>
              <a:t>as </a:t>
            </a:r>
            <a:r>
              <a:rPr lang="en-US" sz="800" spc="-30" dirty="0">
                <a:latin typeface="Arial"/>
                <a:cs typeface="Arial"/>
              </a:rPr>
              <a:t>two </a:t>
            </a:r>
            <a:r>
              <a:rPr lang="en-US" sz="800" spc="-45" dirty="0">
                <a:latin typeface="Arial"/>
                <a:cs typeface="Arial"/>
              </a:rPr>
              <a:t>independent </a:t>
            </a:r>
            <a:r>
              <a:rPr lang="en-US" sz="800" spc="-80" dirty="0">
                <a:latin typeface="Arial"/>
                <a:cs typeface="Arial"/>
              </a:rPr>
              <a:t>phase </a:t>
            </a:r>
            <a:r>
              <a:rPr lang="en-US" sz="800" spc="10" dirty="0">
                <a:latin typeface="Arial"/>
                <a:cs typeface="Arial"/>
              </a:rPr>
              <a:t>II </a:t>
            </a:r>
          </a:p>
          <a:p>
            <a:pPr marL="12700" marR="5080">
              <a:spcBef>
                <a:spcPts val="200"/>
              </a:spcBef>
            </a:pPr>
            <a:r>
              <a:rPr lang="en-US" sz="800" spc="-50" dirty="0">
                <a:latin typeface="Arial"/>
                <a:cs typeface="Arial"/>
              </a:rPr>
              <a:t>   studies </a:t>
            </a:r>
            <a:r>
              <a:rPr lang="en-US" sz="800" spc="-20" dirty="0">
                <a:latin typeface="Arial"/>
                <a:cs typeface="Arial"/>
              </a:rPr>
              <a:t>for </a:t>
            </a:r>
            <a:r>
              <a:rPr lang="en-US" sz="800" spc="-75" dirty="0">
                <a:latin typeface="Arial"/>
                <a:cs typeface="Arial"/>
              </a:rPr>
              <a:t>each</a:t>
            </a:r>
            <a:r>
              <a:rPr lang="en-US" sz="800" spc="25" dirty="0">
                <a:latin typeface="Arial"/>
                <a:cs typeface="Arial"/>
              </a:rPr>
              <a:t> </a:t>
            </a:r>
            <a:r>
              <a:rPr lang="en-US" sz="800" spc="-45" dirty="0">
                <a:latin typeface="Arial"/>
                <a:cs typeface="Arial"/>
              </a:rPr>
              <a:t>agent</a:t>
            </a:r>
            <a:endParaRPr lang="en-US" sz="800" dirty="0">
              <a:latin typeface="Arial"/>
              <a:cs typeface="Arial"/>
            </a:endParaRPr>
          </a:p>
          <a:p>
            <a:pPr marL="12700" marR="5080">
              <a:spcBef>
                <a:spcPts val="200"/>
              </a:spcBef>
            </a:pPr>
            <a:r>
              <a:rPr lang="en-US" sz="800" dirty="0">
                <a:latin typeface="+mj-lt"/>
                <a:cs typeface="Arial"/>
              </a:rPr>
              <a:t>- </a:t>
            </a:r>
            <a:r>
              <a:rPr lang="en-US" sz="800" spc="-45" dirty="0">
                <a:latin typeface="Arial"/>
                <a:cs typeface="Arial"/>
              </a:rPr>
              <a:t>Move</a:t>
            </a:r>
            <a:r>
              <a:rPr lang="en-US" sz="800" spc="50" dirty="0">
                <a:latin typeface="Arial"/>
                <a:cs typeface="Arial"/>
              </a:rPr>
              <a:t> </a:t>
            </a:r>
            <a:r>
              <a:rPr lang="en-US" sz="800" spc="-40" dirty="0">
                <a:latin typeface="Arial"/>
                <a:cs typeface="Arial"/>
              </a:rPr>
              <a:t>forward</a:t>
            </a:r>
            <a:r>
              <a:rPr lang="en-US" sz="800" spc="50" dirty="0">
                <a:latin typeface="Arial"/>
                <a:cs typeface="Arial"/>
              </a:rPr>
              <a:t> </a:t>
            </a:r>
            <a:r>
              <a:rPr lang="en-US" sz="800" dirty="0">
                <a:latin typeface="Arial"/>
                <a:cs typeface="Arial"/>
              </a:rPr>
              <a:t>with</a:t>
            </a:r>
            <a:r>
              <a:rPr lang="en-US" sz="800" spc="55" dirty="0">
                <a:latin typeface="Arial"/>
                <a:cs typeface="Arial"/>
              </a:rPr>
              <a:t> </a:t>
            </a:r>
            <a:r>
              <a:rPr lang="en-US" sz="800" spc="-45" dirty="0">
                <a:latin typeface="Arial"/>
                <a:cs typeface="Arial"/>
              </a:rPr>
              <a:t>agent</a:t>
            </a:r>
            <a:r>
              <a:rPr lang="en-US" sz="800" spc="50" dirty="0">
                <a:latin typeface="Arial"/>
                <a:cs typeface="Arial"/>
              </a:rPr>
              <a:t> </a:t>
            </a:r>
            <a:r>
              <a:rPr lang="en-US" sz="800" dirty="0">
                <a:latin typeface="Arial"/>
                <a:cs typeface="Arial"/>
              </a:rPr>
              <a:t>with</a:t>
            </a:r>
            <a:r>
              <a:rPr lang="en-US" sz="800" spc="50" dirty="0">
                <a:latin typeface="Arial"/>
                <a:cs typeface="Arial"/>
              </a:rPr>
              <a:t> </a:t>
            </a:r>
          </a:p>
          <a:p>
            <a:pPr marL="12700" marR="5080">
              <a:spcBef>
                <a:spcPts val="200"/>
              </a:spcBef>
            </a:pPr>
            <a:r>
              <a:rPr lang="en-US" sz="800" spc="-40" dirty="0">
                <a:latin typeface="Arial"/>
                <a:cs typeface="Arial"/>
              </a:rPr>
              <a:t>   higher</a:t>
            </a:r>
            <a:r>
              <a:rPr lang="en-US" sz="800" spc="55" dirty="0">
                <a:latin typeface="Arial"/>
                <a:cs typeface="Arial"/>
              </a:rPr>
              <a:t> </a:t>
            </a:r>
            <a:r>
              <a:rPr lang="en-US" sz="800" spc="-75" dirty="0">
                <a:latin typeface="Arial"/>
                <a:cs typeface="Arial"/>
              </a:rPr>
              <a:t>response</a:t>
            </a:r>
            <a:r>
              <a:rPr lang="en-US" sz="800" spc="50" dirty="0">
                <a:latin typeface="Arial"/>
                <a:cs typeface="Arial"/>
              </a:rPr>
              <a:t> </a:t>
            </a:r>
            <a:r>
              <a:rPr lang="en-US" sz="800" spc="-30" dirty="0">
                <a:latin typeface="Arial"/>
                <a:cs typeface="Arial"/>
              </a:rPr>
              <a:t>rate</a:t>
            </a:r>
            <a:r>
              <a:rPr lang="en-US" sz="800" spc="50" dirty="0">
                <a:latin typeface="Arial"/>
                <a:cs typeface="Arial"/>
              </a:rPr>
              <a:t> </a:t>
            </a:r>
            <a:r>
              <a:rPr lang="en-US" sz="800" spc="-20" dirty="0">
                <a:latin typeface="Arial"/>
                <a:cs typeface="Arial"/>
              </a:rPr>
              <a:t>(by</a:t>
            </a:r>
            <a:r>
              <a:rPr lang="en-US" sz="800" spc="55" dirty="0">
                <a:latin typeface="Arial"/>
                <a:cs typeface="Arial"/>
              </a:rPr>
              <a:t> </a:t>
            </a:r>
            <a:r>
              <a:rPr lang="en-US" sz="800" spc="-80" dirty="0">
                <a:latin typeface="Arial"/>
                <a:cs typeface="Arial"/>
              </a:rPr>
              <a:t>a</a:t>
            </a:r>
            <a:r>
              <a:rPr lang="en-US" sz="800" spc="50" dirty="0">
                <a:latin typeface="Arial"/>
                <a:cs typeface="Arial"/>
              </a:rPr>
              <a:t> </a:t>
            </a:r>
            <a:r>
              <a:rPr lang="en-US" sz="800" spc="-25" dirty="0">
                <a:latin typeface="Arial"/>
                <a:cs typeface="Arial"/>
              </a:rPr>
              <a:t>margin)</a:t>
            </a:r>
          </a:p>
          <a:p>
            <a:pPr marL="12700" marR="5080">
              <a:spcBef>
                <a:spcPts val="200"/>
              </a:spcBef>
            </a:pPr>
            <a:r>
              <a:rPr lang="en-US" sz="800" spc="-5" dirty="0">
                <a:latin typeface="Arial"/>
                <a:cs typeface="Arial"/>
              </a:rPr>
              <a:t>  or </a:t>
            </a:r>
            <a:r>
              <a:rPr lang="en-US" sz="800" spc="-60" dirty="0">
                <a:latin typeface="Arial"/>
                <a:cs typeface="Arial"/>
              </a:rPr>
              <a:t>a </a:t>
            </a:r>
            <a:r>
              <a:rPr lang="en-US" sz="800" spc="-15" dirty="0">
                <a:latin typeface="Arial"/>
                <a:cs typeface="Arial"/>
              </a:rPr>
              <a:t>combination </a:t>
            </a:r>
            <a:r>
              <a:rPr lang="en-US" sz="800" spc="-5" dirty="0">
                <a:latin typeface="Arial"/>
                <a:cs typeface="Arial"/>
              </a:rPr>
              <a:t>of </a:t>
            </a:r>
            <a:r>
              <a:rPr lang="en-US" sz="800" spc="-50" dirty="0">
                <a:latin typeface="Arial"/>
                <a:cs typeface="Arial"/>
              </a:rPr>
              <a:t>observed </a:t>
            </a:r>
            <a:r>
              <a:rPr lang="en-US" sz="800" spc="-30" dirty="0">
                <a:latin typeface="Arial"/>
                <a:cs typeface="Arial"/>
              </a:rPr>
              <a:t>efficacy </a:t>
            </a:r>
            <a:r>
              <a:rPr lang="en-US" sz="800" spc="-40" dirty="0">
                <a:latin typeface="Arial"/>
                <a:cs typeface="Arial"/>
              </a:rPr>
              <a:t>and</a:t>
            </a:r>
            <a:r>
              <a:rPr lang="en-US" sz="800" spc="-65" dirty="0">
                <a:latin typeface="Arial"/>
                <a:cs typeface="Arial"/>
              </a:rPr>
              <a:t> </a:t>
            </a:r>
          </a:p>
          <a:p>
            <a:pPr marL="12700" marR="5080">
              <a:spcBef>
                <a:spcPts val="200"/>
              </a:spcBef>
            </a:pPr>
            <a:r>
              <a:rPr lang="en-US" sz="800" spc="-65" dirty="0">
                <a:latin typeface="Arial"/>
                <a:cs typeface="Arial"/>
              </a:rPr>
              <a:t>    </a:t>
            </a:r>
            <a:r>
              <a:rPr lang="en-US" sz="800" dirty="0">
                <a:latin typeface="Arial"/>
                <a:cs typeface="Arial"/>
              </a:rPr>
              <a:t>toxicity</a:t>
            </a:r>
          </a:p>
          <a:p>
            <a:pPr marL="12700" marR="5080">
              <a:spcBef>
                <a:spcPts val="200"/>
              </a:spcBef>
            </a:pPr>
            <a:endParaRPr lang="en-US" sz="800" dirty="0">
              <a:latin typeface="+mj-lt"/>
              <a:cs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EEA625-8562-896B-D923-64C137751EDF}"/>
              </a:ext>
            </a:extLst>
          </p:cNvPr>
          <p:cNvSpPr/>
          <p:nvPr/>
        </p:nvSpPr>
        <p:spPr bwMode="auto">
          <a:xfrm>
            <a:off x="171450" y="1674514"/>
            <a:ext cx="1828800" cy="165635"/>
          </a:xfrm>
          <a:prstGeom prst="roundRect">
            <a:avLst/>
          </a:prstGeom>
          <a:solidFill>
            <a:srgbClr val="0070C0">
              <a:alpha val="20000"/>
            </a:srgbClr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latin typeface="+mj-lt"/>
                <a:cs typeface="Arial"/>
              </a:rPr>
              <a:t>Pick-the-winner (Selection) Design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F7F935-4908-3BB8-75F3-C216CCDFCA16}"/>
              </a:ext>
            </a:extLst>
          </p:cNvPr>
          <p:cNvSpPr/>
          <p:nvPr/>
        </p:nvSpPr>
        <p:spPr bwMode="auto">
          <a:xfrm>
            <a:off x="2381250" y="1843187"/>
            <a:ext cx="2189162" cy="1334987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>
              <a:spcBef>
                <a:spcPts val="200"/>
              </a:spcBef>
            </a:pPr>
            <a:r>
              <a:rPr lang="en-US" sz="800" dirty="0">
                <a:latin typeface="+mj-lt"/>
                <a:cs typeface="Arial"/>
              </a:rPr>
              <a:t>- </a:t>
            </a:r>
            <a:r>
              <a:rPr lang="en-US" sz="800" spc="-50" dirty="0">
                <a:latin typeface="Arial"/>
                <a:cs typeface="Arial"/>
              </a:rPr>
              <a:t>Larger </a:t>
            </a:r>
            <a:r>
              <a:rPr lang="en-US" sz="800" spc="-40" dirty="0">
                <a:latin typeface="Arial"/>
                <a:cs typeface="Arial"/>
              </a:rPr>
              <a:t>overall </a:t>
            </a:r>
            <a:r>
              <a:rPr lang="en-US" sz="800" spc="-65" dirty="0">
                <a:latin typeface="Arial"/>
                <a:cs typeface="Arial"/>
              </a:rPr>
              <a:t>sample</a:t>
            </a:r>
            <a:r>
              <a:rPr lang="en-US" sz="800" spc="-20" dirty="0">
                <a:latin typeface="Arial"/>
                <a:cs typeface="Arial"/>
              </a:rPr>
              <a:t> </a:t>
            </a:r>
            <a:r>
              <a:rPr lang="en-US" sz="800" spc="-75" dirty="0">
                <a:latin typeface="Arial"/>
                <a:cs typeface="Arial"/>
              </a:rPr>
              <a:t>size</a:t>
            </a:r>
            <a:endParaRPr lang="en-US" sz="800" dirty="0">
              <a:latin typeface="Arial"/>
              <a:cs typeface="Arial"/>
            </a:endParaRPr>
          </a:p>
          <a:p>
            <a:pPr marL="12700" marR="5080">
              <a:spcBef>
                <a:spcPts val="200"/>
              </a:spcBef>
            </a:pPr>
            <a:r>
              <a:rPr lang="en-US" sz="800" dirty="0">
                <a:latin typeface="+mj-lt"/>
                <a:cs typeface="Arial"/>
              </a:rPr>
              <a:t>- </a:t>
            </a:r>
            <a:r>
              <a:rPr lang="en-US" sz="800" spc="-60" dirty="0">
                <a:latin typeface="Arial"/>
                <a:cs typeface="Arial"/>
              </a:rPr>
              <a:t>Common when </a:t>
            </a:r>
            <a:r>
              <a:rPr lang="en-US" sz="800" spc="-40" dirty="0">
                <a:latin typeface="Arial"/>
                <a:cs typeface="Arial"/>
              </a:rPr>
              <a:t>exploring </a:t>
            </a:r>
            <a:r>
              <a:rPr lang="en-US" sz="800" spc="-30" dirty="0">
                <a:latin typeface="Arial"/>
                <a:cs typeface="Arial"/>
              </a:rPr>
              <a:t>two </a:t>
            </a:r>
            <a:r>
              <a:rPr lang="en-US" sz="800" spc="-70" dirty="0">
                <a:latin typeface="Arial"/>
                <a:cs typeface="Arial"/>
              </a:rPr>
              <a:t>new </a:t>
            </a:r>
            <a:r>
              <a:rPr lang="en-US" sz="800" spc="-50" dirty="0">
                <a:latin typeface="Arial"/>
                <a:cs typeface="Arial"/>
              </a:rPr>
              <a:t>agents,</a:t>
            </a:r>
          </a:p>
          <a:p>
            <a:pPr marL="12700" marR="5080">
              <a:spcBef>
                <a:spcPts val="200"/>
              </a:spcBef>
            </a:pPr>
            <a:r>
              <a:rPr lang="en-US" sz="800" spc="-50" dirty="0">
                <a:latin typeface="Arial"/>
                <a:cs typeface="Arial"/>
              </a:rPr>
              <a:t>     </a:t>
            </a:r>
            <a:r>
              <a:rPr lang="en-US" sz="800" spc="-45" dirty="0">
                <a:latin typeface="Arial"/>
                <a:cs typeface="Arial"/>
              </a:rPr>
              <a:t>or comparing </a:t>
            </a:r>
            <a:r>
              <a:rPr lang="en-US" sz="800" spc="-70" dirty="0">
                <a:latin typeface="Arial"/>
                <a:cs typeface="Arial"/>
              </a:rPr>
              <a:t>new </a:t>
            </a:r>
            <a:r>
              <a:rPr lang="en-US" sz="800" spc="-45" dirty="0">
                <a:latin typeface="Arial"/>
                <a:cs typeface="Arial"/>
              </a:rPr>
              <a:t>agent </a:t>
            </a:r>
            <a:r>
              <a:rPr lang="en-US" sz="800" spc="10" dirty="0">
                <a:latin typeface="Arial"/>
                <a:cs typeface="Arial"/>
              </a:rPr>
              <a:t>to </a:t>
            </a:r>
            <a:r>
              <a:rPr lang="en-US" sz="800" spc="-45" dirty="0">
                <a:latin typeface="Arial"/>
                <a:cs typeface="Arial"/>
              </a:rPr>
              <a:t>standard </a:t>
            </a:r>
            <a:r>
              <a:rPr lang="en-US" sz="800" spc="-20" dirty="0">
                <a:latin typeface="Arial"/>
                <a:cs typeface="Arial"/>
              </a:rPr>
              <a:t>of</a:t>
            </a:r>
            <a:r>
              <a:rPr lang="en-US" sz="800" spc="-90" dirty="0">
                <a:latin typeface="Arial"/>
                <a:cs typeface="Arial"/>
              </a:rPr>
              <a:t> </a:t>
            </a:r>
            <a:r>
              <a:rPr lang="en-US" sz="800" spc="-70" dirty="0">
                <a:latin typeface="Arial"/>
                <a:cs typeface="Arial"/>
              </a:rPr>
              <a:t>care</a:t>
            </a:r>
            <a:endParaRPr lang="en-US" sz="800" dirty="0">
              <a:latin typeface="Arial"/>
              <a:cs typeface="Arial"/>
            </a:endParaRPr>
          </a:p>
          <a:p>
            <a:pPr marL="12700" marR="5080">
              <a:spcBef>
                <a:spcPts val="200"/>
              </a:spcBef>
            </a:pPr>
            <a:r>
              <a:rPr lang="en-US" sz="800" spc="-40" dirty="0">
                <a:latin typeface="Arial"/>
                <a:cs typeface="Arial"/>
              </a:rPr>
              <a:t>- Frequently </a:t>
            </a:r>
            <a:r>
              <a:rPr lang="en-US" sz="800" spc="-45" dirty="0">
                <a:latin typeface="Arial"/>
                <a:cs typeface="Arial"/>
              </a:rPr>
              <a:t>examining</a:t>
            </a:r>
            <a:r>
              <a:rPr lang="en-US" sz="800" spc="-95" dirty="0">
                <a:latin typeface="Arial"/>
                <a:cs typeface="Arial"/>
              </a:rPr>
              <a:t> </a:t>
            </a:r>
            <a:r>
              <a:rPr lang="en-US" sz="800" spc="-30" dirty="0">
                <a:latin typeface="Arial"/>
                <a:cs typeface="Arial"/>
              </a:rPr>
              <a:t>superiority</a:t>
            </a:r>
          </a:p>
          <a:p>
            <a:pPr marL="184150" marR="5080" indent="-171450">
              <a:spcBef>
                <a:spcPts val="200"/>
              </a:spcBef>
              <a:buFontTx/>
              <a:buChar char="-"/>
            </a:pPr>
            <a:endParaRPr lang="en-US" sz="800" spc="-30" dirty="0">
              <a:latin typeface="Arial"/>
              <a:cs typeface="Arial"/>
            </a:endParaRPr>
          </a:p>
          <a:p>
            <a:pPr marL="184150" marR="5080" indent="-171450">
              <a:spcBef>
                <a:spcPts val="200"/>
              </a:spcBef>
              <a:buFontTx/>
              <a:buChar char="-"/>
            </a:pPr>
            <a:endParaRPr lang="en-US" sz="800" spc="-30" dirty="0">
              <a:latin typeface="Arial"/>
              <a:cs typeface="Arial"/>
            </a:endParaRPr>
          </a:p>
          <a:p>
            <a:pPr marL="184150" marR="5080" indent="-171450">
              <a:spcBef>
                <a:spcPts val="200"/>
              </a:spcBef>
              <a:buFontTx/>
              <a:buChar char="-"/>
            </a:pPr>
            <a:endParaRPr lang="en-US" sz="800" spc="-30" dirty="0">
              <a:latin typeface="Arial"/>
              <a:cs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C7A5479-7A09-52F7-0947-293CFEFFC1AA}"/>
              </a:ext>
            </a:extLst>
          </p:cNvPr>
          <p:cNvSpPr/>
          <p:nvPr/>
        </p:nvSpPr>
        <p:spPr bwMode="auto">
          <a:xfrm>
            <a:off x="2533650" y="1674514"/>
            <a:ext cx="1828800" cy="165635"/>
          </a:xfrm>
          <a:prstGeom prst="roundRect">
            <a:avLst/>
          </a:prstGeom>
          <a:solidFill>
            <a:srgbClr val="0070C0">
              <a:alpha val="20000"/>
            </a:srgbClr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latin typeface="+mj-lt"/>
                <a:cs typeface="Arial"/>
              </a:rPr>
              <a:t>Direct Comparison Design </a:t>
            </a:r>
          </a:p>
        </p:txBody>
      </p:sp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5250" y="821392"/>
            <a:ext cx="3824604" cy="935513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sz="1000" dirty="0">
                <a:latin typeface="Arial"/>
                <a:cs typeface="Arial"/>
              </a:rPr>
              <a:t>Preference for time</a:t>
            </a:r>
            <a:r>
              <a:rPr lang="en-US" sz="1000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lang="en-US" sz="1000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event endpoint</a:t>
            </a:r>
          </a:p>
          <a:p>
            <a:pPr marL="184150" marR="90805" indent="-171450">
              <a:lnSpc>
                <a:spcPct val="100000"/>
              </a:lnSpc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A time</a:t>
            </a:r>
            <a:r>
              <a:rPr lang="en-US" sz="1000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lang="en-US" sz="1000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event endpoint provides greater information than the binary response/non</a:t>
            </a:r>
            <a:r>
              <a:rPr lang="en-US" sz="1000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response endpoint</a:t>
            </a:r>
            <a:endParaRPr lang="en-US" sz="1000" dirty="0">
              <a:latin typeface="Arial"/>
              <a:cs typeface="Arial"/>
            </a:endParaRPr>
          </a:p>
          <a:p>
            <a:pPr marL="184150" marR="90805" indent="-171450">
              <a:lnSpc>
                <a:spcPct val="100000"/>
              </a:lnSpc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Progression-free survival closer to the overall survival endpoint</a:t>
            </a:r>
            <a:endParaRPr lang="en-US" sz="1000" dirty="0">
              <a:latin typeface="Arial"/>
              <a:cs typeface="Arial"/>
            </a:endParaRPr>
          </a:p>
          <a:p>
            <a:pPr marL="641350" marR="90805" lvl="1" indent="-171450"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greater coherence with phase </a:t>
            </a:r>
            <a:r>
              <a:rPr lang="en-US" sz="1000" dirty="0">
                <a:latin typeface="Arial"/>
                <a:cs typeface="Arial"/>
              </a:rPr>
              <a:t>III</a:t>
            </a:r>
            <a:r>
              <a:rPr sz="1000" dirty="0">
                <a:latin typeface="Arial"/>
                <a:cs typeface="Arial"/>
              </a:rPr>
              <a:t> study endpoint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75" dirty="0"/>
              <a:t>Randomized </a:t>
            </a:r>
            <a:r>
              <a:rPr spc="-105" dirty="0"/>
              <a:t>Phase </a:t>
            </a:r>
            <a:r>
              <a:rPr spc="10" dirty="0"/>
              <a:t>II</a:t>
            </a:r>
            <a:r>
              <a:rPr spc="-195" dirty="0"/>
              <a:t> </a:t>
            </a:r>
            <a:r>
              <a:rPr spc="-65" dirty="0"/>
              <a:t>Studies</a:t>
            </a:r>
            <a:r>
              <a:rPr lang="en-US" spc="-65" dirty="0"/>
              <a:t> Focus on Long-Term Outcomes</a:t>
            </a:r>
            <a:endParaRPr spc="-65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26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6530" y="2335314"/>
            <a:ext cx="4140200" cy="0"/>
          </a:xfrm>
          <a:custGeom>
            <a:avLst/>
            <a:gdLst/>
            <a:ahLst/>
            <a:cxnLst/>
            <a:rect l="l" t="t" r="r" b="b"/>
            <a:pathLst>
              <a:path w="4140200">
                <a:moveTo>
                  <a:pt x="0" y="0"/>
                </a:moveTo>
                <a:lnTo>
                  <a:pt x="4139996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532" y="219083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6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0532" y="219083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6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56527" y="219083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6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54696" y="219083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7997"/>
                </a:lnTo>
              </a:path>
            </a:pathLst>
          </a:custGeom>
          <a:ln w="36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3830" y="2455435"/>
            <a:ext cx="88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60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1457" y="2455435"/>
            <a:ext cx="1892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80" dirty="0">
                <a:latin typeface="Arial"/>
                <a:cs typeface="Arial"/>
              </a:rPr>
              <a:t>RR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99173" y="2455435"/>
            <a:ext cx="2489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65" dirty="0">
                <a:latin typeface="Arial"/>
                <a:cs typeface="Arial"/>
              </a:rPr>
              <a:t>PFS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92826" y="2455435"/>
            <a:ext cx="1892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80" dirty="0">
                <a:latin typeface="Arial"/>
                <a:cs typeface="Arial"/>
              </a:rPr>
              <a:t>OS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3268" y="892175"/>
            <a:ext cx="4232275" cy="743152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00" spc="-20" dirty="0">
                <a:latin typeface="Arial"/>
                <a:cs typeface="Arial"/>
              </a:rPr>
              <a:t>Hypothetical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Study:</a:t>
            </a:r>
            <a:endParaRPr sz="1000" dirty="0">
              <a:latin typeface="Arial"/>
              <a:cs typeface="Arial"/>
            </a:endParaRPr>
          </a:p>
          <a:p>
            <a:pPr marL="436880" indent="-171450">
              <a:lnSpc>
                <a:spcPct val="100000"/>
              </a:lnSpc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spc="-35" dirty="0">
                <a:latin typeface="Arial"/>
                <a:cs typeface="Arial"/>
              </a:rPr>
              <a:t>Current </a:t>
            </a:r>
            <a:r>
              <a:rPr sz="1000" spc="-45" dirty="0">
                <a:latin typeface="Arial"/>
                <a:cs typeface="Arial"/>
              </a:rPr>
              <a:t>standard </a:t>
            </a:r>
            <a:r>
              <a:rPr sz="1000" spc="-20" dirty="0">
                <a:latin typeface="Arial"/>
                <a:cs typeface="Arial"/>
              </a:rPr>
              <a:t>of </a:t>
            </a:r>
            <a:r>
              <a:rPr sz="1000" spc="-55" dirty="0">
                <a:latin typeface="Arial"/>
                <a:cs typeface="Arial"/>
              </a:rPr>
              <a:t>care: </a:t>
            </a:r>
            <a:r>
              <a:rPr sz="1000" spc="-60" dirty="0">
                <a:latin typeface="Arial"/>
                <a:cs typeface="Arial"/>
              </a:rPr>
              <a:t>30% </a:t>
            </a:r>
            <a:r>
              <a:rPr sz="1000" spc="-75" dirty="0">
                <a:latin typeface="Arial"/>
                <a:cs typeface="Arial"/>
              </a:rPr>
              <a:t>response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rate</a:t>
            </a:r>
            <a:endParaRPr lang="en-US" sz="1000" dirty="0">
              <a:latin typeface="Arial"/>
              <a:cs typeface="Arial"/>
            </a:endParaRPr>
          </a:p>
          <a:p>
            <a:pPr marL="436880" indent="-171450">
              <a:lnSpc>
                <a:spcPct val="100000"/>
              </a:lnSpc>
              <a:spcBef>
                <a:spcPts val="2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spc="-60" dirty="0">
                <a:latin typeface="Arial"/>
                <a:cs typeface="Arial"/>
              </a:rPr>
              <a:t>New </a:t>
            </a:r>
            <a:r>
              <a:rPr sz="1000" spc="-40" dirty="0">
                <a:latin typeface="Arial"/>
                <a:cs typeface="Arial"/>
              </a:rPr>
              <a:t>experimental </a:t>
            </a:r>
            <a:r>
              <a:rPr sz="1000" spc="-30" dirty="0">
                <a:latin typeface="Arial"/>
                <a:cs typeface="Arial"/>
              </a:rPr>
              <a:t>drug: </a:t>
            </a:r>
            <a:r>
              <a:rPr sz="1000" spc="-60" dirty="0">
                <a:latin typeface="Arial"/>
                <a:cs typeface="Arial"/>
              </a:rPr>
              <a:t>50% </a:t>
            </a:r>
            <a:r>
              <a:rPr sz="1000" spc="-75" dirty="0">
                <a:latin typeface="Arial"/>
                <a:cs typeface="Arial"/>
              </a:rPr>
              <a:t>response </a:t>
            </a:r>
            <a:r>
              <a:rPr sz="1000" spc="-30" dirty="0">
                <a:latin typeface="Arial"/>
                <a:cs typeface="Arial"/>
              </a:rPr>
              <a:t>rate </a:t>
            </a:r>
            <a:r>
              <a:rPr sz="1000" spc="-45" dirty="0">
                <a:latin typeface="Arial"/>
                <a:cs typeface="Arial"/>
              </a:rPr>
              <a:t>or </a:t>
            </a:r>
            <a:r>
              <a:rPr sz="1000" spc="-40" dirty="0">
                <a:latin typeface="Arial"/>
                <a:cs typeface="Arial"/>
              </a:rPr>
              <a:t>greater would </a:t>
            </a:r>
            <a:r>
              <a:rPr sz="1000" spc="-70" dirty="0">
                <a:latin typeface="Arial"/>
                <a:cs typeface="Arial"/>
              </a:rPr>
              <a:t>be </a:t>
            </a:r>
            <a:r>
              <a:rPr sz="1000" spc="-60" dirty="0">
                <a:latin typeface="Arial"/>
                <a:cs typeface="Arial"/>
              </a:rPr>
              <a:t>considered  </a:t>
            </a:r>
            <a:r>
              <a:rPr sz="1000" spc="-40" dirty="0">
                <a:latin typeface="Arial"/>
                <a:cs typeface="Arial"/>
              </a:rPr>
              <a:t>promising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4455"/>
            <a:ext cx="4608195" cy="35052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65" dirty="0"/>
              <a:t>Comparing </a:t>
            </a:r>
            <a:r>
              <a:rPr spc="-45" dirty="0"/>
              <a:t>Study</a:t>
            </a:r>
            <a:r>
              <a:rPr spc="-110" dirty="0"/>
              <a:t> </a:t>
            </a:r>
            <a:r>
              <a:rPr spc="-90" dirty="0"/>
              <a:t>Designs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27</a:t>
            </a:fld>
            <a:endParaRPr spc="-5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4455"/>
            <a:ext cx="4608195" cy="35052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65" dirty="0"/>
              <a:t>Comparing </a:t>
            </a:r>
            <a:r>
              <a:rPr spc="-45" dirty="0"/>
              <a:t>Study</a:t>
            </a:r>
            <a:r>
              <a:rPr spc="-110" dirty="0"/>
              <a:t> </a:t>
            </a:r>
            <a:r>
              <a:rPr spc="-90" dirty="0"/>
              <a:t>Designs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28</a:t>
            </a:fld>
            <a:endParaRPr spc="-5" dirty="0">
              <a:solidFill>
                <a:srgbClr val="0070C0"/>
              </a:solidFill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0D0CB971-8CFD-4525-9030-8525953CC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89976"/>
              </p:ext>
            </p:extLst>
          </p:nvPr>
        </p:nvGraphicFramePr>
        <p:xfrm>
          <a:off x="78579" y="721995"/>
          <a:ext cx="4466989" cy="2016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9671">
                  <a:extLst>
                    <a:ext uri="{9D8B030D-6E8A-4147-A177-3AD203B41FA5}">
                      <a16:colId xmlns:a16="http://schemas.microsoft.com/office/drawing/2014/main" val="16309827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6418071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57939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3944971"/>
                    </a:ext>
                  </a:extLst>
                </a:gridCol>
                <a:gridCol w="1173718">
                  <a:extLst>
                    <a:ext uri="{9D8B030D-6E8A-4147-A177-3AD203B41FA5}">
                      <a16:colId xmlns:a16="http://schemas.microsoft.com/office/drawing/2014/main" val="4027337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Design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Accrual 1</a:t>
                      </a:r>
                      <a:r>
                        <a:rPr lang="en-US" sz="1000" baseline="30000" dirty="0">
                          <a:solidFill>
                            <a:srgbClr val="0070C0"/>
                          </a:solidFill>
                        </a:rPr>
                        <a:t>st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 stage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Responses needed – first stage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Total Accrual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Total Responses needed to declare the treatment promising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103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dirty="0"/>
                        <a:t>Single-stage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≥16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6490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spc="-45" dirty="0">
                          <a:latin typeface="+mn-lt"/>
                          <a:cs typeface="Arial"/>
                        </a:rPr>
                        <a:t>Simon’s </a:t>
                      </a:r>
                      <a:r>
                        <a:rPr lang="en-US" sz="1000" b="1" spc="-20" dirty="0">
                          <a:latin typeface="+mn-lt"/>
                          <a:cs typeface="Arial"/>
                        </a:rPr>
                        <a:t>Minimax </a:t>
                      </a:r>
                      <a:r>
                        <a:rPr lang="en-US" sz="1000" b="1" spc="-50" dirty="0">
                          <a:latin typeface="+mn-lt"/>
                          <a:cs typeface="Arial"/>
                        </a:rPr>
                        <a:t>Design</a:t>
                      </a:r>
                      <a:endParaRPr lang="en-US" sz="1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≥8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≥16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1" spc="-45" dirty="0">
                          <a:latin typeface="+mn-lt"/>
                          <a:cs typeface="Arial"/>
                        </a:rPr>
                        <a:t>Simon’s </a:t>
                      </a:r>
                      <a:r>
                        <a:rPr lang="en-US" sz="1000" b="1" spc="-15" dirty="0">
                          <a:latin typeface="+mn-lt"/>
                          <a:cs typeface="Arial"/>
                        </a:rPr>
                        <a:t>Optimal Design</a:t>
                      </a:r>
                      <a:endParaRPr lang="en-US" sz="1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≥8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≥18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964467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AE06956-0D03-419B-9CBB-20CBF0DD4967}"/>
              </a:ext>
            </a:extLst>
          </p:cNvPr>
          <p:cNvSpPr txBox="1"/>
          <p:nvPr/>
        </p:nvSpPr>
        <p:spPr>
          <a:xfrm>
            <a:off x="78579" y="3100515"/>
            <a:ext cx="3657600" cy="228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sz="1000" dirty="0"/>
              <a:t>All designs with </a:t>
            </a:r>
            <a:r>
              <a:rPr lang="el-GR" sz="1000" i="1" spc="65" dirty="0">
                <a:cs typeface="Arial"/>
              </a:rPr>
              <a:t>α </a:t>
            </a:r>
            <a:r>
              <a:rPr lang="el-GR" sz="1000" spc="190" dirty="0">
                <a:cs typeface="Arial"/>
              </a:rPr>
              <a:t>=</a:t>
            </a:r>
            <a:r>
              <a:rPr lang="el-GR" sz="1000" spc="-40" dirty="0">
                <a:cs typeface="Arial"/>
              </a:rPr>
              <a:t> </a:t>
            </a:r>
            <a:r>
              <a:rPr lang="el-GR" sz="1000" i="1" spc="-10" dirty="0">
                <a:cs typeface="Arial"/>
              </a:rPr>
              <a:t>β </a:t>
            </a:r>
            <a:r>
              <a:rPr lang="el-GR" sz="1000" spc="190" dirty="0">
                <a:cs typeface="Arial"/>
              </a:rPr>
              <a:t>=</a:t>
            </a:r>
            <a:r>
              <a:rPr lang="el-GR" sz="1000" spc="-20" dirty="0">
                <a:cs typeface="Arial"/>
              </a:rPr>
              <a:t> </a:t>
            </a:r>
            <a:r>
              <a:rPr lang="el-GR" sz="1000" spc="-50" dirty="0">
                <a:cs typeface="Arial"/>
              </a:rPr>
              <a:t>0</a:t>
            </a:r>
            <a:r>
              <a:rPr lang="el-GR" sz="1000" i="1" spc="-50" dirty="0">
                <a:cs typeface="Arial"/>
              </a:rPr>
              <a:t>.</a:t>
            </a:r>
            <a:r>
              <a:rPr lang="el-GR" sz="1000" spc="-50" dirty="0">
                <a:cs typeface="Arial"/>
              </a:rPr>
              <a:t>10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4974245"/>
      </p:ext>
    </p:extLst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4455"/>
            <a:ext cx="4608195" cy="35052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65" dirty="0"/>
              <a:t>Comparing </a:t>
            </a:r>
            <a:r>
              <a:rPr spc="-45" dirty="0"/>
              <a:t>Study</a:t>
            </a:r>
            <a:r>
              <a:rPr spc="-110" dirty="0"/>
              <a:t> </a:t>
            </a:r>
            <a:r>
              <a:rPr spc="-90" dirty="0"/>
              <a:t>Designs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29</a:t>
            </a:fld>
            <a:endParaRPr spc="-5" dirty="0">
              <a:solidFill>
                <a:srgbClr val="0070C0"/>
              </a:solidFill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0D0CB971-8CFD-4525-9030-8525953CC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758557"/>
              </p:ext>
            </p:extLst>
          </p:nvPr>
        </p:nvGraphicFramePr>
        <p:xfrm>
          <a:off x="528985" y="537782"/>
          <a:ext cx="3528665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2071">
                  <a:extLst>
                    <a:ext uri="{9D8B030D-6E8A-4147-A177-3AD203B41FA5}">
                      <a16:colId xmlns:a16="http://schemas.microsoft.com/office/drawing/2014/main" val="1630982717"/>
                    </a:ext>
                  </a:extLst>
                </a:gridCol>
                <a:gridCol w="921194">
                  <a:extLst>
                    <a:ext uri="{9D8B030D-6E8A-4147-A177-3AD203B41FA5}">
                      <a16:colId xmlns:a16="http://schemas.microsoft.com/office/drawing/2014/main" val="136418071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13944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Design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Total patients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Interim Futility Evaluation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103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0" i="0" dirty="0"/>
                        <a:t>Selection design</a:t>
                      </a:r>
                    </a:p>
                    <a:p>
                      <a:r>
                        <a:rPr lang="en-US" sz="1000" b="0" i="0" dirty="0"/>
                        <a:t>Simon minimax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pc="-50" dirty="0">
                          <a:latin typeface="+mn-lt"/>
                          <a:cs typeface="Arial"/>
                        </a:rPr>
                        <a:t>39*2 = 78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spc="-35" dirty="0">
                          <a:latin typeface="+mn-lt"/>
                          <a:cs typeface="Arial"/>
                        </a:rPr>
                        <a:t>    Stop </a:t>
                      </a:r>
                      <a:r>
                        <a:rPr lang="en-US" sz="1000" spc="20" dirty="0">
                          <a:latin typeface="+mn-lt"/>
                          <a:cs typeface="Arial"/>
                        </a:rPr>
                        <a:t>if </a:t>
                      </a:r>
                      <a:r>
                        <a:rPr lang="en-US" sz="1000" i="1" spc="10" dirty="0">
                          <a:latin typeface="Times New Roman"/>
                          <a:cs typeface="Times New Roman"/>
                        </a:rPr>
                        <a:t>r &lt; 8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6490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0" i="0" dirty="0"/>
                        <a:t>Selection design</a:t>
                      </a:r>
                    </a:p>
                    <a:p>
                      <a:r>
                        <a:rPr lang="en-US" sz="1000" b="0" i="0" dirty="0"/>
                        <a:t>Simon optimal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pc="-50" dirty="0">
                          <a:latin typeface="+mn-lt"/>
                          <a:cs typeface="Arial"/>
                        </a:rPr>
                        <a:t>46*2 = 92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61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35" dirty="0">
                          <a:latin typeface="+mn-lt"/>
                          <a:cs typeface="Arial"/>
                        </a:rPr>
                        <a:t>    Stop </a:t>
                      </a:r>
                      <a:r>
                        <a:rPr lang="en-US" sz="1000" spc="20" dirty="0">
                          <a:latin typeface="+mn-lt"/>
                          <a:cs typeface="Arial"/>
                        </a:rPr>
                        <a:t>if </a:t>
                      </a:r>
                      <a:r>
                        <a:rPr lang="en-US" sz="1000" i="1" spc="10" dirty="0">
                          <a:latin typeface="Times New Roman"/>
                          <a:cs typeface="Times New Roman"/>
                        </a:rPr>
                        <a:t>r &lt; 8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="0" i="0" dirty="0"/>
                        <a:t>Direct comparison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pc="-50" dirty="0">
                          <a:latin typeface="+mn-lt"/>
                          <a:cs typeface="Arial"/>
                        </a:rPr>
                        <a:t>178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spc="-35" dirty="0">
                          <a:latin typeface="+mn-lt"/>
                          <a:cs typeface="Arial"/>
                        </a:rPr>
                        <a:t>    Stop </a:t>
                      </a:r>
                      <a:r>
                        <a:rPr lang="en-US" sz="1000" spc="20" dirty="0">
                          <a:latin typeface="+mn-lt"/>
                          <a:cs typeface="Arial"/>
                        </a:rPr>
                        <a:t>if </a:t>
                      </a:r>
                      <a:r>
                        <a:rPr lang="en-US" sz="1000" i="1" spc="10" dirty="0">
                          <a:latin typeface="Times New Roman"/>
                          <a:cs typeface="Times New Roman"/>
                        </a:rPr>
                        <a:t>p </a:t>
                      </a:r>
                      <a:r>
                        <a:rPr lang="en-US" sz="1000" i="1" spc="190" dirty="0">
                          <a:latin typeface="+mn-lt"/>
                          <a:cs typeface="Arial"/>
                        </a:rPr>
                        <a:t>&gt;</a:t>
                      </a:r>
                      <a:r>
                        <a:rPr lang="en-US" sz="1000" i="1" spc="-2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1000" spc="-50" dirty="0">
                          <a:latin typeface="+mn-lt"/>
                          <a:cs typeface="Arial"/>
                        </a:rPr>
                        <a:t>0</a:t>
                      </a:r>
                      <a:r>
                        <a:rPr lang="en-US" sz="1000" i="1" spc="-50" dirty="0">
                          <a:latin typeface="+mn-lt"/>
                          <a:cs typeface="Arial"/>
                        </a:rPr>
                        <a:t>.651</a:t>
                      </a:r>
                      <a:endParaRPr lang="en-US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96446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BE6C86-C53A-A27A-F0B6-8E656F5EB480}"/>
              </a:ext>
            </a:extLst>
          </p:cNvPr>
          <p:cNvSpPr txBox="1"/>
          <p:nvPr/>
        </p:nvSpPr>
        <p:spPr>
          <a:xfrm>
            <a:off x="91968" y="2097342"/>
            <a:ext cx="3657600" cy="228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sz="1000" dirty="0"/>
              <a:t>All designs with </a:t>
            </a:r>
            <a:r>
              <a:rPr lang="el-GR" sz="1000" i="1" spc="65" dirty="0">
                <a:cs typeface="Arial"/>
              </a:rPr>
              <a:t>α </a:t>
            </a:r>
            <a:r>
              <a:rPr lang="el-GR" sz="1000" spc="190" dirty="0">
                <a:cs typeface="Arial"/>
              </a:rPr>
              <a:t>=</a:t>
            </a:r>
            <a:r>
              <a:rPr lang="el-GR" sz="1000" spc="-40" dirty="0">
                <a:cs typeface="Arial"/>
              </a:rPr>
              <a:t> </a:t>
            </a:r>
            <a:r>
              <a:rPr lang="el-GR" sz="1000" i="1" spc="-10" dirty="0">
                <a:cs typeface="Arial"/>
              </a:rPr>
              <a:t>β </a:t>
            </a:r>
            <a:r>
              <a:rPr lang="el-GR" sz="1000" spc="190" dirty="0">
                <a:cs typeface="Arial"/>
              </a:rPr>
              <a:t>=</a:t>
            </a:r>
            <a:r>
              <a:rPr lang="el-GR" sz="1000" spc="-20" dirty="0">
                <a:cs typeface="Arial"/>
              </a:rPr>
              <a:t> </a:t>
            </a:r>
            <a:r>
              <a:rPr lang="el-GR" sz="1000" spc="-50" dirty="0">
                <a:cs typeface="Arial"/>
              </a:rPr>
              <a:t>0</a:t>
            </a:r>
            <a:r>
              <a:rPr lang="el-GR" sz="1000" i="1" spc="-50" dirty="0">
                <a:cs typeface="Arial"/>
              </a:rPr>
              <a:t>.</a:t>
            </a:r>
            <a:r>
              <a:rPr lang="el-GR" sz="1000" spc="-50" dirty="0">
                <a:cs typeface="Arial"/>
              </a:rPr>
              <a:t>10</a:t>
            </a:r>
            <a:r>
              <a:rPr lang="en-US" sz="1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415A1-4192-A919-EEB9-23759B6B6292}"/>
              </a:ext>
            </a:extLst>
          </p:cNvPr>
          <p:cNvSpPr txBox="1"/>
          <p:nvPr/>
        </p:nvSpPr>
        <p:spPr>
          <a:xfrm>
            <a:off x="91968" y="2893822"/>
            <a:ext cx="4267200" cy="508413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r>
              <a:rPr lang="en-US" sz="1050" dirty="0"/>
              <a:t>The right design will balance available resource with the level of evidence needed – chose a design that is feasible and answers your question.</a:t>
            </a:r>
          </a:p>
        </p:txBody>
      </p:sp>
    </p:spTree>
    <p:extLst>
      <p:ext uri="{BB962C8B-B14F-4D97-AF65-F5344CB8AC3E}">
        <p14:creationId xmlns:p14="http://schemas.microsoft.com/office/powerpoint/2010/main" val="876454781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13982" y="484401"/>
            <a:ext cx="4380230" cy="1174039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900" dirty="0">
                <a:latin typeface="+mj-lt"/>
                <a:cs typeface="Helvetica" panose="020B0604020202020204" pitchFamily="34" charset="0"/>
              </a:rPr>
              <a:t>What is an endpoint? </a:t>
            </a:r>
            <a:r>
              <a:rPr lang="en-US" sz="9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(cf. FDA </a:t>
            </a:r>
            <a:r>
              <a:rPr sz="9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BEST</a:t>
            </a:r>
            <a:r>
              <a:rPr lang="en-US" sz="9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 resource)</a:t>
            </a:r>
          </a:p>
          <a:p>
            <a:pPr marL="184150" indent="-171450">
              <a:lnSpc>
                <a:spcPct val="100000"/>
              </a:lnSpc>
              <a:spcBef>
                <a:spcPts val="3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Helvetica" panose="020B0604020202020204" pitchFamily="34" charset="0"/>
              </a:rPr>
              <a:t>A precisely defined value </a:t>
            </a:r>
            <a:r>
              <a:rPr sz="900" b="1" dirty="0">
                <a:latin typeface="+mj-lt"/>
                <a:cs typeface="Helvetica" panose="020B0604020202020204" pitchFamily="34" charset="0"/>
              </a:rPr>
              <a:t>recorded for each individual </a:t>
            </a:r>
            <a:r>
              <a:rPr sz="900" dirty="0">
                <a:latin typeface="+mj-lt"/>
                <a:cs typeface="Helvetica" panose="020B0604020202020204" pitchFamily="34" charset="0"/>
              </a:rPr>
              <a:t>patient in the study to  be analyzed</a:t>
            </a:r>
            <a:endParaRPr lang="en-US" sz="900" dirty="0">
              <a:latin typeface="+mj-lt"/>
              <a:cs typeface="Helvetica" panose="020B0604020202020204" pitchFamily="34" charset="0"/>
            </a:endParaRPr>
          </a:p>
          <a:p>
            <a:pPr marL="184150" indent="-171450">
              <a:lnSpc>
                <a:spcPct val="100000"/>
              </a:lnSpc>
              <a:spcBef>
                <a:spcPts val="3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Helvetica" panose="020B0604020202020204" pitchFamily="34" charset="0"/>
              </a:rPr>
              <a:t>Reflects a measurable clinical or biological outcome of interest that may be  affected by the intervention</a:t>
            </a:r>
            <a:endParaRPr lang="en-US" sz="900" dirty="0">
              <a:latin typeface="+mj-lt"/>
              <a:cs typeface="Helvetica" panose="020B0604020202020204" pitchFamily="34" charset="0"/>
            </a:endParaRPr>
          </a:p>
          <a:p>
            <a:pPr marL="184150" indent="-171450">
              <a:lnSpc>
                <a:spcPct val="100000"/>
              </a:lnSpc>
              <a:spcBef>
                <a:spcPts val="39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+mj-lt"/>
                <a:cs typeface="Helvetica" panose="020B0604020202020204" pitchFamily="34" charset="0"/>
              </a:rPr>
              <a:t>Ensures reproducibility (different people conducting the study should measure the same endpoint)</a:t>
            </a:r>
            <a:endParaRPr sz="900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38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40" dirty="0">
                <a:cs typeface="Helvetica" panose="020B0604020202020204" pitchFamily="34" charset="0"/>
              </a:rPr>
              <a:t>Primary </a:t>
            </a:r>
            <a:r>
              <a:rPr spc="-45" dirty="0">
                <a:cs typeface="Helvetica" panose="020B0604020202020204" pitchFamily="34" charset="0"/>
              </a:rPr>
              <a:t>Objective </a:t>
            </a:r>
            <a:r>
              <a:rPr lang="en-US" i="1" spc="140" dirty="0">
                <a:cs typeface="Helvetica" panose="020B0604020202020204" pitchFamily="34" charset="0"/>
              </a:rPr>
              <a:t>≠</a:t>
            </a:r>
            <a:r>
              <a:rPr spc="140" dirty="0">
                <a:cs typeface="Helvetica" panose="020B0604020202020204" pitchFamily="34" charset="0"/>
              </a:rPr>
              <a:t> </a:t>
            </a:r>
            <a:r>
              <a:rPr spc="-40" dirty="0">
                <a:cs typeface="Helvetica" panose="020B0604020202020204" pitchFamily="34" charset="0"/>
              </a:rPr>
              <a:t>Primary</a:t>
            </a:r>
            <a:r>
              <a:rPr spc="245" dirty="0">
                <a:cs typeface="Helvetica" panose="020B0604020202020204" pitchFamily="34" charset="0"/>
              </a:rPr>
              <a:t> </a:t>
            </a:r>
            <a:r>
              <a:rPr spc="-30" dirty="0">
                <a:cs typeface="Helvetica" panose="020B0604020202020204" pitchFamily="34" charset="0"/>
              </a:rPr>
              <a:t>Endpoint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latin typeface="+mj-lt"/>
                <a:cs typeface="Helvetica" panose="020B0604020202020204" pitchFamily="34" charset="0"/>
              </a:rPr>
              <a:t>3</a:t>
            </a:fld>
            <a:endParaRPr spc="-5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5F3B02-A5C9-9EE4-9E17-541FEE773A4C}"/>
              </a:ext>
            </a:extLst>
          </p:cNvPr>
          <p:cNvSpPr/>
          <p:nvPr/>
        </p:nvSpPr>
        <p:spPr bwMode="auto">
          <a:xfrm>
            <a:off x="181966" y="2044715"/>
            <a:ext cx="1894483" cy="67626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u="sng" dirty="0">
                <a:latin typeface="+mj-lt"/>
                <a:cs typeface="Helvetica" panose="020B0604020202020204" pitchFamily="34" charset="0"/>
              </a:rPr>
              <a:t>Objective:</a:t>
            </a:r>
            <a:r>
              <a:rPr lang="en-US" sz="800" dirty="0">
                <a:latin typeface="+mj-lt"/>
                <a:cs typeface="Helvetica" panose="020B0604020202020204" pitchFamily="34" charset="0"/>
              </a:rPr>
              <a:t> </a:t>
            </a:r>
          </a:p>
          <a:p>
            <a:pPr marL="12700" marR="5080" algn="ctr"/>
            <a:r>
              <a:rPr lang="en-US" sz="800" dirty="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To evaluate </a:t>
            </a:r>
            <a:r>
              <a:rPr lang="en-US" sz="800" dirty="0">
                <a:latin typeface="+mj-lt"/>
                <a:cs typeface="Helvetica" panose="020B0604020202020204" pitchFamily="34" charset="0"/>
              </a:rPr>
              <a:t>the rate of MRD-negativity </a:t>
            </a:r>
          </a:p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after the completion of 8 cycles </a:t>
            </a:r>
          </a:p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of combination therapy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3DAD42-BE91-435C-BE15-FCC820D0472A}"/>
              </a:ext>
            </a:extLst>
          </p:cNvPr>
          <p:cNvSpPr/>
          <p:nvPr/>
        </p:nvSpPr>
        <p:spPr bwMode="auto">
          <a:xfrm>
            <a:off x="247651" y="1879080"/>
            <a:ext cx="1752600" cy="165635"/>
          </a:xfrm>
          <a:prstGeom prst="roundRect">
            <a:avLst/>
          </a:prstGeom>
          <a:solidFill>
            <a:srgbClr val="0070C0">
              <a:alpha val="20000"/>
            </a:srgbClr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Example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AFEA81-452E-2CDD-10D1-2E1D8F011DFA}"/>
              </a:ext>
            </a:extLst>
          </p:cNvPr>
          <p:cNvSpPr/>
          <p:nvPr/>
        </p:nvSpPr>
        <p:spPr bwMode="auto">
          <a:xfrm>
            <a:off x="2381250" y="2044715"/>
            <a:ext cx="2112962" cy="67626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u="sng" dirty="0">
                <a:latin typeface="+mj-lt"/>
                <a:cs typeface="Helvetica" panose="020B0604020202020204" pitchFamily="34" charset="0"/>
              </a:rPr>
              <a:t>Objective: </a:t>
            </a:r>
          </a:p>
          <a:p>
            <a:pPr marL="12700" marR="5080" algn="ctr"/>
            <a:r>
              <a:rPr lang="en-US" sz="800" dirty="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To compare </a:t>
            </a:r>
            <a:r>
              <a:rPr lang="en-US" sz="800" dirty="0">
                <a:latin typeface="+mj-lt"/>
                <a:cs typeface="Helvetica" panose="020B0604020202020204" pitchFamily="34" charset="0"/>
              </a:rPr>
              <a:t>the efficacy</a:t>
            </a:r>
          </a:p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of the treatment, </a:t>
            </a:r>
          </a:p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as determined by objective response rate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1352C1-E380-E0AE-C3DE-BD2B40A45406}"/>
              </a:ext>
            </a:extLst>
          </p:cNvPr>
          <p:cNvSpPr/>
          <p:nvPr/>
        </p:nvSpPr>
        <p:spPr bwMode="auto">
          <a:xfrm>
            <a:off x="2457450" y="1879080"/>
            <a:ext cx="1968566" cy="165635"/>
          </a:xfrm>
          <a:prstGeom prst="roundRect">
            <a:avLst/>
          </a:prstGeom>
          <a:solidFill>
            <a:srgbClr val="0070C0">
              <a:alpha val="20000"/>
            </a:srgbClr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Example 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454C0C-9C62-0158-A92D-05EE7CCF9FD9}"/>
              </a:ext>
            </a:extLst>
          </p:cNvPr>
          <p:cNvSpPr/>
          <p:nvPr/>
        </p:nvSpPr>
        <p:spPr bwMode="auto">
          <a:xfrm>
            <a:off x="184083" y="2720975"/>
            <a:ext cx="1892365" cy="721209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algn="ctr">
              <a:lnSpc>
                <a:spcPts val="1150"/>
              </a:lnSpc>
            </a:pPr>
            <a:r>
              <a:rPr lang="en-US" sz="800" u="sng" dirty="0">
                <a:uFill>
                  <a:solidFill>
                    <a:srgbClr val="000000"/>
                  </a:solidFill>
                </a:uFill>
                <a:latin typeface="+mj-lt"/>
                <a:cs typeface="Helvetica" panose="020B0604020202020204" pitchFamily="34" charset="0"/>
              </a:rPr>
              <a:t>Endpoint</a:t>
            </a:r>
            <a:r>
              <a:rPr lang="en-US" sz="800" dirty="0">
                <a:latin typeface="+mj-lt"/>
                <a:cs typeface="Helvetica" panose="020B0604020202020204" pitchFamily="34" charset="0"/>
              </a:rPr>
              <a:t>: </a:t>
            </a:r>
          </a:p>
          <a:p>
            <a:pPr marL="12700" algn="ctr">
              <a:lnSpc>
                <a:spcPts val="1150"/>
              </a:lnSpc>
            </a:pPr>
            <a:r>
              <a:rPr lang="en-US" sz="800" dirty="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VGPR/CR </a:t>
            </a:r>
            <a:r>
              <a:rPr lang="en-US" sz="800" dirty="0">
                <a:latin typeface="+mj-lt"/>
                <a:cs typeface="Helvetica" panose="020B0604020202020204" pitchFamily="34" charset="0"/>
              </a:rPr>
              <a:t>and MRD 10</a:t>
            </a:r>
            <a:r>
              <a:rPr lang="en-US" sz="800" baseline="30000" dirty="0">
                <a:latin typeface="+mj-lt"/>
                <a:cs typeface="Helvetica" panose="020B0604020202020204" pitchFamily="34" charset="0"/>
              </a:rPr>
              <a:t>−5 </a:t>
            </a:r>
            <a:r>
              <a:rPr lang="en-US" sz="800" dirty="0">
                <a:latin typeface="+mj-lt"/>
                <a:cs typeface="Helvetica" panose="020B0604020202020204" pitchFamily="34" charset="0"/>
              </a:rPr>
              <a:t>negative </a:t>
            </a:r>
          </a:p>
          <a:p>
            <a:pPr marL="12700" algn="ctr">
              <a:lnSpc>
                <a:spcPts val="1150"/>
              </a:lnSpc>
            </a:pPr>
            <a:r>
              <a:rPr lang="en-US" sz="800" dirty="0">
                <a:latin typeface="+mj-lt"/>
                <a:cs typeface="Helvetica" panose="020B0604020202020204" pitchFamily="34" charset="0"/>
              </a:rPr>
              <a:t>in the bone marrow at the end of 8</a:t>
            </a:r>
          </a:p>
          <a:p>
            <a:pPr marL="12700" algn="ctr">
              <a:lnSpc>
                <a:spcPts val="1200"/>
              </a:lnSpc>
            </a:pPr>
            <a:r>
              <a:rPr lang="en-US" sz="800" dirty="0">
                <a:latin typeface="+mj-lt"/>
                <a:cs typeface="Helvetica" panose="020B0604020202020204" pitchFamily="34" charset="0"/>
              </a:rPr>
              <a:t>cycles using IMWG disease criteria</a:t>
            </a:r>
          </a:p>
          <a:p>
            <a:pPr marL="12700" marR="5080" algn="ctr"/>
            <a:endParaRPr lang="en-US" sz="800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978485-0F06-7145-4E72-B5370715560A}"/>
              </a:ext>
            </a:extLst>
          </p:cNvPr>
          <p:cNvSpPr/>
          <p:nvPr/>
        </p:nvSpPr>
        <p:spPr bwMode="auto">
          <a:xfrm>
            <a:off x="2377924" y="2720975"/>
            <a:ext cx="2112962" cy="721209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u="sng" dirty="0">
                <a:latin typeface="+mj-lt"/>
                <a:cs typeface="Helvetica" panose="020B0604020202020204" pitchFamily="34" charset="0"/>
              </a:rPr>
              <a:t>Endpoint: </a:t>
            </a:r>
          </a:p>
          <a:p>
            <a:pPr marL="12700" marR="5080" algn="ctr"/>
            <a:r>
              <a:rPr lang="en-US" sz="800" dirty="0">
                <a:solidFill>
                  <a:srgbClr val="0070C0"/>
                </a:solidFill>
                <a:latin typeface="+mj-lt"/>
                <a:cs typeface="Helvetica" panose="020B0604020202020204" pitchFamily="34" charset="0"/>
              </a:rPr>
              <a:t>CR or PR </a:t>
            </a:r>
          </a:p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as best overall response </a:t>
            </a:r>
          </a:p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over 12 cycles of therapy, </a:t>
            </a:r>
          </a:p>
          <a:p>
            <a:pPr marL="12700" marR="5080" algn="ctr"/>
            <a:r>
              <a:rPr lang="en-US" sz="800" dirty="0">
                <a:latin typeface="+mj-lt"/>
                <a:cs typeface="Helvetica" panose="020B0604020202020204" pitchFamily="34" charset="0"/>
              </a:rPr>
              <a:t>using RECIST 1.1</a:t>
            </a:r>
          </a:p>
        </p:txBody>
      </p:sp>
    </p:spTree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885" y="1501775"/>
            <a:ext cx="2789270" cy="3302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50" dirty="0"/>
              <a:t>Safety Stopping Rules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60866" y="739775"/>
            <a:ext cx="4387549" cy="213327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spcBef>
                <a:spcPts val="315"/>
              </a:spcBef>
              <a:buClr>
                <a:srgbClr val="0070C0"/>
              </a:buClr>
              <a:buSzPct val="120000"/>
            </a:pPr>
            <a:r>
              <a:rPr lang="en-US" sz="1000" b="1" dirty="0">
                <a:cs typeface="Arial"/>
              </a:rPr>
              <a:t>Goal</a:t>
            </a:r>
            <a:r>
              <a:rPr lang="en-US" sz="1000" dirty="0">
                <a:cs typeface="Arial"/>
              </a:rPr>
              <a:t>: Reduce patient risk</a:t>
            </a:r>
          </a:p>
          <a:p>
            <a:pPr marL="1270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</a:pPr>
            <a:r>
              <a:rPr sz="1000" dirty="0">
                <a:latin typeface="Arial"/>
                <a:cs typeface="Arial"/>
              </a:rPr>
              <a:t>Frequently safety has only been assessed in a minimal number of patients</a:t>
            </a:r>
            <a:endParaRPr lang="en-US" sz="1000" dirty="0">
              <a:latin typeface="Arial"/>
              <a:cs typeface="Arial"/>
            </a:endParaRPr>
          </a:p>
          <a:p>
            <a:pPr marL="641350" lvl="1" indent="-17145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Arial"/>
                <a:cs typeface="Arial"/>
              </a:rPr>
              <a:t>At times as few as 6 patients</a:t>
            </a:r>
            <a:endParaRPr lang="en-US" sz="900" dirty="0">
              <a:latin typeface="Arial"/>
              <a:cs typeface="Arial"/>
            </a:endParaRPr>
          </a:p>
          <a:p>
            <a:pPr marL="12700">
              <a:spcBef>
                <a:spcPts val="1200"/>
              </a:spcBef>
              <a:buClr>
                <a:srgbClr val="0070C0"/>
              </a:buClr>
              <a:buSzPct val="120000"/>
            </a:pPr>
            <a:r>
              <a:rPr sz="1000" dirty="0">
                <a:latin typeface="Arial"/>
                <a:cs typeface="Arial"/>
              </a:rPr>
              <a:t>Safety stopping rules can be implemented to sequentially monitor the study  for a safety endpoint</a:t>
            </a:r>
            <a:endParaRPr lang="en-US" sz="1000" dirty="0">
              <a:latin typeface="Arial"/>
              <a:cs typeface="Arial"/>
            </a:endParaRPr>
          </a:p>
          <a:p>
            <a:pPr marL="641350" lvl="1" indent="-17145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Arial"/>
                <a:cs typeface="Arial"/>
              </a:rPr>
              <a:t>Suspend the study if excessive toxicity is observed</a:t>
            </a:r>
            <a:endParaRPr lang="en-US" sz="900" dirty="0">
              <a:latin typeface="Arial"/>
              <a:cs typeface="Arial"/>
            </a:endParaRPr>
          </a:p>
          <a:p>
            <a:pPr marL="12700">
              <a:spcBef>
                <a:spcPts val="1200"/>
              </a:spcBef>
              <a:buClr>
                <a:srgbClr val="0070C0"/>
              </a:buClr>
              <a:buSzPct val="120000"/>
            </a:pPr>
            <a:r>
              <a:rPr sz="1000" dirty="0">
                <a:latin typeface="Arial"/>
                <a:cs typeface="Arial"/>
              </a:rPr>
              <a:t>Example: Certain interventions in BM transplantation to prevent relapse </a:t>
            </a:r>
            <a:r>
              <a:rPr lang="en-US" sz="1000" dirty="0">
                <a:latin typeface="Arial"/>
                <a:cs typeface="Arial"/>
              </a:rPr>
              <a:t>m</a:t>
            </a:r>
            <a:r>
              <a:rPr sz="1000" dirty="0">
                <a:latin typeface="Arial"/>
                <a:cs typeface="Arial"/>
              </a:rPr>
              <a:t>ay</a:t>
            </a:r>
            <a:r>
              <a:rPr lang="en-US" sz="10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increase the risk of aGVHD</a:t>
            </a:r>
            <a:endParaRPr lang="en-US" sz="1000" dirty="0">
              <a:latin typeface="Arial"/>
              <a:cs typeface="Arial"/>
            </a:endParaRPr>
          </a:p>
          <a:p>
            <a:pPr marL="641350" lvl="1" indent="-17145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Arial"/>
                <a:cs typeface="Arial"/>
              </a:rPr>
              <a:t>Rules can be in place to monitor for excessive grade II-IV aGVHD  </a:t>
            </a:r>
            <a:endParaRPr lang="en-US" sz="900" dirty="0">
              <a:latin typeface="Arial"/>
              <a:cs typeface="Arial"/>
            </a:endParaRPr>
          </a:p>
          <a:p>
            <a:pPr marL="641350" lvl="1" indent="-17145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Arial"/>
                <a:cs typeface="Arial"/>
              </a:rPr>
              <a:t>Based on known historical aGVHD rates for the population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60" dirty="0"/>
              <a:t>Safety </a:t>
            </a:r>
            <a:r>
              <a:rPr spc="-45" dirty="0"/>
              <a:t>Stopping</a:t>
            </a:r>
            <a:r>
              <a:rPr spc="-114" dirty="0"/>
              <a:t> </a:t>
            </a:r>
            <a:r>
              <a:rPr spc="-95" dirty="0"/>
              <a:t>Rules</a:t>
            </a:r>
            <a:r>
              <a:rPr lang="en-US" spc="-95" dirty="0"/>
              <a:t> monitor patient safety</a:t>
            </a:r>
            <a:endParaRPr spc="-9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31</a:t>
            </a:fld>
            <a:endParaRPr spc="-5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1311" y="580819"/>
            <a:ext cx="3715220" cy="673902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en-US" sz="1000" dirty="0">
                <a:latin typeface="Arial"/>
                <a:cs typeface="Arial"/>
              </a:rPr>
              <a:t>Design of the stopping rules</a:t>
            </a:r>
          </a:p>
          <a:p>
            <a:pPr marL="12700">
              <a:lnSpc>
                <a:spcPts val="1200"/>
              </a:lnSpc>
              <a:spcBef>
                <a:spcPts val="1200"/>
              </a:spcBef>
            </a:pPr>
            <a:r>
              <a:rPr sz="1000" i="1" dirty="0">
                <a:latin typeface="Arial"/>
                <a:cs typeface="Arial"/>
              </a:rPr>
              <a:t>π</a:t>
            </a:r>
            <a:r>
              <a:rPr sz="1050" baseline="-11904" dirty="0">
                <a:latin typeface="Arial"/>
                <a:cs typeface="Arial"/>
              </a:rPr>
              <a:t>0 </a:t>
            </a:r>
            <a:r>
              <a:rPr sz="1000" dirty="0">
                <a:latin typeface="Arial"/>
                <a:cs typeface="Arial"/>
              </a:rPr>
              <a:t>= upper bound on anticipated rate of toxicity</a:t>
            </a:r>
          </a:p>
          <a:p>
            <a:pPr marL="12700">
              <a:lnSpc>
                <a:spcPts val="1200"/>
              </a:lnSpc>
            </a:pPr>
            <a:r>
              <a:rPr sz="1000" i="1" dirty="0">
                <a:latin typeface="Arial"/>
                <a:cs typeface="Arial"/>
              </a:rPr>
              <a:t>π</a:t>
            </a:r>
            <a:r>
              <a:rPr sz="1050" baseline="-11904" dirty="0">
                <a:latin typeface="Arial"/>
                <a:cs typeface="Arial"/>
              </a:rPr>
              <a:t>1 </a:t>
            </a:r>
            <a:r>
              <a:rPr sz="1000" dirty="0">
                <a:latin typeface="Arial"/>
                <a:cs typeface="Arial"/>
              </a:rPr>
              <a:t>= lower bound on alarming rate of toxicity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77216"/>
            <a:ext cx="4608195" cy="51219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60" dirty="0"/>
              <a:t>Safety </a:t>
            </a:r>
            <a:r>
              <a:rPr spc="-45" dirty="0"/>
              <a:t>Stopping</a:t>
            </a:r>
            <a:r>
              <a:rPr spc="-114" dirty="0"/>
              <a:t> </a:t>
            </a:r>
            <a:r>
              <a:rPr spc="-95" dirty="0"/>
              <a:t>Rules</a:t>
            </a:r>
            <a:r>
              <a:rPr lang="en-US" spc="-95" dirty="0"/>
              <a:t> have decision rules similar to efficacy decisions</a:t>
            </a:r>
            <a:endParaRPr spc="-95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32</a:t>
            </a:fld>
            <a:endParaRPr spc="-5" dirty="0">
              <a:solidFill>
                <a:srgbClr val="0070C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E270292-61FA-8A1B-81C7-57FB747CD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66" y="1654175"/>
            <a:ext cx="4610100" cy="1320731"/>
          </a:xfrm>
          <a:prstGeom prst="rect">
            <a:avLst/>
          </a:prstGeom>
        </p:spPr>
      </p:pic>
      <p:pic>
        <p:nvPicPr>
          <p:cNvPr id="63" name="Graphic 62" descr="Thumbs up sign with solid fill">
            <a:extLst>
              <a:ext uri="{FF2B5EF4-FFF2-40B4-BE49-F238E27FC236}">
                <a16:creationId xmlns:a16="http://schemas.microsoft.com/office/drawing/2014/main" id="{DEA4FB7F-9A3E-E593-A693-3E1E6B9BC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650" y="2651331"/>
            <a:ext cx="228600" cy="228600"/>
          </a:xfrm>
          <a:prstGeom prst="rect">
            <a:avLst/>
          </a:prstGeom>
        </p:spPr>
      </p:pic>
      <p:pic>
        <p:nvPicPr>
          <p:cNvPr id="64" name="Graphic 63" descr="Thumbs up sign with solid fill">
            <a:extLst>
              <a:ext uri="{FF2B5EF4-FFF2-40B4-BE49-F238E27FC236}">
                <a16:creationId xmlns:a16="http://schemas.microsoft.com/office/drawing/2014/main" id="{5A07DFC7-4535-00EC-43DD-64BE46C9F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9450" y="2651331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3975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60" dirty="0"/>
              <a:t>Safety </a:t>
            </a:r>
            <a:r>
              <a:rPr lang="en-US" spc="-45" dirty="0"/>
              <a:t>is </a:t>
            </a:r>
            <a:r>
              <a:rPr lang="en-US" spc="-95" dirty="0"/>
              <a:t>monitored more frequently than efficacy outcomes.</a:t>
            </a:r>
            <a:endParaRPr spc="-9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33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053F2-0A2A-99BE-2FE4-1E58999160F1}"/>
              </a:ext>
            </a:extLst>
          </p:cNvPr>
          <p:cNvSpPr txBox="1"/>
          <p:nvPr/>
        </p:nvSpPr>
        <p:spPr>
          <a:xfrm>
            <a:off x="91968" y="3051715"/>
            <a:ext cx="4267200" cy="35052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r>
              <a:rPr lang="en-US" sz="1050" dirty="0"/>
              <a:t>Rigorous safety stopping rules will ensure future patients will not be exposed to increased risks.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5B50A-F45F-AA7E-FA5B-FC5A3536B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399625"/>
            <a:ext cx="3356082" cy="20975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4837AA-25A1-603B-7C0C-EF4259999234}"/>
              </a:ext>
            </a:extLst>
          </p:cNvPr>
          <p:cNvSpPr txBox="1"/>
          <p:nvPr/>
        </p:nvSpPr>
        <p:spPr>
          <a:xfrm>
            <a:off x="48236" y="2492375"/>
            <a:ext cx="4354664" cy="38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5080" lvl="0" indent="-171450" algn="l" defTabSz="914400" rtl="0" eaLnBrk="1" fontAlgn="auto" latinLnBrk="0" hangingPunct="1">
              <a:lnSpc>
                <a:spcPct val="1245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If the true rate is 30%, probability declare the study unsafe: 0.09 </a:t>
            </a:r>
          </a:p>
          <a:p>
            <a:pPr marL="91440" marR="5080" lvl="0" indent="-171450" algn="l" defTabSz="914400" rtl="0" eaLnBrk="1" fontAlgn="auto" latinLnBrk="0" hangingPunct="1">
              <a:lnSpc>
                <a:spcPct val="1245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If the true rate is 50%, probability declare the study unsafe: 0.93</a:t>
            </a:r>
          </a:p>
        </p:txBody>
      </p:sp>
    </p:spTree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885" y="1425575"/>
            <a:ext cx="2789270" cy="884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050" spc="-145" dirty="0"/>
              <a:t>Master Protocols</a:t>
            </a:r>
            <a:br>
              <a:rPr lang="en-US" sz="2050" spc="-145" dirty="0"/>
            </a:br>
            <a:r>
              <a:rPr lang="en-US" sz="1800" spc="-145" dirty="0"/>
              <a:t>1. </a:t>
            </a:r>
            <a:r>
              <a:rPr sz="1800" spc="-145" dirty="0"/>
              <a:t>Basket</a:t>
            </a:r>
            <a:r>
              <a:rPr sz="1800" spc="20" dirty="0"/>
              <a:t> </a:t>
            </a:r>
            <a:r>
              <a:rPr lang="en-US" sz="1800" spc="-145" dirty="0"/>
              <a:t>Trials</a:t>
            </a:r>
            <a:br>
              <a:rPr lang="en-US" sz="1800" spc="-145" dirty="0"/>
            </a:br>
            <a:r>
              <a:rPr lang="en-US" sz="1800" spc="-145" dirty="0"/>
              <a:t>2. Umbrella Trials</a:t>
            </a:r>
            <a:endParaRPr sz="205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dirty="0"/>
              <a:t>From histology-driven to biomarker-driven development</a:t>
            </a:r>
            <a:endParaRPr spc="-6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35</a:t>
            </a:fld>
            <a:endParaRPr spc="-5" dirty="0">
              <a:solidFill>
                <a:srgbClr val="0070C0"/>
              </a:solidFill>
            </a:endParaRPr>
          </a:p>
        </p:txBody>
      </p:sp>
      <p:pic>
        <p:nvPicPr>
          <p:cNvPr id="7" name="Graphic 6" descr="Target">
            <a:extLst>
              <a:ext uri="{FF2B5EF4-FFF2-40B4-BE49-F238E27FC236}">
                <a16:creationId xmlns:a16="http://schemas.microsoft.com/office/drawing/2014/main" id="{25F09CDF-CCA0-32EA-268C-0BD46D8EA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02" y="968375"/>
            <a:ext cx="932305" cy="932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40048-B2BE-826D-4FAA-44056869A0EB}"/>
              </a:ext>
            </a:extLst>
          </p:cNvPr>
          <p:cNvSpPr txBox="1"/>
          <p:nvPr/>
        </p:nvSpPr>
        <p:spPr>
          <a:xfrm>
            <a:off x="26109" y="706765"/>
            <a:ext cx="1240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Target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76221-562A-F932-3582-85650E1E85B9}"/>
              </a:ext>
            </a:extLst>
          </p:cNvPr>
          <p:cNvSpPr txBox="1"/>
          <p:nvPr/>
        </p:nvSpPr>
        <p:spPr>
          <a:xfrm>
            <a:off x="0" y="2007136"/>
            <a:ext cx="1353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  <a:ea typeface="ＭＳ Ｐゴシック" charset="0"/>
              </a:rPr>
              <a:t>Patients with the same histological tumor type</a:t>
            </a:r>
          </a:p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72524"/>
              </a:solidFill>
              <a:ea typeface="ＭＳ Ｐゴシック" charset="0"/>
            </a:endParaRPr>
          </a:p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  <a:ea typeface="ＭＳ Ｐゴシック" charset="0"/>
              </a:rPr>
              <a:t>Cytotoxic chemotherapies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E6A2-4271-E946-F31A-66CA1CBC54B7}"/>
              </a:ext>
            </a:extLst>
          </p:cNvPr>
          <p:cNvSpPr txBox="1"/>
          <p:nvPr/>
        </p:nvSpPr>
        <p:spPr>
          <a:xfrm>
            <a:off x="-57150" y="3281760"/>
            <a:ext cx="35052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>
                <a:solidFill>
                  <a:srgbClr val="212121"/>
                </a:solidFill>
                <a:ea typeface="ＭＳ Ｐゴシック" charset="0"/>
                <a:cs typeface="Arial" panose="020B0604020202020204" pitchFamily="34" charset="0"/>
              </a:rPr>
              <a:t>Slide courtesy of Andrea Arfe, PhD</a:t>
            </a:r>
            <a:endParaRPr lang="en-US" sz="700" i="1" dirty="0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372320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dirty="0"/>
              <a:t>From histology-driven to biomarker-driven development</a:t>
            </a:r>
            <a:endParaRPr spc="-6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36</a:t>
            </a:fld>
            <a:endParaRPr spc="-5" dirty="0">
              <a:solidFill>
                <a:srgbClr val="0070C0"/>
              </a:solidFill>
            </a:endParaRPr>
          </a:p>
        </p:txBody>
      </p:sp>
      <p:pic>
        <p:nvPicPr>
          <p:cNvPr id="7" name="Graphic 6" descr="Target">
            <a:extLst>
              <a:ext uri="{FF2B5EF4-FFF2-40B4-BE49-F238E27FC236}">
                <a16:creationId xmlns:a16="http://schemas.microsoft.com/office/drawing/2014/main" id="{25F09CDF-CCA0-32EA-268C-0BD46D8EA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02" y="968375"/>
            <a:ext cx="932305" cy="932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40048-B2BE-826D-4FAA-44056869A0EB}"/>
              </a:ext>
            </a:extLst>
          </p:cNvPr>
          <p:cNvSpPr txBox="1"/>
          <p:nvPr/>
        </p:nvSpPr>
        <p:spPr>
          <a:xfrm>
            <a:off x="26109" y="706765"/>
            <a:ext cx="1240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Target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76221-562A-F932-3582-85650E1E85B9}"/>
              </a:ext>
            </a:extLst>
          </p:cNvPr>
          <p:cNvSpPr txBox="1"/>
          <p:nvPr/>
        </p:nvSpPr>
        <p:spPr>
          <a:xfrm>
            <a:off x="0" y="2007136"/>
            <a:ext cx="1353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  <a:ea typeface="ＭＳ Ｐゴシック" charset="0"/>
              </a:rPr>
              <a:t>Patients with the same histological tumor type</a:t>
            </a:r>
          </a:p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72524"/>
              </a:solidFill>
              <a:ea typeface="ＭＳ Ｐゴシック" charset="0"/>
            </a:endParaRPr>
          </a:p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  <a:ea typeface="ＭＳ Ｐゴシック" charset="0"/>
              </a:rPr>
              <a:t>Cytotoxic chemotherapies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E6A2-4271-E946-F31A-66CA1CBC54B7}"/>
              </a:ext>
            </a:extLst>
          </p:cNvPr>
          <p:cNvSpPr txBox="1"/>
          <p:nvPr/>
        </p:nvSpPr>
        <p:spPr>
          <a:xfrm>
            <a:off x="-57150" y="3281760"/>
            <a:ext cx="35052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>
                <a:solidFill>
                  <a:srgbClr val="212121"/>
                </a:solidFill>
                <a:ea typeface="ＭＳ Ｐゴシック" charset="0"/>
                <a:cs typeface="Arial" panose="020B0604020202020204" pitchFamily="34" charset="0"/>
              </a:rPr>
              <a:t>Slide courtesy of Andrea Arfe, PhD</a:t>
            </a:r>
            <a:endParaRPr lang="en-US" sz="700" i="1" dirty="0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ight Arrow 30">
            <a:extLst>
              <a:ext uri="{FF2B5EF4-FFF2-40B4-BE49-F238E27FC236}">
                <a16:creationId xmlns:a16="http://schemas.microsoft.com/office/drawing/2014/main" id="{21E05B1E-80F9-6E7F-384E-5C1BEF925CA1}"/>
              </a:ext>
            </a:extLst>
          </p:cNvPr>
          <p:cNvSpPr/>
          <p:nvPr/>
        </p:nvSpPr>
        <p:spPr>
          <a:xfrm>
            <a:off x="1881596" y="1364307"/>
            <a:ext cx="846907" cy="16964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4C6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13C19-BBAD-AF26-9FE1-97BF5ACF622C}"/>
              </a:ext>
            </a:extLst>
          </p:cNvPr>
          <p:cNvSpPr txBox="1"/>
          <p:nvPr/>
        </p:nvSpPr>
        <p:spPr>
          <a:xfrm>
            <a:off x="1543050" y="2007136"/>
            <a:ext cx="1676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</a:rPr>
              <a:t>Understanding of tumor biology/genomic profiling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72524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</a:rPr>
              <a:t>Identification of druggable mechanistic targets</a:t>
            </a:r>
          </a:p>
        </p:txBody>
      </p:sp>
    </p:spTree>
    <p:extLst>
      <p:ext uri="{BB962C8B-B14F-4D97-AF65-F5344CB8AC3E}">
        <p14:creationId xmlns:p14="http://schemas.microsoft.com/office/powerpoint/2010/main" val="3512069707"/>
      </p:ext>
    </p:extLst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dirty="0"/>
              <a:t>From histology-driven to biomarker-driven development</a:t>
            </a:r>
            <a:endParaRPr spc="-6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37</a:t>
            </a:fld>
            <a:endParaRPr spc="-5" dirty="0">
              <a:solidFill>
                <a:srgbClr val="0070C0"/>
              </a:solidFill>
            </a:endParaRPr>
          </a:p>
        </p:txBody>
      </p:sp>
      <p:pic>
        <p:nvPicPr>
          <p:cNvPr id="7" name="Graphic 6" descr="Target">
            <a:extLst>
              <a:ext uri="{FF2B5EF4-FFF2-40B4-BE49-F238E27FC236}">
                <a16:creationId xmlns:a16="http://schemas.microsoft.com/office/drawing/2014/main" id="{25F09CDF-CCA0-32EA-268C-0BD46D8EA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02" y="968375"/>
            <a:ext cx="932305" cy="932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40048-B2BE-826D-4FAA-44056869A0EB}"/>
              </a:ext>
            </a:extLst>
          </p:cNvPr>
          <p:cNvSpPr txBox="1"/>
          <p:nvPr/>
        </p:nvSpPr>
        <p:spPr>
          <a:xfrm>
            <a:off x="26109" y="706765"/>
            <a:ext cx="1240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Target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76221-562A-F932-3582-85650E1E85B9}"/>
              </a:ext>
            </a:extLst>
          </p:cNvPr>
          <p:cNvSpPr txBox="1"/>
          <p:nvPr/>
        </p:nvSpPr>
        <p:spPr>
          <a:xfrm>
            <a:off x="0" y="2007136"/>
            <a:ext cx="1353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  <a:ea typeface="ＭＳ Ｐゴシック" charset="0"/>
              </a:rPr>
              <a:t>Patients with the same histological tumor type</a:t>
            </a:r>
          </a:p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72524"/>
              </a:solidFill>
              <a:ea typeface="ＭＳ Ｐゴシック" charset="0"/>
            </a:endParaRPr>
          </a:p>
          <a:p>
            <a:pPr marL="214313" indent="-214313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  <a:ea typeface="ＭＳ Ｐゴシック" charset="0"/>
              </a:rPr>
              <a:t>Cytotoxic chemotherapies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E6A2-4271-E946-F31A-66CA1CBC54B7}"/>
              </a:ext>
            </a:extLst>
          </p:cNvPr>
          <p:cNvSpPr txBox="1"/>
          <p:nvPr/>
        </p:nvSpPr>
        <p:spPr>
          <a:xfrm>
            <a:off x="-57150" y="3281760"/>
            <a:ext cx="35052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>
                <a:solidFill>
                  <a:srgbClr val="212121"/>
                </a:solidFill>
                <a:ea typeface="ＭＳ Ｐゴシック" charset="0"/>
                <a:cs typeface="Arial" panose="020B0604020202020204" pitchFamily="34" charset="0"/>
              </a:rPr>
              <a:t>Slide courtesy of Andrea Arfe, PhD</a:t>
            </a:r>
            <a:endParaRPr lang="en-US" sz="700" i="1" dirty="0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ight Arrow 30">
            <a:extLst>
              <a:ext uri="{FF2B5EF4-FFF2-40B4-BE49-F238E27FC236}">
                <a16:creationId xmlns:a16="http://schemas.microsoft.com/office/drawing/2014/main" id="{21E05B1E-80F9-6E7F-384E-5C1BEF925CA1}"/>
              </a:ext>
            </a:extLst>
          </p:cNvPr>
          <p:cNvSpPr/>
          <p:nvPr/>
        </p:nvSpPr>
        <p:spPr>
          <a:xfrm>
            <a:off x="1881596" y="1364307"/>
            <a:ext cx="846907" cy="16964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A4C6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13C19-BBAD-AF26-9FE1-97BF5ACF622C}"/>
              </a:ext>
            </a:extLst>
          </p:cNvPr>
          <p:cNvSpPr txBox="1"/>
          <p:nvPr/>
        </p:nvSpPr>
        <p:spPr>
          <a:xfrm>
            <a:off x="1543050" y="2007136"/>
            <a:ext cx="1676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</a:rPr>
              <a:t>Understanding of tumor biology/genomic profiling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72524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</a:rPr>
              <a:t>Identification of druggable mechanistic targets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B4CE0-DDD9-8717-1A6F-01B9DD46065E}"/>
              </a:ext>
            </a:extLst>
          </p:cNvPr>
          <p:cNvSpPr txBox="1"/>
          <p:nvPr/>
        </p:nvSpPr>
        <p:spPr>
          <a:xfrm>
            <a:off x="3122226" y="706765"/>
            <a:ext cx="13037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Target population</a:t>
            </a:r>
            <a:r>
              <a:rPr lang="en-US" sz="1100" b="1" i="1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2ED8F8-C6A2-0F62-98D6-C0D9CB5F9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850" y="1000119"/>
            <a:ext cx="932305" cy="932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39F7B9-AA92-E9A6-C5EF-21D6CEF38AF3}"/>
              </a:ext>
            </a:extLst>
          </p:cNvPr>
          <p:cNvSpPr txBox="1"/>
          <p:nvPr/>
        </p:nvSpPr>
        <p:spPr>
          <a:xfrm>
            <a:off x="3360850" y="2007136"/>
            <a:ext cx="123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</a:rPr>
              <a:t>(Sub)-populations defined by predictive biomarkers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72524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72524"/>
                </a:solidFill>
              </a:rPr>
              <a:t>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2737095956"/>
      </p:ext>
    </p:extLst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dirty="0"/>
              <a:t>Master Protocols combine </a:t>
            </a:r>
            <a:r>
              <a:rPr lang="en-US" dirty="0" err="1"/>
              <a:t>subtrials</a:t>
            </a:r>
            <a:endParaRPr spc="-6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38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E6A2-4271-E946-F31A-66CA1CBC54B7}"/>
              </a:ext>
            </a:extLst>
          </p:cNvPr>
          <p:cNvSpPr txBox="1"/>
          <p:nvPr/>
        </p:nvSpPr>
        <p:spPr>
          <a:xfrm>
            <a:off x="-57150" y="3281760"/>
            <a:ext cx="38862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>
                <a:solidFill>
                  <a:srgbClr val="212121"/>
                </a:solidFill>
                <a:ea typeface="ＭＳ Ｐゴシック" charset="0"/>
                <a:cs typeface="Arial" panose="020B0604020202020204" pitchFamily="34" charset="0"/>
              </a:rPr>
              <a:t>Slide courtesy of Andrea Arfe, PhD</a:t>
            </a:r>
            <a:endParaRPr lang="en-US" sz="700" i="1" dirty="0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84D3-4AC7-EF30-1FD8-016823189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071144"/>
            <a:ext cx="990600" cy="1227262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B3E1CD21-B037-9610-793F-022AC4FA5D24}"/>
              </a:ext>
            </a:extLst>
          </p:cNvPr>
          <p:cNvSpPr txBox="1"/>
          <p:nvPr/>
        </p:nvSpPr>
        <p:spPr>
          <a:xfrm>
            <a:off x="1426396" y="996719"/>
            <a:ext cx="2999620" cy="117916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641350" lvl="1" indent="-171450"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Arial"/>
                <a:cs typeface="Arial"/>
              </a:rPr>
              <a:t>Combination of biomarker-specific sub-trials under common protocol and study infrastructure</a:t>
            </a:r>
          </a:p>
          <a:p>
            <a:pPr marL="641350" lvl="1" indent="-171450"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Arial"/>
                <a:cs typeface="Arial"/>
              </a:rPr>
              <a:t>Common screening for biomarkers across sub-studies</a:t>
            </a:r>
          </a:p>
          <a:p>
            <a:pPr marL="641350" lvl="1" indent="-171450"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Arial"/>
                <a:cs typeface="Arial"/>
              </a:rPr>
              <a:t>Can be multi-drug and/or multi-histology</a:t>
            </a:r>
          </a:p>
        </p:txBody>
      </p:sp>
    </p:spTree>
    <p:extLst>
      <p:ext uri="{BB962C8B-B14F-4D97-AF65-F5344CB8AC3E}">
        <p14:creationId xmlns:p14="http://schemas.microsoft.com/office/powerpoint/2010/main" val="2669664086"/>
      </p:ext>
    </p:extLst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dirty="0"/>
              <a:t>Umbrella and Basket trials have opposite concepts</a:t>
            </a:r>
            <a:endParaRPr spc="-6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39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E6A2-4271-E946-F31A-66CA1CBC54B7}"/>
              </a:ext>
            </a:extLst>
          </p:cNvPr>
          <p:cNvSpPr txBox="1"/>
          <p:nvPr/>
        </p:nvSpPr>
        <p:spPr>
          <a:xfrm>
            <a:off x="-26931" y="3229087"/>
            <a:ext cx="355118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Figure reproduced from Woodcock and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LaVange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Arial" panose="020B0604020202020204" pitchFamily="34" charset="0"/>
              </a:rPr>
              <a:t>, NEJM 2017; 377:62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DD230-2E09-8265-1774-1AA65FA69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" r="1549"/>
          <a:stretch/>
        </p:blipFill>
        <p:spPr>
          <a:xfrm>
            <a:off x="781050" y="739775"/>
            <a:ext cx="2798644" cy="213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67686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25290" y="1029428"/>
            <a:ext cx="4468172" cy="187166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endParaRPr lang="en-US" sz="900" dirty="0">
              <a:latin typeface="+mj-lt"/>
              <a:cs typeface="Arial"/>
            </a:endParaRPr>
          </a:p>
          <a:p>
            <a:pPr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endParaRPr lang="en-US" sz="900" dirty="0">
              <a:latin typeface="+mj-lt"/>
              <a:cs typeface="Arial"/>
            </a:endParaRPr>
          </a:p>
          <a:p>
            <a:pPr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endParaRPr lang="en-US" sz="900" dirty="0">
              <a:latin typeface="+mj-lt"/>
              <a:cs typeface="Arial"/>
            </a:endParaRPr>
          </a:p>
          <a:p>
            <a:pPr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endParaRPr lang="en-US" sz="900" dirty="0">
              <a:latin typeface="+mj-lt"/>
              <a:cs typeface="Arial"/>
            </a:endParaRPr>
          </a:p>
          <a:p>
            <a:pPr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Arial"/>
              </a:rPr>
              <a:t>Be specific on the </a:t>
            </a:r>
            <a:r>
              <a:rPr sz="900" b="1" dirty="0">
                <a:latin typeface="+mj-lt"/>
                <a:cs typeface="Arial"/>
              </a:rPr>
              <a:t>one </a:t>
            </a:r>
            <a:r>
              <a:rPr sz="900" dirty="0">
                <a:latin typeface="+mj-lt"/>
                <a:cs typeface="Arial"/>
              </a:rPr>
              <a:t>thing you aim to accomplish</a:t>
            </a:r>
            <a:r>
              <a:rPr lang="en-US" sz="900" dirty="0">
                <a:latin typeface="+mj-lt"/>
                <a:cs typeface="Arial"/>
              </a:rPr>
              <a:t> </a:t>
            </a:r>
          </a:p>
          <a:p>
            <a:pPr lvl="1"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+mj-lt"/>
                <a:cs typeface="Arial"/>
              </a:rPr>
              <a:t>Not</a:t>
            </a:r>
            <a:r>
              <a:rPr sz="900" dirty="0">
                <a:latin typeface="+mj-lt"/>
                <a:cs typeface="Arial"/>
              </a:rPr>
              <a:t> </a:t>
            </a:r>
            <a:r>
              <a:rPr lang="en-US" sz="900" dirty="0">
                <a:cs typeface="Arial"/>
              </a:rPr>
              <a:t>just the general “efficacy of treatment” </a:t>
            </a:r>
          </a:p>
          <a:p>
            <a:pPr lvl="1"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Arial"/>
              </a:rPr>
              <a:t>Propose a specifi</a:t>
            </a:r>
            <a:r>
              <a:rPr lang="en-US" sz="900" dirty="0">
                <a:latin typeface="+mj-lt"/>
                <a:cs typeface="Arial"/>
              </a:rPr>
              <a:t>c </a:t>
            </a:r>
            <a:r>
              <a:rPr sz="900" dirty="0">
                <a:latin typeface="+mj-lt"/>
                <a:cs typeface="Arial"/>
              </a:rPr>
              <a:t>hypothesis to test</a:t>
            </a:r>
            <a:endParaRPr lang="en-US" sz="900" dirty="0">
              <a:latin typeface="+mj-lt"/>
              <a:cs typeface="Arial"/>
            </a:endParaRPr>
          </a:p>
          <a:p>
            <a:pPr lvl="1"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Arial"/>
              </a:rPr>
              <a:t>Should be concrete, and refer to a </a:t>
            </a:r>
            <a:r>
              <a:rPr sz="900" b="1" dirty="0">
                <a:latin typeface="+mj-lt"/>
                <a:cs typeface="Arial"/>
              </a:rPr>
              <a:t>measurable</a:t>
            </a:r>
            <a:r>
              <a:rPr sz="900" dirty="0">
                <a:latin typeface="+mj-lt"/>
                <a:cs typeface="Arial"/>
              </a:rPr>
              <a:t> outcome in a specific patient  population</a:t>
            </a:r>
            <a:endParaRPr lang="en-US" sz="900" dirty="0">
              <a:latin typeface="+mj-lt"/>
              <a:cs typeface="Arial"/>
            </a:endParaRPr>
          </a:p>
          <a:p>
            <a:pPr lvl="1" indent="-262890">
              <a:spcBef>
                <a:spcPts val="3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900" dirty="0">
                <a:latin typeface="+mj-lt"/>
                <a:cs typeface="Arial"/>
              </a:rPr>
              <a:t>Keywords: estimate, evaluate, compare</a:t>
            </a:r>
          </a:p>
          <a:p>
            <a:pPr>
              <a:lnSpc>
                <a:spcPct val="100000"/>
              </a:lnSpc>
            </a:pPr>
            <a:endParaRPr sz="900" dirty="0">
              <a:latin typeface="+mj-lt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960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spc="-40" dirty="0"/>
              <a:t>Endpoints must be relevant to the patient population</a:t>
            </a:r>
            <a:endParaRPr spc="-4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276443"/>
            <a:ext cx="160473" cy="105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4D8E64-181F-C59B-E66E-16E1D0183A40}"/>
              </a:ext>
            </a:extLst>
          </p:cNvPr>
          <p:cNvSpPr/>
          <p:nvPr/>
        </p:nvSpPr>
        <p:spPr bwMode="auto">
          <a:xfrm>
            <a:off x="476250" y="809711"/>
            <a:ext cx="1371600" cy="61586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solidFill>
                  <a:srgbClr val="0070C0"/>
                </a:solidFill>
                <a:latin typeface="+mj-lt"/>
                <a:cs typeface="Arial"/>
              </a:rPr>
              <a:t>Early stage disease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Complete response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MRD-negativity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Symptom burden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BBBEFB-72B4-B265-E71B-541C35E50432}"/>
              </a:ext>
            </a:extLst>
          </p:cNvPr>
          <p:cNvSpPr/>
          <p:nvPr/>
        </p:nvSpPr>
        <p:spPr bwMode="auto">
          <a:xfrm>
            <a:off x="2165828" y="809711"/>
            <a:ext cx="1968022" cy="61586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0" lvl="1" algn="ctr">
              <a:buClr>
                <a:srgbClr val="0070C0"/>
              </a:buClr>
              <a:buSzPct val="120000"/>
            </a:pPr>
            <a:r>
              <a:rPr lang="en-US" sz="800" dirty="0">
                <a:solidFill>
                  <a:srgbClr val="0070C0"/>
                </a:solidFill>
                <a:latin typeface="+mj-lt"/>
                <a:cs typeface="Arial"/>
              </a:rPr>
              <a:t>Late stage disease </a:t>
            </a:r>
          </a:p>
          <a:p>
            <a:pPr marL="0" lvl="1" algn="ctr">
              <a:buClr>
                <a:srgbClr val="0070C0"/>
              </a:buClr>
              <a:buSzPct val="120000"/>
            </a:pPr>
            <a:r>
              <a:rPr lang="en-US" sz="800" dirty="0">
                <a:latin typeface="+mj-lt"/>
                <a:cs typeface="Arial"/>
              </a:rPr>
              <a:t>Overall survival, Progression-free survival</a:t>
            </a:r>
          </a:p>
          <a:p>
            <a:pPr marL="0" lvl="1" algn="ctr">
              <a:buClr>
                <a:srgbClr val="0070C0"/>
              </a:buClr>
              <a:buSzPct val="120000"/>
            </a:pPr>
            <a:r>
              <a:rPr lang="en-US" sz="800" dirty="0">
                <a:latin typeface="+mj-lt"/>
                <a:cs typeface="Arial"/>
              </a:rPr>
              <a:t> Symptom burden</a:t>
            </a:r>
          </a:p>
          <a:p>
            <a:pPr marL="0" lvl="1" algn="ctr">
              <a:buClr>
                <a:srgbClr val="0070C0"/>
              </a:buClr>
              <a:buSzPct val="120000"/>
            </a:pPr>
            <a:endParaRPr lang="en-US" sz="800" dirty="0">
              <a:latin typeface="+mj-lt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spc="-65" dirty="0"/>
              <a:t>Basket</a:t>
            </a:r>
            <a:r>
              <a:rPr lang="en-US" spc="70" dirty="0"/>
              <a:t> </a:t>
            </a:r>
            <a:r>
              <a:rPr lang="en-US" spc="-65" dirty="0"/>
              <a:t>Trials test one therapy across multiple disease groups</a:t>
            </a:r>
            <a:endParaRPr spc="-6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40</a:t>
            </a:fld>
            <a:endParaRPr spc="-5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A7A87-ACA9-2471-1BA9-F4449FE08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814069"/>
            <a:ext cx="3733800" cy="20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2994"/>
      </p:ext>
    </p:extLst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idx="1"/>
          </p:nvPr>
        </p:nvSpPr>
        <p:spPr>
          <a:xfrm>
            <a:off x="95250" y="663575"/>
            <a:ext cx="4241132" cy="2425664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1430" marR="508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</a:pPr>
            <a:r>
              <a:rPr sz="1000" spc="-30" dirty="0">
                <a:latin typeface="+mj-lt"/>
              </a:rPr>
              <a:t>The </a:t>
            </a:r>
            <a:r>
              <a:rPr sz="1000" spc="-35" dirty="0">
                <a:latin typeface="+mj-lt"/>
              </a:rPr>
              <a:t>objective </a:t>
            </a:r>
            <a:r>
              <a:rPr sz="1000" spc="-20" dirty="0">
                <a:latin typeface="+mj-lt"/>
              </a:rPr>
              <a:t>of </a:t>
            </a:r>
            <a:r>
              <a:rPr sz="1000" spc="-25" dirty="0">
                <a:latin typeface="+mj-lt"/>
              </a:rPr>
              <a:t>the </a:t>
            </a:r>
            <a:r>
              <a:rPr sz="1000" spc="-35" dirty="0">
                <a:latin typeface="+mj-lt"/>
              </a:rPr>
              <a:t>study </a:t>
            </a:r>
            <a:r>
              <a:rPr sz="1000" spc="-90" dirty="0">
                <a:latin typeface="+mj-lt"/>
              </a:rPr>
              <a:t>needs </a:t>
            </a:r>
            <a:r>
              <a:rPr sz="1000" spc="10" dirty="0">
                <a:latin typeface="+mj-lt"/>
              </a:rPr>
              <a:t>to </a:t>
            </a:r>
            <a:r>
              <a:rPr sz="1000" spc="-70" dirty="0">
                <a:latin typeface="+mj-lt"/>
              </a:rPr>
              <a:t>be </a:t>
            </a:r>
            <a:r>
              <a:rPr sz="1000" spc="-45" dirty="0">
                <a:latin typeface="+mj-lt"/>
              </a:rPr>
              <a:t>clearly defined</a:t>
            </a:r>
            <a:endParaRPr lang="en-US" sz="1000" spc="-45" dirty="0">
              <a:latin typeface="+mj-lt"/>
            </a:endParaRPr>
          </a:p>
          <a:p>
            <a:pPr marL="556323" marR="5080" lvl="1" indent="-17145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spc="-55" dirty="0">
                <a:latin typeface="+mj-lt"/>
              </a:rPr>
              <a:t>D</a:t>
            </a:r>
            <a:r>
              <a:rPr sz="1000" spc="-55" dirty="0">
                <a:latin typeface="+mj-lt"/>
              </a:rPr>
              <a:t>o </a:t>
            </a:r>
            <a:r>
              <a:rPr sz="1000" spc="-95" dirty="0">
                <a:latin typeface="+mj-lt"/>
              </a:rPr>
              <a:t>we </a:t>
            </a:r>
            <a:r>
              <a:rPr sz="1000" spc="-70" dirty="0">
                <a:latin typeface="+mj-lt"/>
              </a:rPr>
              <a:t>care </a:t>
            </a:r>
            <a:r>
              <a:rPr sz="1000" spc="-60" dirty="0">
                <a:latin typeface="+mj-lt"/>
              </a:rPr>
              <a:t>more  </a:t>
            </a:r>
            <a:r>
              <a:rPr sz="1000" spc="-25" dirty="0">
                <a:latin typeface="+mj-lt"/>
              </a:rPr>
              <a:t>about the </a:t>
            </a:r>
            <a:r>
              <a:rPr sz="1000" spc="-40" dirty="0">
                <a:solidFill>
                  <a:srgbClr val="0070C0"/>
                </a:solidFill>
                <a:latin typeface="+mj-lt"/>
              </a:rPr>
              <a:t>overall efficacy </a:t>
            </a:r>
            <a:r>
              <a:rPr sz="1000" spc="-55" dirty="0">
                <a:latin typeface="+mj-lt"/>
              </a:rPr>
              <a:t>across </a:t>
            </a:r>
            <a:r>
              <a:rPr sz="1000" spc="-25" dirty="0">
                <a:latin typeface="+mj-lt"/>
              </a:rPr>
              <a:t>the </a:t>
            </a:r>
            <a:r>
              <a:rPr sz="1000" spc="-50" dirty="0">
                <a:latin typeface="+mj-lt"/>
              </a:rPr>
              <a:t>various </a:t>
            </a:r>
            <a:r>
              <a:rPr sz="1000" spc="-30" dirty="0" err="1">
                <a:latin typeface="+mj-lt"/>
              </a:rPr>
              <a:t>histologies</a:t>
            </a:r>
            <a:r>
              <a:rPr lang="en-US" sz="1000" spc="-30" dirty="0">
                <a:latin typeface="+mj-lt"/>
              </a:rPr>
              <a:t>?</a:t>
            </a:r>
          </a:p>
          <a:p>
            <a:pPr marL="556323" marR="5080" lvl="1" indent="-17145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spc="-55" dirty="0">
                <a:latin typeface="+mj-lt"/>
              </a:rPr>
              <a:t>D</a:t>
            </a:r>
            <a:r>
              <a:rPr sz="1000" spc="-55" dirty="0">
                <a:latin typeface="+mj-lt"/>
              </a:rPr>
              <a:t>o </a:t>
            </a:r>
            <a:r>
              <a:rPr sz="1000" spc="-95" dirty="0">
                <a:latin typeface="+mj-lt"/>
              </a:rPr>
              <a:t>we </a:t>
            </a:r>
            <a:r>
              <a:rPr sz="1000" spc="-70" dirty="0">
                <a:latin typeface="+mj-lt"/>
              </a:rPr>
              <a:t>care </a:t>
            </a:r>
            <a:r>
              <a:rPr sz="1000" spc="-60" dirty="0">
                <a:latin typeface="+mj-lt"/>
              </a:rPr>
              <a:t>more  </a:t>
            </a:r>
            <a:r>
              <a:rPr sz="1000" spc="-25" dirty="0">
                <a:latin typeface="+mj-lt"/>
              </a:rPr>
              <a:t>about the </a:t>
            </a:r>
            <a:r>
              <a:rPr sz="1000" spc="-40" dirty="0">
                <a:solidFill>
                  <a:srgbClr val="0070C0"/>
                </a:solidFill>
                <a:latin typeface="+mj-lt"/>
              </a:rPr>
              <a:t>efficacy </a:t>
            </a:r>
            <a:r>
              <a:rPr sz="1000" dirty="0">
                <a:solidFill>
                  <a:srgbClr val="0070C0"/>
                </a:solidFill>
                <a:latin typeface="+mj-lt"/>
              </a:rPr>
              <a:t>at </a:t>
            </a:r>
            <a:r>
              <a:rPr sz="1000" spc="-25" dirty="0">
                <a:solidFill>
                  <a:srgbClr val="0070C0"/>
                </a:solidFill>
                <a:latin typeface="+mj-lt"/>
              </a:rPr>
              <a:t>the individual </a:t>
            </a:r>
            <a:r>
              <a:rPr sz="1000" spc="-55" dirty="0">
                <a:solidFill>
                  <a:srgbClr val="0070C0"/>
                </a:solidFill>
                <a:latin typeface="+mj-lt"/>
              </a:rPr>
              <a:t>basket</a:t>
            </a:r>
            <a:r>
              <a:rPr sz="1000" spc="5" dirty="0">
                <a:solidFill>
                  <a:srgbClr val="0070C0"/>
                </a:solidFill>
                <a:latin typeface="+mj-lt"/>
              </a:rPr>
              <a:t> </a:t>
            </a:r>
            <a:r>
              <a:rPr sz="1000" spc="-50" dirty="0">
                <a:solidFill>
                  <a:srgbClr val="0070C0"/>
                </a:solidFill>
                <a:latin typeface="+mj-lt"/>
              </a:rPr>
              <a:t>level</a:t>
            </a:r>
            <a:r>
              <a:rPr lang="en-US" sz="1000" spc="-50" dirty="0">
                <a:latin typeface="+mj-lt"/>
              </a:rPr>
              <a:t>?</a:t>
            </a:r>
          </a:p>
          <a:p>
            <a:pPr marL="556323" marR="5080" lvl="1" indent="-17145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spc="-30" dirty="0">
                <a:latin typeface="+mj-lt"/>
              </a:rPr>
              <a:t>How </a:t>
            </a:r>
            <a:r>
              <a:rPr sz="1000" spc="-40" dirty="0">
                <a:latin typeface="+mj-lt"/>
              </a:rPr>
              <a:t>is </a:t>
            </a:r>
            <a:r>
              <a:rPr sz="1000" spc="-20" dirty="0">
                <a:latin typeface="+mj-lt"/>
              </a:rPr>
              <a:t>study </a:t>
            </a:r>
            <a:r>
              <a:rPr sz="1000" spc="-75" dirty="0">
                <a:latin typeface="+mj-lt"/>
              </a:rPr>
              <a:t>success</a:t>
            </a:r>
            <a:r>
              <a:rPr sz="1000" spc="-125" dirty="0">
                <a:latin typeface="+mj-lt"/>
              </a:rPr>
              <a:t> </a:t>
            </a:r>
            <a:r>
              <a:rPr sz="1000" spc="-40" dirty="0">
                <a:latin typeface="+mj-lt"/>
              </a:rPr>
              <a:t>defined?</a:t>
            </a:r>
            <a:endParaRPr lang="en-US" sz="1000" dirty="0">
              <a:latin typeface="+mj-lt"/>
            </a:endParaRPr>
          </a:p>
          <a:p>
            <a:pPr marL="11430" marR="508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</a:pPr>
            <a:endParaRPr lang="en-US" sz="1000" spc="-60" dirty="0">
              <a:latin typeface="+mj-lt"/>
            </a:endParaRPr>
          </a:p>
          <a:p>
            <a:pPr marL="11430" marR="508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</a:pPr>
            <a:r>
              <a:rPr sz="1000" spc="-60" dirty="0">
                <a:latin typeface="+mj-lt"/>
              </a:rPr>
              <a:t>New </a:t>
            </a:r>
            <a:r>
              <a:rPr sz="1000" spc="-50" dirty="0">
                <a:latin typeface="+mj-lt"/>
              </a:rPr>
              <a:t>novel </a:t>
            </a:r>
            <a:r>
              <a:rPr sz="1000" spc="-70" dirty="0">
                <a:latin typeface="+mj-lt"/>
              </a:rPr>
              <a:t>designs have </a:t>
            </a:r>
            <a:r>
              <a:rPr sz="1000" spc="-75" dirty="0">
                <a:latin typeface="+mj-lt"/>
              </a:rPr>
              <a:t>been </a:t>
            </a:r>
            <a:r>
              <a:rPr sz="1000" spc="-60" dirty="0">
                <a:latin typeface="+mj-lt"/>
              </a:rPr>
              <a:t>developed </a:t>
            </a:r>
            <a:r>
              <a:rPr sz="1000" spc="10" dirty="0">
                <a:latin typeface="+mj-lt"/>
              </a:rPr>
              <a:t>to </a:t>
            </a:r>
            <a:r>
              <a:rPr sz="1000" spc="-60" dirty="0">
                <a:latin typeface="+mj-lt"/>
              </a:rPr>
              <a:t>more </a:t>
            </a:r>
            <a:r>
              <a:rPr sz="1000" spc="-25" dirty="0">
                <a:latin typeface="+mj-lt"/>
              </a:rPr>
              <a:t>efficiently </a:t>
            </a:r>
            <a:r>
              <a:rPr sz="1000" spc="-75" dirty="0">
                <a:latin typeface="+mj-lt"/>
              </a:rPr>
              <a:t>address </a:t>
            </a:r>
            <a:r>
              <a:rPr sz="1000" spc="-25" dirty="0">
                <a:latin typeface="+mj-lt"/>
              </a:rPr>
              <a:t>the  </a:t>
            </a:r>
            <a:r>
              <a:rPr sz="1000" spc="-40" dirty="0">
                <a:latin typeface="+mj-lt"/>
              </a:rPr>
              <a:t>question </a:t>
            </a:r>
            <a:r>
              <a:rPr sz="1000" spc="-20" dirty="0">
                <a:latin typeface="+mj-lt"/>
              </a:rPr>
              <a:t>of </a:t>
            </a:r>
            <a:r>
              <a:rPr sz="1000" spc="-40" dirty="0">
                <a:latin typeface="+mj-lt"/>
              </a:rPr>
              <a:t>overall efficacy</a:t>
            </a:r>
            <a:r>
              <a:rPr sz="1000" spc="-15" dirty="0">
                <a:latin typeface="+mj-lt"/>
              </a:rPr>
              <a:t> </a:t>
            </a:r>
            <a:r>
              <a:rPr sz="1000" spc="-75" dirty="0">
                <a:latin typeface="+mj-lt"/>
              </a:rPr>
              <a:t>across </a:t>
            </a:r>
            <a:r>
              <a:rPr sz="1000" spc="-65" dirty="0">
                <a:latin typeface="+mj-lt"/>
              </a:rPr>
              <a:t>baskets</a:t>
            </a:r>
            <a:endParaRPr lang="en-US" sz="1000" spc="-65" dirty="0">
              <a:latin typeface="+mj-lt"/>
            </a:endParaRPr>
          </a:p>
          <a:p>
            <a:pPr marL="11430" marR="508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</a:pPr>
            <a:endParaRPr lang="en-US" sz="1000" spc="-65" dirty="0">
              <a:latin typeface="+mj-lt"/>
            </a:endParaRPr>
          </a:p>
          <a:p>
            <a:pPr marL="365760" marR="5080" lvl="1" indent="-17145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spc="-55" dirty="0">
                <a:latin typeface="+mj-lt"/>
              </a:rPr>
              <a:t>Need </a:t>
            </a:r>
            <a:r>
              <a:rPr sz="1000" spc="20" dirty="0">
                <a:latin typeface="+mj-lt"/>
              </a:rPr>
              <a:t>to </a:t>
            </a:r>
            <a:r>
              <a:rPr sz="1000" spc="-40" dirty="0">
                <a:latin typeface="+mj-lt"/>
              </a:rPr>
              <a:t>recognize </a:t>
            </a:r>
            <a:r>
              <a:rPr sz="1000" spc="-15" dirty="0">
                <a:latin typeface="+mj-lt"/>
              </a:rPr>
              <a:t>the </a:t>
            </a:r>
            <a:r>
              <a:rPr sz="1000" spc="-5" dirty="0">
                <a:latin typeface="+mj-lt"/>
              </a:rPr>
              <a:t>potentially </a:t>
            </a:r>
            <a:r>
              <a:rPr sz="1000" spc="-40" dirty="0">
                <a:latin typeface="+mj-lt"/>
              </a:rPr>
              <a:t>large </a:t>
            </a:r>
            <a:r>
              <a:rPr sz="1000" spc="-25" dirty="0">
                <a:latin typeface="+mj-lt"/>
              </a:rPr>
              <a:t>overall </a:t>
            </a:r>
            <a:r>
              <a:rPr sz="1000" spc="-20" dirty="0">
                <a:latin typeface="+mj-lt"/>
              </a:rPr>
              <a:t>type </a:t>
            </a:r>
            <a:r>
              <a:rPr sz="1000" spc="5" dirty="0">
                <a:latin typeface="+mj-lt"/>
              </a:rPr>
              <a:t>I </a:t>
            </a:r>
            <a:r>
              <a:rPr sz="1000" spc="-25" dirty="0">
                <a:latin typeface="+mj-lt"/>
              </a:rPr>
              <a:t>error </a:t>
            </a:r>
            <a:r>
              <a:rPr sz="1000" spc="-40" dirty="0">
                <a:latin typeface="+mj-lt"/>
              </a:rPr>
              <a:t>and </a:t>
            </a:r>
            <a:r>
              <a:rPr sz="1000" spc="-5" dirty="0">
                <a:latin typeface="+mj-lt"/>
              </a:rPr>
              <a:t>control</a:t>
            </a:r>
            <a:r>
              <a:rPr sz="1000" spc="100" dirty="0">
                <a:latin typeface="+mj-lt"/>
              </a:rPr>
              <a:t> </a:t>
            </a:r>
            <a:r>
              <a:rPr sz="1000" spc="50" dirty="0">
                <a:latin typeface="+mj-lt"/>
              </a:rPr>
              <a:t>it</a:t>
            </a:r>
            <a:endParaRPr lang="en-US" sz="1000" spc="50" dirty="0">
              <a:latin typeface="+mj-lt"/>
            </a:endParaRPr>
          </a:p>
          <a:p>
            <a:pPr marL="365760" marR="5080" lvl="1" indent="-17145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spc="50" dirty="0">
                <a:latin typeface="+mj-lt"/>
              </a:rPr>
              <a:t>6 baskets each at one-sided type-I error </a:t>
            </a:r>
            <a:r>
              <a:rPr lang="el-GR" sz="1000" spc="50" dirty="0">
                <a:latin typeface="+mj-lt"/>
              </a:rPr>
              <a:t>α</a:t>
            </a:r>
            <a:r>
              <a:rPr lang="en-US" sz="1000" spc="50" dirty="0">
                <a:latin typeface="+mj-lt"/>
              </a:rPr>
              <a:t>=10%</a:t>
            </a:r>
          </a:p>
          <a:p>
            <a:pPr marL="194310" marR="5080" lvl="1" indent="0">
              <a:lnSpc>
                <a:spcPts val="1100"/>
              </a:lnSpc>
              <a:spcBef>
                <a:spcPts val="215"/>
              </a:spcBef>
              <a:buClr>
                <a:srgbClr val="0070C0"/>
              </a:buClr>
              <a:buSzPct val="120000"/>
              <a:buNone/>
            </a:pPr>
            <a:r>
              <a:rPr lang="en-US" sz="1000" spc="50" dirty="0">
                <a:latin typeface="+mj-lt"/>
              </a:rPr>
              <a:t>      </a:t>
            </a:r>
            <a:r>
              <a:rPr lang="en-US" sz="1000" spc="50" dirty="0">
                <a:solidFill>
                  <a:srgbClr val="0070C0"/>
                </a:solidFill>
                <a:latin typeface="+mj-lt"/>
              </a:rPr>
              <a:t>Family-wise error rate = 47%</a:t>
            </a:r>
            <a:endParaRPr sz="1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65" dirty="0"/>
              <a:t>Basket</a:t>
            </a:r>
            <a:r>
              <a:rPr spc="70" dirty="0"/>
              <a:t> </a:t>
            </a:r>
            <a:r>
              <a:rPr lang="en-US" spc="-65" dirty="0"/>
              <a:t>Trials test one therapy across multiple disease groups</a:t>
            </a:r>
            <a:endParaRPr spc="-6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41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CC312F3-AF9B-73CD-1A8A-9EB2B51B18F8}"/>
              </a:ext>
            </a:extLst>
          </p:cNvPr>
          <p:cNvSpPr/>
          <p:nvPr/>
        </p:nvSpPr>
        <p:spPr bwMode="auto">
          <a:xfrm>
            <a:off x="323850" y="2949575"/>
            <a:ext cx="143003" cy="114300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65" dirty="0"/>
              <a:t>Basket</a:t>
            </a:r>
            <a:r>
              <a:rPr spc="70" dirty="0"/>
              <a:t> </a:t>
            </a:r>
            <a:r>
              <a:rPr lang="en-US" spc="-65" dirty="0"/>
              <a:t>Trials: Test-and-Pool design</a:t>
            </a:r>
            <a:endParaRPr spc="-6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42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82383-338D-9B37-4F82-8E300F3ED190}"/>
              </a:ext>
            </a:extLst>
          </p:cNvPr>
          <p:cNvSpPr txBox="1"/>
          <p:nvPr/>
        </p:nvSpPr>
        <p:spPr>
          <a:xfrm>
            <a:off x="-57150" y="3281760"/>
            <a:ext cx="391566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00" i="1" dirty="0">
                <a:solidFill>
                  <a:srgbClr val="212121"/>
                </a:solidFill>
                <a:ea typeface="ＭＳ Ｐゴシック" charset="0"/>
                <a:cs typeface="Arial" panose="020B0604020202020204" pitchFamily="34" charset="0"/>
              </a:rPr>
              <a:t>Slide courtesy of Andrea Arfe, PhD</a:t>
            </a:r>
            <a:endParaRPr lang="en-US" sz="700" i="1" dirty="0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D1C521-D3BC-2171-0C4A-7058AF1D2696}"/>
              </a:ext>
            </a:extLst>
          </p:cNvPr>
          <p:cNvSpPr txBox="1">
            <a:spLocks/>
          </p:cNvSpPr>
          <p:nvPr/>
        </p:nvSpPr>
        <p:spPr bwMode="auto">
          <a:xfrm>
            <a:off x="-209550" y="920880"/>
            <a:ext cx="2209800" cy="195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orbel"/>
                <a:ea typeface="ＭＳ Ｐゴシック" charset="0"/>
                <a:cs typeface="Corbe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orbel"/>
                <a:ea typeface="ＭＳ Ｐゴシック" charset="0"/>
                <a:cs typeface="Corbe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orbel"/>
                <a:ea typeface="ＭＳ Ｐゴシック" charset="0"/>
                <a:cs typeface="Corbe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orbel"/>
                <a:ea typeface="ＭＳ Ｐゴシック" charset="0"/>
                <a:cs typeface="Corbe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orbel"/>
                <a:ea typeface="ＭＳ Ｐゴシック" charset="0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marR="0" lvl="1" indent="-2571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Test if the response rates are heterogeneous or not across baskets</a:t>
            </a:r>
          </a:p>
          <a:p>
            <a:pPr marL="428625" marR="0" lvl="1" indent="-2571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428625" marR="0" lvl="1" indent="-2571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If the hypothesis of homogeneity is NOT rejected, pool data during analyses</a:t>
            </a:r>
          </a:p>
          <a:p>
            <a:pPr marL="428625" marR="0" lvl="1" indent="-2571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  <a:p>
            <a:pPr marL="428625" marR="0" lvl="1" indent="-2571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If the hypothesis of homogeneity is rejected, consider the baskets as independent (no pooling)</a:t>
            </a:r>
          </a:p>
          <a:p>
            <a:pPr marL="428625" marR="0" lvl="1" indent="-2571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986E2"/>
              </a:buClr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69A62-8247-190E-5FE1-2B2B324C4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37" y="976967"/>
            <a:ext cx="2287668" cy="1686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EE862B-55B6-F8DC-7C5C-4F5AE182272A}"/>
              </a:ext>
            </a:extLst>
          </p:cNvPr>
          <p:cNvSpPr txBox="1"/>
          <p:nvPr/>
        </p:nvSpPr>
        <p:spPr>
          <a:xfrm>
            <a:off x="2113713" y="2864810"/>
            <a:ext cx="2514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Cunanan KM, et al. Stat Med. 2017; 36:1568-1579</a:t>
            </a:r>
          </a:p>
        </p:txBody>
      </p:sp>
    </p:spTree>
    <p:extLst>
      <p:ext uri="{BB962C8B-B14F-4D97-AF65-F5344CB8AC3E}">
        <p14:creationId xmlns:p14="http://schemas.microsoft.com/office/powerpoint/2010/main" val="3623194484"/>
      </p:ext>
    </p:extLst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dirty="0"/>
              <a:t>Umbrella </a:t>
            </a:r>
            <a:r>
              <a:rPr lang="en-US" spc="-65" dirty="0"/>
              <a:t>Trials test multiple therapies for one disease type</a:t>
            </a:r>
            <a:endParaRPr spc="-6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43</a:t>
            </a:fld>
            <a:endParaRPr spc="-5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165E7-7A56-E66F-1E39-8BAE39FDD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863535"/>
            <a:ext cx="4254566" cy="188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1981"/>
      </p:ext>
    </p:extLst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265465" y="892175"/>
            <a:ext cx="4081779" cy="15895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0" marR="111125" indent="-17145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Sub-studies can be randomized or single-arm depending on the sub-study objectives and biomarker prevalence</a:t>
            </a:r>
          </a:p>
          <a:p>
            <a:pPr marL="184150" marR="111125" indent="-17145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A patient could be eligible for more than one sub-study </a:t>
            </a:r>
          </a:p>
          <a:p>
            <a:pPr marL="641350" marR="111125" lvl="1" indent="-171450">
              <a:spcBef>
                <a:spcPts val="3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Protocol must define how patients will be allocated or randomized (prioritization)</a:t>
            </a:r>
          </a:p>
          <a:p>
            <a:pPr marL="184150" marR="111125" indent="-17145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Can be designed to flexibly add or drop arms on an ongoing basis</a:t>
            </a:r>
          </a:p>
          <a:p>
            <a:pPr marL="12700" marR="111125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</a:pPr>
            <a:endParaRPr lang="en-US" sz="1000" dirty="0"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dirty="0"/>
              <a:t>Umbrella </a:t>
            </a:r>
            <a:r>
              <a:rPr lang="en-US" spc="-65" dirty="0"/>
              <a:t>Trials test multiple therapies for one disease type</a:t>
            </a:r>
            <a:endParaRPr spc="-6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44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4EC65E-7592-BEA1-C1AF-028A5E354BB2}"/>
              </a:ext>
            </a:extLst>
          </p:cNvPr>
          <p:cNvSpPr txBox="1"/>
          <p:nvPr/>
        </p:nvSpPr>
        <p:spPr>
          <a:xfrm>
            <a:off x="91968" y="3051715"/>
            <a:ext cx="4267200" cy="35052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r>
              <a:rPr lang="en-US" sz="1050" dirty="0"/>
              <a:t>Select a master protocol when you want to answer similar questions while maximizing the efficiency of the trial.</a:t>
            </a:r>
          </a:p>
        </p:txBody>
      </p:sp>
    </p:spTree>
    <p:extLst>
      <p:ext uri="{BB962C8B-B14F-4D97-AF65-F5344CB8AC3E}">
        <p14:creationId xmlns:p14="http://schemas.microsoft.com/office/powerpoint/2010/main" val="92959335"/>
      </p:ext>
    </p:extLst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47650" y="739775"/>
            <a:ext cx="3919373" cy="171008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15"/>
              </a:spcBef>
              <a:buFont typeface="+mj-lt"/>
              <a:buAutoNum type="arabicPeriod"/>
            </a:pPr>
            <a:r>
              <a:rPr sz="1000" spc="-15" dirty="0">
                <a:solidFill>
                  <a:schemeClr val="bg1"/>
                </a:solidFill>
                <a:latin typeface="Arial"/>
                <a:cs typeface="Arial"/>
              </a:rPr>
              <a:t>Important </a:t>
            </a:r>
            <a:r>
              <a:rPr sz="1000" spc="10" dirty="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sz="1000" spc="-50" dirty="0">
                <a:solidFill>
                  <a:schemeClr val="bg1"/>
                </a:solidFill>
                <a:latin typeface="Arial"/>
                <a:cs typeface="Arial"/>
              </a:rPr>
              <a:t>know </a:t>
            </a:r>
            <a:r>
              <a:rPr sz="1000" spc="-25" dirty="0">
                <a:solidFill>
                  <a:schemeClr val="bg1"/>
                </a:solidFill>
                <a:latin typeface="Arial"/>
                <a:cs typeface="Arial"/>
              </a:rPr>
              <a:t>the clinical</a:t>
            </a:r>
            <a:r>
              <a:rPr sz="1000" spc="-1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chemeClr val="bg1"/>
                </a:solidFill>
                <a:latin typeface="Arial"/>
                <a:cs typeface="Arial"/>
              </a:rPr>
              <a:t>literature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698500" lvl="1" indent="-228600">
              <a:spcBef>
                <a:spcPts val="315"/>
              </a:spcBef>
              <a:buFont typeface="Arial" panose="020B0604020202020204" pitchFamily="34" charset="0"/>
              <a:buChar char="•"/>
            </a:pPr>
            <a:r>
              <a:rPr sz="900" spc="5" dirty="0">
                <a:solidFill>
                  <a:schemeClr val="bg1"/>
                </a:solidFill>
                <a:latin typeface="Arial"/>
                <a:cs typeface="Arial"/>
              </a:rPr>
              <a:t>What </a:t>
            </a:r>
            <a:r>
              <a:rPr sz="900" spc="-30" dirty="0">
                <a:solidFill>
                  <a:schemeClr val="bg1"/>
                </a:solidFill>
                <a:latin typeface="Arial"/>
                <a:cs typeface="Arial"/>
              </a:rPr>
              <a:t>efficacy </a:t>
            </a:r>
            <a:r>
              <a:rPr sz="900" spc="-25" dirty="0">
                <a:solidFill>
                  <a:schemeClr val="bg1"/>
                </a:solidFill>
                <a:latin typeface="Arial"/>
                <a:cs typeface="Arial"/>
              </a:rPr>
              <a:t>endpoints </a:t>
            </a:r>
            <a:r>
              <a:rPr sz="900" spc="-55" dirty="0">
                <a:solidFill>
                  <a:schemeClr val="bg1"/>
                </a:solidFill>
                <a:latin typeface="Arial"/>
                <a:cs typeface="Arial"/>
              </a:rPr>
              <a:t>are </a:t>
            </a:r>
            <a:r>
              <a:rPr sz="900" spc="-10" dirty="0">
                <a:solidFill>
                  <a:schemeClr val="bg1"/>
                </a:solidFill>
                <a:latin typeface="Arial"/>
                <a:cs typeface="Arial"/>
              </a:rPr>
              <a:t>typically</a:t>
            </a:r>
            <a:r>
              <a:rPr sz="90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spc="-65" dirty="0">
                <a:solidFill>
                  <a:schemeClr val="bg1"/>
                </a:solidFill>
                <a:latin typeface="Arial"/>
                <a:cs typeface="Arial"/>
              </a:rPr>
              <a:t>used?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698500" lvl="1" indent="-228600">
              <a:spcBef>
                <a:spcPts val="315"/>
              </a:spcBef>
              <a:buFont typeface="Arial" panose="020B0604020202020204" pitchFamily="34" charset="0"/>
              <a:buChar char="•"/>
            </a:pPr>
            <a:r>
              <a:rPr sz="900" spc="5" dirty="0">
                <a:solidFill>
                  <a:schemeClr val="bg1"/>
                </a:solidFill>
                <a:latin typeface="Arial"/>
                <a:cs typeface="Arial"/>
              </a:rPr>
              <a:t>What </a:t>
            </a:r>
            <a:r>
              <a:rPr sz="900" spc="-40" dirty="0">
                <a:solidFill>
                  <a:schemeClr val="bg1"/>
                </a:solidFill>
                <a:latin typeface="Arial"/>
                <a:cs typeface="Arial"/>
              </a:rPr>
              <a:t>is </a:t>
            </a:r>
            <a:r>
              <a:rPr sz="900" spc="-15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sz="900" spc="-55" dirty="0">
                <a:solidFill>
                  <a:schemeClr val="bg1"/>
                </a:solidFill>
                <a:latin typeface="Arial"/>
                <a:cs typeface="Arial"/>
              </a:rPr>
              <a:t>response </a:t>
            </a:r>
            <a:r>
              <a:rPr sz="900" spc="-15" dirty="0">
                <a:solidFill>
                  <a:schemeClr val="bg1"/>
                </a:solidFill>
                <a:latin typeface="Arial"/>
                <a:cs typeface="Arial"/>
              </a:rPr>
              <a:t>rate </a:t>
            </a:r>
            <a:r>
              <a:rPr sz="900" spc="-10" dirty="0">
                <a:solidFill>
                  <a:schemeClr val="bg1"/>
                </a:solidFill>
                <a:latin typeface="Arial"/>
                <a:cs typeface="Arial"/>
              </a:rPr>
              <a:t>for </a:t>
            </a:r>
            <a:r>
              <a:rPr sz="900" spc="-15" dirty="0">
                <a:solidFill>
                  <a:schemeClr val="bg1"/>
                </a:solidFill>
                <a:latin typeface="Arial"/>
                <a:cs typeface="Arial"/>
              </a:rPr>
              <a:t>the current </a:t>
            </a:r>
            <a:r>
              <a:rPr sz="900" spc="-30" dirty="0">
                <a:solidFill>
                  <a:schemeClr val="bg1"/>
                </a:solidFill>
                <a:latin typeface="Arial"/>
                <a:cs typeface="Arial"/>
              </a:rPr>
              <a:t>standard </a:t>
            </a:r>
            <a:r>
              <a:rPr sz="900" spc="-5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sz="900" spc="-55" dirty="0">
                <a:solidFill>
                  <a:schemeClr val="bg1"/>
                </a:solidFill>
                <a:latin typeface="Arial"/>
                <a:cs typeface="Arial"/>
              </a:rPr>
              <a:t>care?  </a:t>
            </a:r>
            <a:endParaRPr lang="en-US" sz="900" spc="-55" dirty="0">
              <a:solidFill>
                <a:schemeClr val="bg1"/>
              </a:solidFill>
              <a:latin typeface="Arial"/>
              <a:cs typeface="Arial"/>
            </a:endParaRPr>
          </a:p>
          <a:p>
            <a:pPr marL="698500" lvl="1" indent="-228600">
              <a:spcBef>
                <a:spcPts val="315"/>
              </a:spcBef>
              <a:buFont typeface="Arial" panose="020B0604020202020204" pitchFamily="34" charset="0"/>
              <a:buChar char="•"/>
            </a:pPr>
            <a:r>
              <a:rPr sz="900" spc="5" dirty="0">
                <a:solidFill>
                  <a:schemeClr val="bg1"/>
                </a:solidFill>
                <a:latin typeface="Arial"/>
                <a:cs typeface="Arial"/>
              </a:rPr>
              <a:t>What </a:t>
            </a:r>
            <a:r>
              <a:rPr sz="900" spc="-55" dirty="0">
                <a:solidFill>
                  <a:schemeClr val="bg1"/>
                </a:solidFill>
                <a:latin typeface="Arial"/>
                <a:cs typeface="Arial"/>
              </a:rPr>
              <a:t>degree </a:t>
            </a:r>
            <a:r>
              <a:rPr sz="900" spc="-5" dirty="0">
                <a:solidFill>
                  <a:schemeClr val="bg1"/>
                </a:solidFill>
                <a:latin typeface="Arial"/>
                <a:cs typeface="Arial"/>
              </a:rPr>
              <a:t>of </a:t>
            </a:r>
            <a:r>
              <a:rPr sz="900" spc="-25" dirty="0">
                <a:solidFill>
                  <a:schemeClr val="bg1"/>
                </a:solidFill>
                <a:latin typeface="Arial"/>
                <a:cs typeface="Arial"/>
              </a:rPr>
              <a:t>improvement </a:t>
            </a:r>
            <a:r>
              <a:rPr sz="900" spc="-40" dirty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sz="900" spc="-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chemeClr val="bg1"/>
                </a:solidFill>
                <a:latin typeface="Arial"/>
                <a:cs typeface="Arial"/>
              </a:rPr>
              <a:t>anticipated?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698500" lvl="1" indent="-228600">
              <a:spcBef>
                <a:spcPts val="315"/>
              </a:spcBef>
              <a:buFont typeface="Arial" panose="020B0604020202020204" pitchFamily="34" charset="0"/>
              <a:buChar char="•"/>
            </a:pPr>
            <a:r>
              <a:rPr sz="900" spc="-25" dirty="0">
                <a:solidFill>
                  <a:schemeClr val="bg1"/>
                </a:solidFill>
                <a:latin typeface="Arial"/>
                <a:cs typeface="Arial"/>
              </a:rPr>
              <a:t>Are there </a:t>
            </a:r>
            <a:r>
              <a:rPr sz="900" spc="-40" dirty="0">
                <a:solidFill>
                  <a:schemeClr val="bg1"/>
                </a:solidFill>
                <a:latin typeface="Arial"/>
                <a:cs typeface="Arial"/>
              </a:rPr>
              <a:t>any </a:t>
            </a:r>
            <a:r>
              <a:rPr sz="900" dirty="0">
                <a:solidFill>
                  <a:schemeClr val="bg1"/>
                </a:solidFill>
                <a:latin typeface="Arial"/>
                <a:cs typeface="Arial"/>
              </a:rPr>
              <a:t>toxicity</a:t>
            </a:r>
            <a:r>
              <a:rPr sz="900" spc="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chemeClr val="bg1"/>
                </a:solidFill>
                <a:latin typeface="Arial"/>
                <a:cs typeface="Arial"/>
              </a:rPr>
              <a:t>concerns?</a:t>
            </a:r>
            <a:endParaRPr lang="en-US" sz="900" spc="-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000" spc="-15" dirty="0">
                <a:solidFill>
                  <a:schemeClr val="bg1"/>
                </a:solidFill>
                <a:latin typeface="Arial"/>
                <a:cs typeface="Arial"/>
              </a:rPr>
              <a:t>The drug approval landscape is changing</a:t>
            </a:r>
          </a:p>
          <a:p>
            <a:pPr marL="241300" indent="-2286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000" spc="-15" dirty="0">
                <a:solidFill>
                  <a:schemeClr val="bg1"/>
                </a:solidFill>
                <a:latin typeface="Arial"/>
                <a:cs typeface="Arial"/>
              </a:rPr>
              <a:t>Clinical trial design is an active area of research</a:t>
            </a:r>
          </a:p>
          <a:p>
            <a:pPr marL="698500" lvl="1" indent="-228600">
              <a:spcBef>
                <a:spcPts val="315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Collaborate with a biostatistician early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4362450" y="3254375"/>
            <a:ext cx="160337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9239273-2931-4B3B-BD12-8F28CD0D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53975"/>
            <a:ext cx="3675049" cy="512321"/>
          </a:xfrm>
        </p:spPr>
        <p:txBody>
          <a:bodyPr/>
          <a:lstStyle/>
          <a:p>
            <a:r>
              <a:rPr lang="en-US" sz="2000" dirty="0"/>
              <a:t>Concluding remarks</a:t>
            </a:r>
          </a:p>
        </p:txBody>
      </p:sp>
    </p:spTree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2BDE9-40A7-BD71-9ED7-97A7794E4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>
            <a:extLst>
              <a:ext uri="{FF2B5EF4-FFF2-40B4-BE49-F238E27FC236}">
                <a16:creationId xmlns:a16="http://schemas.microsoft.com/office/drawing/2014/main" id="{B7E25363-9A43-2E4D-C4B0-083D92E9378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362450" y="3254375"/>
            <a:ext cx="160337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/>
              <a:t>46</a:t>
            </a:fld>
            <a:endParaRPr spc="-5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D8F180C-1A47-A335-B7D9-8F53FFD3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53975"/>
            <a:ext cx="3675049" cy="512321"/>
          </a:xfrm>
        </p:spPr>
        <p:txBody>
          <a:bodyPr/>
          <a:lstStyle/>
          <a:p>
            <a:r>
              <a:rPr lang="en-US" sz="2000" dirty="0"/>
              <a:t>Possible recommendations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CEF888-9EA0-1BE3-1E6F-528DD9EF4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847418"/>
              </p:ext>
            </p:extLst>
          </p:nvPr>
        </p:nvGraphicFramePr>
        <p:xfrm>
          <a:off x="184150" y="892175"/>
          <a:ext cx="4241800" cy="1371600"/>
        </p:xfrm>
        <a:graphic>
          <a:graphicData uri="http://schemas.openxmlformats.org/drawingml/2006/table">
            <a:tbl>
              <a:tblPr/>
              <a:tblGrid>
                <a:gridCol w="2380602">
                  <a:extLst>
                    <a:ext uri="{9D8B030D-6E8A-4147-A177-3AD203B41FA5}">
                      <a16:colId xmlns:a16="http://schemas.microsoft.com/office/drawing/2014/main" val="3619142378"/>
                    </a:ext>
                  </a:extLst>
                </a:gridCol>
                <a:gridCol w="1861198">
                  <a:extLst>
                    <a:ext uri="{9D8B030D-6E8A-4147-A177-3AD203B41FA5}">
                      <a16:colId xmlns:a16="http://schemas.microsoft.com/office/drawing/2014/main" val="2589716383"/>
                    </a:ext>
                  </a:extLst>
                </a:gridCol>
              </a:tblGrid>
              <a:tr h="162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Situation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Appropriate Design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344464"/>
                  </a:ext>
                </a:extLst>
              </a:tr>
              <a:tr h="2948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Rare disease, no concurrent control available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Single-arm, Simon’s two-stage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89736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&gt;1 promising agents, early exploration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Selection/pick-the-winner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0523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Active control </a:t>
                      </a:r>
                      <a:r>
                        <a:rPr lang="fr-F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available</a:t>
                      </a: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, </a:t>
                      </a:r>
                      <a:r>
                        <a:rPr lang="fr-F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sufficient</a:t>
                      </a: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fr-FR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accrual</a:t>
                      </a:r>
                      <a:endParaRPr lang="fr-FR" sz="10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Randomized direct comparison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4072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Multiple </a:t>
                      </a:r>
                      <a:r>
                        <a:rPr lang="en-US" sz="10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histologies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, same target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Basket trial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6295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Multiple targets, multiple therapies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Umbrella trial</a:t>
                      </a:r>
                    </a:p>
                  </a:txBody>
                  <a:tcPr marL="8116" marR="8116" marT="8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915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282128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95250" y="787458"/>
            <a:ext cx="4419600" cy="24564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000" dirty="0">
                <a:cs typeface="Arial"/>
              </a:rPr>
              <a:t>Early stage disease trials unlikely to assess survival rates in a reasonable time frame</a:t>
            </a:r>
          </a:p>
          <a:p>
            <a:pPr marL="184150" marR="5080" indent="-17145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Often consider primary </a:t>
            </a:r>
            <a:r>
              <a:rPr lang="en-US" sz="1000" dirty="0">
                <a:solidFill>
                  <a:srgbClr val="0070C0"/>
                </a:solidFill>
                <a:cs typeface="Arial"/>
              </a:rPr>
              <a:t>response</a:t>
            </a:r>
            <a:r>
              <a:rPr lang="en-US" sz="1000" dirty="0">
                <a:cs typeface="Arial"/>
              </a:rPr>
              <a:t> to treatment</a:t>
            </a:r>
          </a:p>
          <a:p>
            <a:pPr marL="641350" marR="5080" lvl="1" indent="-171450"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cs typeface="Arial"/>
              </a:rPr>
              <a:t>Solid tumors: Reduction in measurable disease</a:t>
            </a:r>
          </a:p>
          <a:p>
            <a:pPr marL="641350" marR="5080" lvl="1" indent="-171450"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cs typeface="Arial"/>
              </a:rPr>
              <a:t>Leukemia: blast counts or attainment of MRD-negativity</a:t>
            </a:r>
          </a:p>
          <a:p>
            <a:pPr marL="184150" marR="5080" indent="-171450"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Can be best overall response by K cycles (or weeks)</a:t>
            </a:r>
          </a:p>
          <a:p>
            <a:pPr marL="184150" marR="5080" indent="-171450">
              <a:spcBef>
                <a:spcPts val="12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Important that the primary endpoint aligns with the disease evaluations on  the study</a:t>
            </a:r>
          </a:p>
          <a:p>
            <a:pPr marL="641350" marR="5080" lvl="1" indent="-171450"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If the bone marrow biopsies are at weeks 4, 8, and 12, response endpoint  should align with one of these evaluations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10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55" dirty="0"/>
              <a:t>Early</a:t>
            </a:r>
            <a:r>
              <a:rPr spc="95" dirty="0"/>
              <a:t> </a:t>
            </a:r>
            <a:r>
              <a:rPr spc="-80" dirty="0"/>
              <a:t>St</a:t>
            </a:r>
            <a:r>
              <a:rPr lang="en-US" spc="-80" dirty="0"/>
              <a:t>age studies need short term endpoints</a:t>
            </a:r>
            <a:endParaRPr spc="-8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5</a:t>
            </a:fld>
            <a:endParaRPr spc="-5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51236" y="507881"/>
            <a:ext cx="4494365" cy="2689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276225" indent="-253365">
              <a:lnSpc>
                <a:spcPct val="116199"/>
              </a:lnSpc>
              <a:spcBef>
                <a:spcPts val="100"/>
              </a:spcBef>
            </a:pPr>
            <a:r>
              <a:rPr sz="1000" dirty="0">
                <a:latin typeface="+mj-lt"/>
                <a:cs typeface="Arial"/>
              </a:rPr>
              <a:t>Later stage disease trial </a:t>
            </a:r>
            <a:r>
              <a:rPr lang="en-US" sz="1000" dirty="0">
                <a:latin typeface="+mj-lt"/>
                <a:cs typeface="Arial"/>
              </a:rPr>
              <a:t>–</a:t>
            </a:r>
            <a:r>
              <a:rPr sz="1000" dirty="0">
                <a:latin typeface="+mj-lt"/>
                <a:cs typeface="Arial"/>
              </a:rPr>
              <a:t> </a:t>
            </a:r>
            <a:r>
              <a:rPr sz="1000" i="1" dirty="0">
                <a:latin typeface="+mj-lt"/>
                <a:cs typeface="Times New Roman"/>
              </a:rPr>
              <a:t>K</a:t>
            </a:r>
            <a:r>
              <a:rPr lang="en-US" sz="1000" i="1" dirty="0">
                <a:latin typeface="+mj-lt"/>
                <a:cs typeface="Times New Roman"/>
              </a:rPr>
              <a:t>-</a:t>
            </a:r>
            <a:r>
              <a:rPr sz="1000" dirty="0">
                <a:latin typeface="+mj-lt"/>
                <a:cs typeface="Arial"/>
              </a:rPr>
              <a:t>year </a:t>
            </a:r>
            <a:r>
              <a:rPr lang="en-US" sz="1000" dirty="0">
                <a:latin typeface="+mj-lt"/>
                <a:cs typeface="Arial"/>
              </a:rPr>
              <a:t>overall </a:t>
            </a:r>
            <a:r>
              <a:rPr sz="1000" dirty="0">
                <a:solidFill>
                  <a:srgbClr val="0070C0"/>
                </a:solidFill>
                <a:latin typeface="+mj-lt"/>
                <a:cs typeface="Arial"/>
              </a:rPr>
              <a:t>survival</a:t>
            </a:r>
            <a:r>
              <a:rPr sz="1000" dirty="0">
                <a:latin typeface="+mj-lt"/>
                <a:cs typeface="Arial"/>
              </a:rPr>
              <a:t> (or progression</a:t>
            </a:r>
            <a:r>
              <a:rPr lang="en-US" sz="1000" dirty="0">
                <a:latin typeface="+mj-lt"/>
                <a:cs typeface="Arial"/>
              </a:rPr>
              <a:t>-</a:t>
            </a:r>
            <a:r>
              <a:rPr sz="1000" dirty="0">
                <a:latin typeface="+mj-lt"/>
                <a:cs typeface="Arial"/>
              </a:rPr>
              <a:t>free survival) time  </a:t>
            </a:r>
            <a:endParaRPr lang="en-US" sz="1000" dirty="0">
              <a:latin typeface="+mj-lt"/>
              <a:cs typeface="Arial"/>
            </a:endParaRPr>
          </a:p>
          <a:p>
            <a:pPr marL="265430" marR="276225" indent="-253365">
              <a:lnSpc>
                <a:spcPct val="116199"/>
              </a:lnSpc>
              <a:spcBef>
                <a:spcPts val="100"/>
              </a:spcBef>
            </a:pPr>
            <a:endParaRPr lang="en-US" sz="1000" dirty="0">
              <a:latin typeface="+mj-lt"/>
              <a:cs typeface="Arial"/>
            </a:endParaRPr>
          </a:p>
          <a:p>
            <a:pPr marL="12065" marR="276225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</a:pPr>
            <a:r>
              <a:rPr lang="en-US" sz="1000" dirty="0">
                <a:latin typeface="+mj-lt"/>
                <a:cs typeface="Arial"/>
              </a:rPr>
              <a:t>Overall </a:t>
            </a:r>
            <a:r>
              <a:rPr sz="1000" dirty="0">
                <a:latin typeface="+mj-lt"/>
                <a:cs typeface="Arial"/>
              </a:rPr>
              <a:t>Survival</a:t>
            </a:r>
            <a:endParaRPr lang="en-US" sz="1000" dirty="0">
              <a:latin typeface="+mj-lt"/>
              <a:cs typeface="Arial"/>
            </a:endParaRPr>
          </a:p>
          <a:p>
            <a:pPr marL="265430" marR="276225" indent="-253365">
              <a:lnSpc>
                <a:spcPct val="116199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+mj-lt"/>
                <a:cs typeface="Arial"/>
              </a:rPr>
              <a:t>Time from treatment initiation to time of death</a:t>
            </a:r>
            <a:r>
              <a:rPr lang="en-US" sz="1000" dirty="0">
                <a:latin typeface="+mj-lt"/>
                <a:cs typeface="Arial"/>
              </a:rPr>
              <a:t>; patients are censored at their </a:t>
            </a:r>
            <a:r>
              <a:rPr sz="1000" dirty="0">
                <a:latin typeface="+mj-lt"/>
                <a:cs typeface="Arial"/>
              </a:rPr>
              <a:t>last follow up (</a:t>
            </a:r>
            <a:r>
              <a:rPr sz="1000" dirty="0">
                <a:solidFill>
                  <a:srgbClr val="0070C0"/>
                </a:solidFill>
                <a:latin typeface="+mj-lt"/>
                <a:cs typeface="Arial"/>
              </a:rPr>
              <a:t>censoring</a:t>
            </a:r>
            <a:r>
              <a:rPr sz="1000" dirty="0">
                <a:latin typeface="+mj-lt"/>
                <a:cs typeface="Arial"/>
              </a:rPr>
              <a:t>)  </a:t>
            </a:r>
            <a:endParaRPr lang="en-US" sz="1000" dirty="0">
              <a:latin typeface="+mj-lt"/>
              <a:cs typeface="Arial"/>
            </a:endParaRPr>
          </a:p>
          <a:p>
            <a:pPr marL="265430" marR="276225" indent="-253365">
              <a:lnSpc>
                <a:spcPct val="116199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+mj-lt"/>
                <a:cs typeface="Arial"/>
              </a:rPr>
              <a:t>Single arm trial: Survive </a:t>
            </a:r>
            <a:r>
              <a:rPr sz="1000" i="1" dirty="0">
                <a:latin typeface="+mj-lt"/>
                <a:cs typeface="Times New Roman"/>
              </a:rPr>
              <a:t>K </a:t>
            </a:r>
            <a:r>
              <a:rPr sz="1000" dirty="0">
                <a:latin typeface="+mj-lt"/>
                <a:cs typeface="Arial"/>
              </a:rPr>
              <a:t>years</a:t>
            </a:r>
            <a:endParaRPr lang="en-US" sz="1000" dirty="0">
              <a:latin typeface="+mj-lt"/>
              <a:cs typeface="Arial"/>
            </a:endParaRPr>
          </a:p>
          <a:p>
            <a:pPr marL="722630" marR="276225" lvl="1" indent="-253365">
              <a:lnSpc>
                <a:spcPct val="116199"/>
              </a:lnSpc>
              <a:spcBef>
                <a:spcPts val="3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sz="1000" dirty="0">
                <a:latin typeface="+mj-lt"/>
                <a:cs typeface="Arial"/>
              </a:rPr>
              <a:t>Binary, or Kaplan-Meier nonparametric estimate</a:t>
            </a:r>
            <a:endParaRPr lang="en-US" sz="1000" dirty="0">
              <a:latin typeface="+mj-lt"/>
              <a:cs typeface="Arial"/>
            </a:endParaRPr>
          </a:p>
          <a:p>
            <a:pPr marL="722630" marR="276225" lvl="1" indent="-253365">
              <a:lnSpc>
                <a:spcPct val="116199"/>
              </a:lnSpc>
              <a:spcBef>
                <a:spcPts val="3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sz="1000" dirty="0">
                <a:latin typeface="+mj-lt"/>
                <a:cs typeface="Arial"/>
              </a:rPr>
              <a:t>Any loss to follow-up before </a:t>
            </a:r>
            <a:r>
              <a:rPr sz="1000" i="1" dirty="0">
                <a:latin typeface="+mj-lt"/>
                <a:cs typeface="Times New Roman"/>
              </a:rPr>
              <a:t>K </a:t>
            </a:r>
            <a:r>
              <a:rPr sz="1000" dirty="0">
                <a:latin typeface="+mj-lt"/>
                <a:cs typeface="Arial"/>
              </a:rPr>
              <a:t>years? How will it be handled?</a:t>
            </a:r>
            <a:endParaRPr lang="en-US" sz="1000" dirty="0">
              <a:latin typeface="+mj-lt"/>
              <a:cs typeface="Arial"/>
            </a:endParaRPr>
          </a:p>
          <a:p>
            <a:pPr marL="722630" marR="276225" lvl="1" indent="-253365">
              <a:lnSpc>
                <a:spcPct val="116199"/>
              </a:lnSpc>
              <a:spcBef>
                <a:spcPts val="3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00" dirty="0">
                <a:latin typeface="+mj-lt"/>
                <a:cs typeface="Arial"/>
              </a:rPr>
              <a:t>Note: issues with using progression-free survival for a single-arm study (next slide)</a:t>
            </a:r>
          </a:p>
          <a:p>
            <a:pPr marL="265430" marR="276225" indent="-253365">
              <a:lnSpc>
                <a:spcPct val="116199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+mj-lt"/>
                <a:cs typeface="Arial"/>
              </a:rPr>
              <a:t>For randomized study: Time</a:t>
            </a:r>
            <a:r>
              <a:rPr lang="en-US" sz="1000" dirty="0">
                <a:latin typeface="+mj-lt"/>
                <a:cs typeface="Arial"/>
              </a:rPr>
              <a:t>-</a:t>
            </a:r>
            <a:r>
              <a:rPr sz="1000" dirty="0">
                <a:latin typeface="+mj-lt"/>
                <a:cs typeface="Arial"/>
              </a:rPr>
              <a:t>to</a:t>
            </a:r>
            <a:r>
              <a:rPr lang="en-US" sz="1000" dirty="0">
                <a:latin typeface="+mj-lt"/>
                <a:cs typeface="Arial"/>
              </a:rPr>
              <a:t>-</a:t>
            </a:r>
            <a:r>
              <a:rPr sz="1000" dirty="0">
                <a:latin typeface="+mj-lt"/>
                <a:cs typeface="Arial"/>
              </a:rPr>
              <a:t>event endpoint - compare survival time  between treatment</a:t>
            </a:r>
            <a:r>
              <a:rPr lang="en-US" sz="1000" dirty="0">
                <a:latin typeface="+mj-lt"/>
                <a:cs typeface="Arial"/>
              </a:rPr>
              <a:t> arms </a:t>
            </a:r>
            <a:endParaRPr sz="1000" dirty="0">
              <a:latin typeface="+mj-lt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45" dirty="0"/>
              <a:t>Late</a:t>
            </a:r>
            <a:r>
              <a:rPr spc="95" dirty="0"/>
              <a:t> </a:t>
            </a:r>
            <a:r>
              <a:rPr spc="-80" dirty="0"/>
              <a:t>Stage</a:t>
            </a:r>
            <a:r>
              <a:rPr lang="en-US" spc="-80" dirty="0"/>
              <a:t> studies can use survival</a:t>
            </a:r>
            <a:endParaRPr spc="-80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6</a:t>
            </a:fld>
            <a:endParaRPr spc="-5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lang="en-US" spc="-45" dirty="0"/>
              <a:t>PFS </a:t>
            </a:r>
            <a:r>
              <a:rPr lang="en-US" spc="-80" dirty="0"/>
              <a:t>depends on disease evaluation timing</a:t>
            </a:r>
            <a:endParaRPr spc="-80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7</a:t>
            </a:fld>
            <a:endParaRPr spc="-5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A8676-86BA-E921-8D89-175448B26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175"/>
            <a:ext cx="3137520" cy="2649230"/>
          </a:xfrm>
          <a:prstGeom prst="rect">
            <a:avLst/>
          </a:prstGeom>
        </p:spPr>
      </p:pic>
      <p:sp>
        <p:nvSpPr>
          <p:cNvPr id="5" name="object 10">
            <a:extLst>
              <a:ext uri="{FF2B5EF4-FFF2-40B4-BE49-F238E27FC236}">
                <a16:creationId xmlns:a16="http://schemas.microsoft.com/office/drawing/2014/main" id="{F158DF0F-E08E-B1F3-6FF1-2144927E6C81}"/>
              </a:ext>
            </a:extLst>
          </p:cNvPr>
          <p:cNvSpPr txBox="1"/>
          <p:nvPr/>
        </p:nvSpPr>
        <p:spPr>
          <a:xfrm>
            <a:off x="2990850" y="525330"/>
            <a:ext cx="1676400" cy="2739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276225" indent="-253365">
              <a:lnSpc>
                <a:spcPct val="116199"/>
              </a:lnSpc>
              <a:spcBef>
                <a:spcPts val="100"/>
              </a:spcBef>
            </a:pPr>
            <a:r>
              <a:rPr lang="en-US" sz="1000" u="sng" dirty="0">
                <a:cs typeface="Arial" panose="020B0604020202020204" pitchFamily="34" charset="0"/>
              </a:rPr>
              <a:t>Randomized Study</a:t>
            </a:r>
          </a:p>
          <a:p>
            <a:pPr marL="265430" marR="276225" indent="-253365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/>
              </a:rPr>
              <a:t>On-trial disease evaluations are applied uniformly across treatment arms</a:t>
            </a:r>
          </a:p>
          <a:p>
            <a:pPr marL="12065" marR="276225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</a:pPr>
            <a:endParaRPr lang="en-US" sz="1000" dirty="0">
              <a:cs typeface="Arial"/>
            </a:endParaRPr>
          </a:p>
          <a:p>
            <a:pPr marL="12065" marR="276225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</a:pPr>
            <a:r>
              <a:rPr lang="en-US" sz="1000" u="sng" dirty="0">
                <a:cs typeface="Arial" panose="020B0604020202020204" pitchFamily="34" charset="0"/>
              </a:rPr>
              <a:t>Single Arm Study</a:t>
            </a:r>
            <a:endParaRPr lang="en-US" sz="1000" dirty="0">
              <a:cs typeface="Arial"/>
            </a:endParaRPr>
          </a:p>
          <a:p>
            <a:pPr marL="265430" marR="276225" indent="-253365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 panose="020B0604020202020204" pitchFamily="34" charset="0"/>
              </a:rPr>
              <a:t>On-trial disease evaluations are unlikely to align well with historical data</a:t>
            </a:r>
          </a:p>
          <a:p>
            <a:pPr marL="265430" marR="276225" indent="-253365">
              <a:lnSpc>
                <a:spcPct val="116199"/>
              </a:lnSpc>
              <a:spcBef>
                <a:spcPts val="1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000" dirty="0">
                <a:cs typeface="Arial" panose="020B0604020202020204" pitchFamily="34" charset="0"/>
              </a:rPr>
              <a:t>On-trial patients tend to be followed more closely</a:t>
            </a:r>
          </a:p>
        </p:txBody>
      </p:sp>
    </p:spTree>
    <p:extLst>
      <p:ext uri="{BB962C8B-B14F-4D97-AF65-F5344CB8AC3E}">
        <p14:creationId xmlns:p14="http://schemas.microsoft.com/office/powerpoint/2010/main" val="218329362"/>
      </p:ext>
    </p:extLst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95250" y="815975"/>
            <a:ext cx="4020020" cy="1263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marR="5080" indent="-253365">
              <a:lnSpc>
                <a:spcPct val="124500"/>
              </a:lnSpc>
              <a:spcBef>
                <a:spcPts val="600"/>
              </a:spcBef>
            </a:pPr>
            <a:r>
              <a:rPr sz="1000" dirty="0">
                <a:latin typeface="Arial"/>
                <a:cs typeface="Arial"/>
              </a:rPr>
              <a:t>Determining which endpoint to use is an important clinical decision</a:t>
            </a:r>
            <a:endParaRPr lang="en-US" sz="1000" dirty="0">
              <a:latin typeface="Arial"/>
              <a:cs typeface="Arial"/>
            </a:endParaRPr>
          </a:p>
          <a:p>
            <a:pPr marL="265430" marR="5080" indent="-253365">
              <a:lnSpc>
                <a:spcPct val="1245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What is used in the field?</a:t>
            </a:r>
            <a:endParaRPr lang="en-US" sz="1000" dirty="0">
              <a:latin typeface="Arial"/>
              <a:cs typeface="Arial"/>
            </a:endParaRPr>
          </a:p>
          <a:p>
            <a:pPr marL="265430" marR="5080" indent="-253365">
              <a:lnSpc>
                <a:spcPct val="1245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How has the standard-of-care been previously evaluated?  </a:t>
            </a:r>
            <a:endParaRPr lang="en-US" sz="1000" dirty="0">
              <a:latin typeface="Arial"/>
              <a:cs typeface="Arial"/>
            </a:endParaRPr>
          </a:p>
          <a:p>
            <a:pPr marL="265430" marR="5080" indent="-253365">
              <a:lnSpc>
                <a:spcPct val="1245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What is</a:t>
            </a:r>
            <a:r>
              <a:rPr lang="en-US" sz="10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current estimate of this endpoint?</a:t>
            </a:r>
            <a:endParaRPr lang="en-US" sz="1000" dirty="0">
              <a:latin typeface="Arial"/>
              <a:cs typeface="Arial"/>
            </a:endParaRPr>
          </a:p>
          <a:p>
            <a:pPr marL="265430" marR="5080" indent="-253365">
              <a:lnSpc>
                <a:spcPct val="124500"/>
              </a:lnSpc>
              <a:spcBef>
                <a:spcPts val="600"/>
              </a:spcBef>
              <a:buClr>
                <a:srgbClr val="0070C0"/>
              </a:buClr>
              <a:buSzPct val="120000"/>
              <a:buFont typeface="Wingdings" panose="05000000000000000000" pitchFamily="2" charset="2"/>
              <a:buChar char="§"/>
            </a:pPr>
            <a:r>
              <a:rPr sz="1000" dirty="0">
                <a:latin typeface="Arial"/>
                <a:cs typeface="Arial"/>
              </a:rPr>
              <a:t>What degree of improvement do you anticipate?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77216"/>
            <a:ext cx="4608195" cy="512191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40" dirty="0"/>
              <a:t>Primary</a:t>
            </a:r>
            <a:r>
              <a:rPr spc="70" dirty="0"/>
              <a:t> </a:t>
            </a:r>
            <a:r>
              <a:rPr spc="-30" dirty="0"/>
              <a:t>Endpoint</a:t>
            </a:r>
            <a:r>
              <a:rPr lang="en-US" spc="-30" dirty="0"/>
              <a:t> must be chosen in accordance with knowledge of the disease</a:t>
            </a:r>
            <a:endParaRPr spc="-3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8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190C8-C373-5F8B-4326-0544487F55F5}"/>
              </a:ext>
            </a:extLst>
          </p:cNvPr>
          <p:cNvSpPr txBox="1"/>
          <p:nvPr/>
        </p:nvSpPr>
        <p:spPr>
          <a:xfrm>
            <a:off x="95250" y="2949575"/>
            <a:ext cx="4267200" cy="426720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dirty="0"/>
              <a:t>The primary endpoint is a critical parameter that can set your trial up for success when relevant. </a:t>
            </a:r>
          </a:p>
        </p:txBody>
      </p:sp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4297" y="968375"/>
            <a:ext cx="4419600" cy="7914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dirty="0">
                <a:latin typeface="+mj-lt"/>
                <a:cs typeface="Arial"/>
              </a:rPr>
              <a:t>Although only one primary objective, may include multiple secondary objectives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en-US" sz="900" dirty="0">
              <a:latin typeface="+mj-lt"/>
              <a:cs typeface="Times New Roman"/>
            </a:endParaRPr>
          </a:p>
          <a:p>
            <a:pPr marR="1061720">
              <a:lnSpc>
                <a:spcPct val="124500"/>
              </a:lnSpc>
            </a:pPr>
            <a:r>
              <a:rPr sz="900" dirty="0">
                <a:latin typeface="+mj-lt"/>
                <a:cs typeface="Arial"/>
              </a:rPr>
              <a:t>These may be used to </a:t>
            </a:r>
            <a:r>
              <a:rPr lang="en-US" sz="900" dirty="0">
                <a:latin typeface="+mj-lt"/>
                <a:cs typeface="Arial"/>
              </a:rPr>
              <a:t>confirm safety and </a:t>
            </a:r>
            <a:r>
              <a:rPr sz="900" dirty="0">
                <a:latin typeface="+mj-lt"/>
                <a:cs typeface="Arial"/>
              </a:rPr>
              <a:t>generate</a:t>
            </a:r>
            <a:r>
              <a:rPr lang="en-US" sz="900" dirty="0">
                <a:latin typeface="+mj-lt"/>
                <a:cs typeface="Arial"/>
              </a:rPr>
              <a:t> </a:t>
            </a:r>
            <a:r>
              <a:rPr sz="900" dirty="0">
                <a:latin typeface="+mj-lt"/>
                <a:cs typeface="Arial"/>
              </a:rPr>
              <a:t>hypotheses</a:t>
            </a:r>
            <a:r>
              <a:rPr lang="en-US" sz="900" dirty="0">
                <a:latin typeface="+mj-lt"/>
                <a:cs typeface="Arial"/>
              </a:rPr>
              <a:t> </a:t>
            </a:r>
            <a:r>
              <a:rPr sz="900" dirty="0">
                <a:latin typeface="+mj-lt"/>
                <a:cs typeface="Arial"/>
              </a:rPr>
              <a:t>for</a:t>
            </a:r>
            <a:r>
              <a:rPr lang="en-US" sz="900" dirty="0">
                <a:latin typeface="+mj-lt"/>
                <a:cs typeface="Arial"/>
              </a:rPr>
              <a:t> </a:t>
            </a:r>
            <a:r>
              <a:rPr sz="900" dirty="0">
                <a:latin typeface="+mj-lt"/>
                <a:cs typeface="Arial"/>
              </a:rPr>
              <a:t>later</a:t>
            </a:r>
            <a:r>
              <a:rPr lang="en-US" sz="900" dirty="0">
                <a:latin typeface="+mj-lt"/>
                <a:cs typeface="Arial"/>
              </a:rPr>
              <a:t> </a:t>
            </a:r>
            <a:r>
              <a:rPr sz="900" dirty="0">
                <a:latin typeface="+mj-lt"/>
                <a:cs typeface="Arial"/>
              </a:rPr>
              <a:t>studies  </a:t>
            </a:r>
            <a:endParaRPr lang="en-US" sz="900" dirty="0">
              <a:latin typeface="+mj-lt"/>
              <a:cs typeface="Arial"/>
            </a:endParaRPr>
          </a:p>
          <a:p>
            <a:pPr marR="1061720">
              <a:lnSpc>
                <a:spcPct val="124500"/>
              </a:lnSpc>
            </a:pPr>
            <a:endParaRPr lang="en-US" sz="900" dirty="0">
              <a:latin typeface="+mj-lt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40086"/>
            <a:ext cx="4608195" cy="294889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7683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05"/>
              </a:spcBef>
            </a:pPr>
            <a:r>
              <a:rPr spc="-90" dirty="0"/>
              <a:t>Secondary</a:t>
            </a:r>
            <a:r>
              <a:rPr spc="70" dirty="0"/>
              <a:t> </a:t>
            </a:r>
            <a:r>
              <a:rPr spc="-55" dirty="0"/>
              <a:t>Objectives</a:t>
            </a:r>
            <a:r>
              <a:rPr lang="en-US" spc="-55" dirty="0"/>
              <a:t> answer additional questions</a:t>
            </a:r>
            <a:endParaRPr spc="-55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xfrm>
            <a:off x="4265543" y="3312282"/>
            <a:ext cx="160473" cy="69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90"/>
              </a:lnSpc>
            </a:pPr>
            <a:fld id="{81D60167-4931-47E6-BA6A-407CBD079E47}" type="slidenum">
              <a:rPr spc="-5" dirty="0">
                <a:solidFill>
                  <a:srgbClr val="0070C0"/>
                </a:solidFill>
              </a:rPr>
              <a:t>9</a:t>
            </a:fld>
            <a:endParaRPr spc="-5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A76A1A-6FAF-966B-350B-77A63991224F}"/>
              </a:ext>
            </a:extLst>
          </p:cNvPr>
          <p:cNvSpPr/>
          <p:nvPr/>
        </p:nvSpPr>
        <p:spPr bwMode="auto">
          <a:xfrm>
            <a:off x="171450" y="1934846"/>
            <a:ext cx="1143000" cy="61586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latin typeface="+mj-lt"/>
                <a:cs typeface="Arial"/>
              </a:rPr>
              <a:t>Toxicity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of the treatment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21DE41-5E6E-8EB9-C145-94C683F66A16}"/>
              </a:ext>
            </a:extLst>
          </p:cNvPr>
          <p:cNvSpPr/>
          <p:nvPr/>
        </p:nvSpPr>
        <p:spPr bwMode="auto">
          <a:xfrm>
            <a:off x="1695450" y="1939292"/>
            <a:ext cx="1143000" cy="61586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latin typeface="+mj-lt"/>
                <a:cs typeface="Arial"/>
              </a:rPr>
              <a:t>Effect of therapy </a:t>
            </a:r>
          </a:p>
          <a:p>
            <a:pPr marL="12700" marR="5080" algn="ctr"/>
            <a:r>
              <a:rPr lang="en-US" sz="800" dirty="0">
                <a:latin typeface="+mj-lt"/>
                <a:cs typeface="Arial"/>
              </a:rPr>
              <a:t>on tumor targets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424D92-E2D4-AE22-2F51-50229E26D0B9}"/>
              </a:ext>
            </a:extLst>
          </p:cNvPr>
          <p:cNvSpPr/>
          <p:nvPr/>
        </p:nvSpPr>
        <p:spPr bwMode="auto">
          <a:xfrm>
            <a:off x="3095631" y="1934846"/>
            <a:ext cx="1143000" cy="615864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70C0"/>
            </a:solidFill>
          </a:ln>
          <a:effectLst/>
        </p:spPr>
        <p:txBody>
          <a:bodyPr wrap="none" rtlCol="0" anchor="ctr"/>
          <a:lstStyle/>
          <a:p>
            <a:pPr marL="12700" marR="5080" algn="ctr"/>
            <a:r>
              <a:rPr lang="en-US" sz="800" dirty="0">
                <a:latin typeface="+mj-lt"/>
                <a:cs typeface="Arial"/>
              </a:rPr>
              <a:t>Pharmacokinetics</a:t>
            </a:r>
          </a:p>
        </p:txBody>
      </p:sp>
    </p:spTree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Office Theme">
  <a:themeElements>
    <a:clrScheme name="MSK update 1">
      <a:dk1>
        <a:srgbClr val="000000"/>
      </a:dk1>
      <a:lt1>
        <a:srgbClr val="FFFFFF"/>
      </a:lt1>
      <a:dk2>
        <a:srgbClr val="9E9E98"/>
      </a:dk2>
      <a:lt2>
        <a:srgbClr val="D5D3C7"/>
      </a:lt2>
      <a:accent1>
        <a:srgbClr val="F15623"/>
      </a:accent1>
      <a:accent2>
        <a:srgbClr val="007CBA"/>
      </a:accent2>
      <a:accent3>
        <a:srgbClr val="F29900"/>
      </a:accent3>
      <a:accent4>
        <a:srgbClr val="006098"/>
      </a:accent4>
      <a:accent5>
        <a:srgbClr val="F6C65B"/>
      </a:accent5>
      <a:accent6>
        <a:srgbClr val="40B3E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00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>
              <a:solidFill>
                <a:srgbClr val="808080"/>
              </a:solidFill>
              <a:bevel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wrap="none" anchor="ctr"/>
      <a:lstStyle>
        <a:defPPr>
          <a:defRPr/>
        </a:defPPr>
      </a:lstStyle>
    </a:spDef>
    <a:txDef>
      <a:spPr/>
      <a:bodyPr vert="horz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sk_how_to_ppt_190206" id="{3EFB81F8-442D-114D-AB9F-7C7943A7A0CD}" vid="{15B864C8-6278-0E45-8334-58A44B4C5A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</TotalTime>
  <Words>2725</Words>
  <Application>Microsoft Office PowerPoint</Application>
  <PresentationFormat>Custom</PresentationFormat>
  <Paragraphs>474</Paragraphs>
  <Slides>46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ＭＳ Ｐゴシック</vt:lpstr>
      <vt:lpstr>Aptos</vt:lpstr>
      <vt:lpstr>Aptos Narrow</vt:lpstr>
      <vt:lpstr>Arial</vt:lpstr>
      <vt:lpstr>Calibri</vt:lpstr>
      <vt:lpstr>Cambria Math</vt:lpstr>
      <vt:lpstr>CMU Serif Roman</vt:lpstr>
      <vt:lpstr>Helvetica</vt:lpstr>
      <vt:lpstr>Times New Roman</vt:lpstr>
      <vt:lpstr>Verdana</vt:lpstr>
      <vt:lpstr>Wingdings</vt:lpstr>
      <vt:lpstr>Office Theme</vt:lpstr>
      <vt:lpstr>PowerPoint Presentation</vt:lpstr>
      <vt:lpstr>Phase II Study Goals</vt:lpstr>
      <vt:lpstr>Primary Objective ≠ Primary Endpoint</vt:lpstr>
      <vt:lpstr>Endpoints must be relevant to the patient population</vt:lpstr>
      <vt:lpstr>Early Stage studies need short term endpoints</vt:lpstr>
      <vt:lpstr>Late Stage studies can use survival</vt:lpstr>
      <vt:lpstr>PFS depends on disease evaluation timing</vt:lpstr>
      <vt:lpstr>Primary Endpoint must be chosen in accordance with knowledge of the disease</vt:lpstr>
      <vt:lpstr>Secondary Objectives answer additional questions</vt:lpstr>
      <vt:lpstr>Eligibility and Evaluability</vt:lpstr>
      <vt:lpstr>Eligibility and Evaluability criteria define our trial population</vt:lpstr>
      <vt:lpstr>Narrow Eligibility and Evaluability may compromise generalizability</vt:lpstr>
      <vt:lpstr>Single Arm Study Designs</vt:lpstr>
      <vt:lpstr>Single arm study design</vt:lpstr>
      <vt:lpstr>Single arm study design</vt:lpstr>
      <vt:lpstr>Single arm study design</vt:lpstr>
      <vt:lpstr>Single arm study design</vt:lpstr>
      <vt:lpstr>Single arm study design</vt:lpstr>
      <vt:lpstr>PowerPoint Presentation</vt:lpstr>
      <vt:lpstr>Single arm study design</vt:lpstr>
      <vt:lpstr>Two-stage single arm study</vt:lpstr>
      <vt:lpstr>Two-stage single arm study</vt:lpstr>
      <vt:lpstr>Randomized Study Design</vt:lpstr>
      <vt:lpstr>Single arm studies are useful but have limitations</vt:lpstr>
      <vt:lpstr>Randomized Studies addresses some of the limitations of single-arm studies</vt:lpstr>
      <vt:lpstr>Randomized Phase II Studies Focus on Long-Term Outcomes</vt:lpstr>
      <vt:lpstr>Comparing Study Designs</vt:lpstr>
      <vt:lpstr>Comparing Study Designs</vt:lpstr>
      <vt:lpstr>Comparing Study Designs</vt:lpstr>
      <vt:lpstr>Safety Stopping Rules</vt:lpstr>
      <vt:lpstr>Safety Stopping Rules monitor patient safety</vt:lpstr>
      <vt:lpstr>Safety Stopping Rules have decision rules similar to efficacy decisions</vt:lpstr>
      <vt:lpstr>Safety is monitored more frequently than efficacy outcomes.</vt:lpstr>
      <vt:lpstr>Master Protocols 1. Basket Trials 2. Umbrella Trials</vt:lpstr>
      <vt:lpstr>From histology-driven to biomarker-driven development</vt:lpstr>
      <vt:lpstr>From histology-driven to biomarker-driven development</vt:lpstr>
      <vt:lpstr>From histology-driven to biomarker-driven development</vt:lpstr>
      <vt:lpstr>Master Protocols combine subtrials</vt:lpstr>
      <vt:lpstr>Umbrella and Basket trials have opposite concepts</vt:lpstr>
      <vt:lpstr>Basket Trials test one therapy across multiple disease groups</vt:lpstr>
      <vt:lpstr>Basket Trials test one therapy across multiple disease groups</vt:lpstr>
      <vt:lpstr>Basket Trials: Test-and-Pool design</vt:lpstr>
      <vt:lpstr>Umbrella Trials test multiple therapies for one disease type</vt:lpstr>
      <vt:lpstr>Umbrella Trials test multiple therapies for one disease type</vt:lpstr>
      <vt:lpstr>Concluding remarks</vt:lpstr>
      <vt:lpstr>Possible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II Clinical Trial Designs</dc:title>
  <dc:creator>Sean Devlin</dc:creator>
  <cp:lastModifiedBy>Mauguen, Audrey</cp:lastModifiedBy>
  <cp:revision>66</cp:revision>
  <dcterms:created xsi:type="dcterms:W3CDTF">2020-10-08T19:24:22Z</dcterms:created>
  <dcterms:modified xsi:type="dcterms:W3CDTF">2026-03-05T22:23:56Z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2019-10-27T00:00:00Z</vt:filetime>
  </property>
  <property fmtid="{D5CDD505-2E9C-101B-9397-08002B2CF9AE}" pid="3" name="Creator">
    <vt:lpwstr>LaTeX with Beamer class</vt:lpwstr>
  </property>
  <property fmtid="{D5CDD505-2E9C-101B-9397-08002B2CF9AE}" pid="4" name="LastSaved">
    <vt:filetime>2020-10-08T00:00:00Z</vt:filetime>
  </property>
</Properties>
</file>