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6" autoAdjust="0"/>
    <p:restoredTop sz="94660"/>
  </p:normalViewPr>
  <p:slideViewPr>
    <p:cSldViewPr snapToGrid="0">
      <p:cViewPr varScale="1">
        <p:scale>
          <a:sx n="99" d="100"/>
          <a:sy n="99" d="100"/>
        </p:scale>
        <p:origin x="9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11/5/2025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02140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11/5/2025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80253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11/5/2025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630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11/5/2025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0955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11/5/2025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9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11/5/2025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3829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11/5/2025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06971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11/5/2025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8019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11/5/2025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9378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11/5/2025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9605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11/5/2025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00623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11/5/2025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81890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skeducation.mskcc.org/login/index.php"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Picture 3" descr="Vector background of vibrant colors splashing">
            <a:extLst>
              <a:ext uri="{FF2B5EF4-FFF2-40B4-BE49-F238E27FC236}">
                <a16:creationId xmlns:a16="http://schemas.microsoft.com/office/drawing/2014/main" id="{F4EEE3C5-B0B2-9FF9-55F2-8EB288DF3F1C}"/>
              </a:ext>
            </a:extLst>
          </p:cNvPr>
          <p:cNvPicPr>
            <a:picLocks noChangeAspect="1"/>
          </p:cNvPicPr>
          <p:nvPr/>
        </p:nvPicPr>
        <p:blipFill>
          <a:blip r:embed="rId2"/>
          <a:srcRect t="24800" r="9091"/>
          <a:stretch>
            <a:fillRect/>
          </a:stretch>
        </p:blipFill>
        <p:spPr>
          <a:xfrm>
            <a:off x="1" y="10"/>
            <a:ext cx="12192000" cy="6857990"/>
          </a:xfrm>
          <a:prstGeom prst="rect">
            <a:avLst/>
          </a:prstGeom>
        </p:spPr>
      </p:pic>
      <p:sp>
        <p:nvSpPr>
          <p:cNvPr id="29" name="Rectangle 28">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4444" y="1066800"/>
            <a:ext cx="4682990" cy="4724400"/>
          </a:xfrm>
          <a:prstGeom prst="rect">
            <a:avLst/>
          </a:prstGeom>
          <a:solidFill>
            <a:schemeClr val="bg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BEE0CF21-59FA-7C16-665D-340CC877B5E9}"/>
              </a:ext>
            </a:extLst>
          </p:cNvPr>
          <p:cNvSpPr>
            <a:spLocks noGrp="1"/>
          </p:cNvSpPr>
          <p:nvPr>
            <p:ph type="ctrTitle"/>
          </p:nvPr>
        </p:nvSpPr>
        <p:spPr>
          <a:xfrm>
            <a:off x="804818" y="1562101"/>
            <a:ext cx="3905203" cy="2738530"/>
          </a:xfrm>
        </p:spPr>
        <p:txBody>
          <a:bodyPr anchor="t">
            <a:normAutofit fontScale="90000"/>
          </a:bodyPr>
          <a:lstStyle/>
          <a:p>
            <a:pPr>
              <a:lnSpc>
                <a:spcPct val="90000"/>
              </a:lnSpc>
            </a:pPr>
            <a:r>
              <a:rPr lang="en-US" sz="4800" dirty="0">
                <a:latin typeface="ADLaM Display" panose="02010000000000000000" pitchFamily="2" charset="0"/>
                <a:ea typeface="ADLaM Display" panose="02010000000000000000" pitchFamily="2" charset="0"/>
                <a:cs typeface="ADLaM Display" panose="02010000000000000000" pitchFamily="2" charset="0"/>
              </a:rPr>
              <a:t>MOODLE</a:t>
            </a:r>
            <a:br>
              <a:rPr lang="en-US" sz="3700" dirty="0">
                <a:latin typeface="ADLaM Display" panose="02010000000000000000" pitchFamily="2" charset="0"/>
                <a:ea typeface="ADLaM Display" panose="02010000000000000000" pitchFamily="2" charset="0"/>
                <a:cs typeface="ADLaM Display" panose="02010000000000000000" pitchFamily="2" charset="0"/>
              </a:rPr>
            </a:br>
            <a:br>
              <a:rPr lang="en-US" sz="3700" dirty="0">
                <a:latin typeface="ADLaM Display" panose="02010000000000000000" pitchFamily="2" charset="0"/>
                <a:ea typeface="ADLaM Display" panose="02010000000000000000" pitchFamily="2" charset="0"/>
                <a:cs typeface="ADLaM Display" panose="02010000000000000000" pitchFamily="2" charset="0"/>
              </a:rPr>
            </a:br>
            <a:r>
              <a:rPr lang="en-US" sz="3700" dirty="0">
                <a:latin typeface="ADLaM Display" panose="02010000000000000000" pitchFamily="2" charset="0"/>
                <a:ea typeface="ADLaM Display" panose="02010000000000000000" pitchFamily="2" charset="0"/>
                <a:cs typeface="ADLaM Display" panose="02010000000000000000" pitchFamily="2" charset="0"/>
              </a:rPr>
              <a:t>Your online learning platform.</a:t>
            </a:r>
          </a:p>
        </p:txBody>
      </p:sp>
      <p:cxnSp>
        <p:nvCxnSpPr>
          <p:cNvPr id="31" name="Straight Connector 30">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0800000" flipV="1">
            <a:off x="305077" y="1063752"/>
            <a:ext cx="0" cy="472744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3002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a:extLst>
              <a:ext uri="{FF2B5EF4-FFF2-40B4-BE49-F238E27FC236}">
                <a16:creationId xmlns:a16="http://schemas.microsoft.com/office/drawing/2014/main" id="{B1EF6881-563E-582C-AA25-4BDFD3A35F07}"/>
              </a:ext>
            </a:extLst>
          </p:cNvPr>
          <p:cNvSpPr txBox="1"/>
          <p:nvPr/>
        </p:nvSpPr>
        <p:spPr>
          <a:xfrm>
            <a:off x="1241659" y="522790"/>
            <a:ext cx="10445817" cy="584775"/>
          </a:xfrm>
          <a:prstGeom prst="rect">
            <a:avLst/>
          </a:prstGeom>
          <a:noFill/>
        </p:spPr>
        <p:txBody>
          <a:bodyPr wrap="square">
            <a:spAutoFit/>
          </a:bodyPr>
          <a:lstStyle/>
          <a:p>
            <a:r>
              <a:rPr lang="en-US" sz="3200" b="1" dirty="0"/>
              <a:t>Go to: https://mskeducation.mskcc.org/login/index.php</a:t>
            </a:r>
          </a:p>
        </p:txBody>
      </p:sp>
      <p:pic>
        <p:nvPicPr>
          <p:cNvPr id="5" name="Picture 4" descr="A close-up of a document&#10;&#10;AI-generated content may be incorrect.">
            <a:extLst>
              <a:ext uri="{FF2B5EF4-FFF2-40B4-BE49-F238E27FC236}">
                <a16:creationId xmlns:a16="http://schemas.microsoft.com/office/drawing/2014/main" id="{950D516F-AE7F-5C09-77D0-ED957B2F2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877" y="1527404"/>
            <a:ext cx="8628499" cy="4619842"/>
          </a:xfrm>
          <a:prstGeom prst="rect">
            <a:avLst/>
          </a:prstGeom>
        </p:spPr>
      </p:pic>
    </p:spTree>
    <p:extLst>
      <p:ext uri="{BB962C8B-B14F-4D97-AF65-F5344CB8AC3E}">
        <p14:creationId xmlns:p14="http://schemas.microsoft.com/office/powerpoint/2010/main" val="289671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login screen&#10;&#10;AI-generated content may be incorrect.">
            <a:extLst>
              <a:ext uri="{FF2B5EF4-FFF2-40B4-BE49-F238E27FC236}">
                <a16:creationId xmlns:a16="http://schemas.microsoft.com/office/drawing/2014/main" id="{F247AEEB-96B4-5E70-36B7-26A4BA490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7310" y="318653"/>
            <a:ext cx="5077534" cy="6220693"/>
          </a:xfrm>
          <a:prstGeom prst="rect">
            <a:avLst/>
          </a:prstGeom>
        </p:spPr>
      </p:pic>
      <p:sp>
        <p:nvSpPr>
          <p:cNvPr id="4" name="TextBox 3">
            <a:extLst>
              <a:ext uri="{FF2B5EF4-FFF2-40B4-BE49-F238E27FC236}">
                <a16:creationId xmlns:a16="http://schemas.microsoft.com/office/drawing/2014/main" id="{B139F3F4-0EB4-E205-A6EA-31621D8B531F}"/>
              </a:ext>
            </a:extLst>
          </p:cNvPr>
          <p:cNvSpPr txBox="1"/>
          <p:nvPr/>
        </p:nvSpPr>
        <p:spPr>
          <a:xfrm>
            <a:off x="271239" y="4602691"/>
            <a:ext cx="4801802" cy="923330"/>
          </a:xfrm>
          <a:prstGeom prst="rect">
            <a:avLst/>
          </a:prstGeom>
          <a:noFill/>
        </p:spPr>
        <p:txBody>
          <a:bodyPr wrap="square" rtlCol="0">
            <a:spAutoFit/>
          </a:bodyPr>
          <a:lstStyle/>
          <a:p>
            <a:r>
              <a:rPr lang="en-US" b="1" dirty="0"/>
              <a:t>Click here and log in using your MSK Credentials (same as email username and password)</a:t>
            </a:r>
          </a:p>
        </p:txBody>
      </p:sp>
      <p:sp>
        <p:nvSpPr>
          <p:cNvPr id="5" name="Arrow: Right 4">
            <a:extLst>
              <a:ext uri="{FF2B5EF4-FFF2-40B4-BE49-F238E27FC236}">
                <a16:creationId xmlns:a16="http://schemas.microsoft.com/office/drawing/2014/main" id="{7CFAB91D-B54B-2CD2-83F7-3F7B4E7B7AD7}"/>
              </a:ext>
            </a:extLst>
          </p:cNvPr>
          <p:cNvSpPr/>
          <p:nvPr/>
        </p:nvSpPr>
        <p:spPr>
          <a:xfrm>
            <a:off x="4183693" y="4707275"/>
            <a:ext cx="889348" cy="2454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054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083D27-976C-937F-5883-16D76043C2DB}"/>
              </a:ext>
            </a:extLst>
          </p:cNvPr>
          <p:cNvPicPr>
            <a:picLocks noChangeAspect="1"/>
          </p:cNvPicPr>
          <p:nvPr/>
        </p:nvPicPr>
        <p:blipFill>
          <a:blip r:embed="rId2"/>
          <a:stretch>
            <a:fillRect/>
          </a:stretch>
        </p:blipFill>
        <p:spPr>
          <a:xfrm>
            <a:off x="2518936" y="701458"/>
            <a:ext cx="8004876" cy="4885151"/>
          </a:xfrm>
          <a:prstGeom prst="rect">
            <a:avLst/>
          </a:prstGeom>
        </p:spPr>
      </p:pic>
      <p:sp>
        <p:nvSpPr>
          <p:cNvPr id="3" name="TextBox 2">
            <a:extLst>
              <a:ext uri="{FF2B5EF4-FFF2-40B4-BE49-F238E27FC236}">
                <a16:creationId xmlns:a16="http://schemas.microsoft.com/office/drawing/2014/main" id="{C2352401-309C-BF3F-DF3D-A62D879FB77F}"/>
              </a:ext>
            </a:extLst>
          </p:cNvPr>
          <p:cNvSpPr txBox="1"/>
          <p:nvPr/>
        </p:nvSpPr>
        <p:spPr>
          <a:xfrm>
            <a:off x="1495898" y="3607399"/>
            <a:ext cx="2400901" cy="369332"/>
          </a:xfrm>
          <a:prstGeom prst="rect">
            <a:avLst/>
          </a:prstGeom>
          <a:noFill/>
        </p:spPr>
        <p:txBody>
          <a:bodyPr wrap="square" rtlCol="0">
            <a:spAutoFit/>
          </a:bodyPr>
          <a:lstStyle/>
          <a:p>
            <a:r>
              <a:rPr lang="en-US" b="1" dirty="0"/>
              <a:t>This is your course! </a:t>
            </a:r>
          </a:p>
        </p:txBody>
      </p:sp>
      <p:sp>
        <p:nvSpPr>
          <p:cNvPr id="4" name="Arrow: Right 3">
            <a:extLst>
              <a:ext uri="{FF2B5EF4-FFF2-40B4-BE49-F238E27FC236}">
                <a16:creationId xmlns:a16="http://schemas.microsoft.com/office/drawing/2014/main" id="{DC6B0197-7D04-DD5C-1B53-7D52122A65EA}"/>
              </a:ext>
            </a:extLst>
          </p:cNvPr>
          <p:cNvSpPr/>
          <p:nvPr/>
        </p:nvSpPr>
        <p:spPr>
          <a:xfrm>
            <a:off x="3770334" y="3669316"/>
            <a:ext cx="889348" cy="2454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13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58D85FB8-5732-A82B-BC3A-22A27B96E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049" y="1563955"/>
            <a:ext cx="8267178" cy="4891567"/>
          </a:xfrm>
          <a:prstGeom prst="rect">
            <a:avLst/>
          </a:prstGeom>
        </p:spPr>
      </p:pic>
      <p:sp>
        <p:nvSpPr>
          <p:cNvPr id="4" name="TextBox 3">
            <a:extLst>
              <a:ext uri="{FF2B5EF4-FFF2-40B4-BE49-F238E27FC236}">
                <a16:creationId xmlns:a16="http://schemas.microsoft.com/office/drawing/2014/main" id="{E06229F7-50D3-0EEF-F613-3256D5CFB823}"/>
              </a:ext>
            </a:extLst>
          </p:cNvPr>
          <p:cNvSpPr txBox="1"/>
          <p:nvPr/>
        </p:nvSpPr>
        <p:spPr>
          <a:xfrm>
            <a:off x="2265119" y="402478"/>
            <a:ext cx="8597039" cy="923330"/>
          </a:xfrm>
          <a:prstGeom prst="rect">
            <a:avLst/>
          </a:prstGeom>
          <a:noFill/>
        </p:spPr>
        <p:txBody>
          <a:bodyPr wrap="square" rtlCol="0">
            <a:spAutoFit/>
          </a:bodyPr>
          <a:lstStyle/>
          <a:p>
            <a:r>
              <a:rPr lang="en-US" b="1" dirty="0"/>
              <a:t>The entire course is here and each week, you can log in and view any documents (assignments, papers, tests, virtual meeting links, etc.) we are using that week, and you can listen to past lectures (again).</a:t>
            </a:r>
          </a:p>
        </p:txBody>
      </p:sp>
    </p:spTree>
    <p:extLst>
      <p:ext uri="{BB962C8B-B14F-4D97-AF65-F5344CB8AC3E}">
        <p14:creationId xmlns:p14="http://schemas.microsoft.com/office/powerpoint/2010/main" val="4056185518"/>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10</TotalTime>
  <Words>92</Words>
  <Application>Microsoft Office PowerPoint</Application>
  <PresentationFormat>Widescreen</PresentationFormat>
  <Paragraphs>5</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ADLaM Display</vt:lpstr>
      <vt:lpstr>Arial</vt:lpstr>
      <vt:lpstr>Grandview Display</vt:lpstr>
      <vt:lpstr>DashVTI</vt:lpstr>
      <vt:lpstr>MOODLE  Your online learning platform.</vt:lpstr>
      <vt:lpstr>PowerPoint Presentation</vt:lpstr>
      <vt:lpstr>PowerPoint Presentation</vt:lpstr>
      <vt:lpstr>PowerPoint Presentation</vt:lpstr>
      <vt:lpstr>PowerPoint Presentation</vt:lpstr>
    </vt:vector>
  </TitlesOfParts>
  <Company>MSK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Mohammed, Raia</dc:creator>
  <cp:lastModifiedBy>Mohammed, Raia</cp:lastModifiedBy>
  <cp:revision>3</cp:revision>
  <dcterms:created xsi:type="dcterms:W3CDTF">2025-11-05T18:43:11Z</dcterms:created>
  <dcterms:modified xsi:type="dcterms:W3CDTF">2025-11-05T18:53:52Z</dcterms:modified>
</cp:coreProperties>
</file>