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3" r:id="rId5"/>
  </p:sldMasterIdLst>
  <p:notesMasterIdLst>
    <p:notesMasterId r:id="rId18"/>
  </p:notesMasterIdLst>
  <p:sldIdLst>
    <p:sldId id="11044" r:id="rId6"/>
    <p:sldId id="11045" r:id="rId7"/>
    <p:sldId id="11051" r:id="rId8"/>
    <p:sldId id="1211" r:id="rId9"/>
    <p:sldId id="1215" r:id="rId10"/>
    <p:sldId id="11046" r:id="rId11"/>
    <p:sldId id="11052" r:id="rId12"/>
    <p:sldId id="11054" r:id="rId13"/>
    <p:sldId id="11055" r:id="rId14"/>
    <p:sldId id="11047" r:id="rId15"/>
    <p:sldId id="11053" r:id="rId16"/>
    <p:sldId id="1105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B5DC11-EE94-4A00-9E36-7AF34935EE9D}" v="1" dt="2026-03-20T16:14:46.231"/>
    <p1510:client id="{CB59FEE7-14C5-4282-81F7-161789AB7040}" v="4" dt="2026-03-20T16:24:32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58" autoAdjust="0"/>
    <p:restoredTop sz="94645"/>
  </p:normalViewPr>
  <p:slideViewPr>
    <p:cSldViewPr snapToGrid="0">
      <p:cViewPr varScale="1">
        <p:scale>
          <a:sx n="82" d="100"/>
          <a:sy n="82" d="100"/>
        </p:scale>
        <p:origin x="271" y="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oonawala, Naqiya" userId="S::choonan@mskcc.org::c69efc89-5a60-4c09-92bf-0fef9cde0a91" providerId="AD" clId="Web-{CB59FEE7-14C5-4282-81F7-161789AB7040}"/>
    <pc:docChg chg="modSld">
      <pc:chgData name="Choonawala, Naqiya" userId="S::choonan@mskcc.org::c69efc89-5a60-4c09-92bf-0fef9cde0a91" providerId="AD" clId="Web-{CB59FEE7-14C5-4282-81F7-161789AB7040}" dt="2026-03-20T16:24:32.167" v="2" actId="1076"/>
      <pc:docMkLst>
        <pc:docMk/>
      </pc:docMkLst>
      <pc:sldChg chg="addSp modSp">
        <pc:chgData name="Choonawala, Naqiya" userId="S::choonan@mskcc.org::c69efc89-5a60-4c09-92bf-0fef9cde0a91" providerId="AD" clId="Web-{CB59FEE7-14C5-4282-81F7-161789AB7040}" dt="2026-03-20T16:24:32.167" v="2" actId="1076"/>
        <pc:sldMkLst>
          <pc:docMk/>
          <pc:sldMk cId="3583735967" sldId="11044"/>
        </pc:sldMkLst>
        <pc:picChg chg="add mod">
          <ac:chgData name="Choonawala, Naqiya" userId="S::choonan@mskcc.org::c69efc89-5a60-4c09-92bf-0fef9cde0a91" providerId="AD" clId="Web-{CB59FEE7-14C5-4282-81F7-161789AB7040}" dt="2026-03-20T16:24:32.167" v="2" actId="1076"/>
          <ac:picMkLst>
            <pc:docMk/>
            <pc:sldMk cId="3583735967" sldId="11044"/>
            <ac:picMk id="2" creationId="{E060B1DF-C07C-D67A-6B3F-DDD88B5082D2}"/>
          </ac:picMkLst>
        </pc:picChg>
      </pc:sldChg>
    </pc:docChg>
  </pc:docChgLst>
  <pc:docChgLst>
    <pc:chgData name="Choonawala, Naqiya" userId="S::choonan@mskcc.org::c69efc89-5a60-4c09-92bf-0fef9cde0a91" providerId="AD" clId="Web-{65B5DC11-EE94-4A00-9E36-7AF34935EE9D}"/>
    <pc:docChg chg="modSld">
      <pc:chgData name="Choonawala, Naqiya" userId="S::choonan@mskcc.org::c69efc89-5a60-4c09-92bf-0fef9cde0a91" providerId="AD" clId="Web-{65B5DC11-EE94-4A00-9E36-7AF34935EE9D}" dt="2026-03-20T16:14:46.231" v="0" actId="20577"/>
      <pc:docMkLst>
        <pc:docMk/>
      </pc:docMkLst>
      <pc:sldChg chg="modSp">
        <pc:chgData name="Choonawala, Naqiya" userId="S::choonan@mskcc.org::c69efc89-5a60-4c09-92bf-0fef9cde0a91" providerId="AD" clId="Web-{65B5DC11-EE94-4A00-9E36-7AF34935EE9D}" dt="2026-03-20T16:14:46.231" v="0" actId="20577"/>
        <pc:sldMkLst>
          <pc:docMk/>
          <pc:sldMk cId="3583735967" sldId="11044"/>
        </pc:sldMkLst>
        <pc:spChg chg="mod">
          <ac:chgData name="Choonawala, Naqiya" userId="S::choonan@mskcc.org::c69efc89-5a60-4c09-92bf-0fef9cde0a91" providerId="AD" clId="Web-{65B5DC11-EE94-4A00-9E36-7AF34935EE9D}" dt="2026-03-20T16:14:46.231" v="0" actId="20577"/>
          <ac:spMkLst>
            <pc:docMk/>
            <pc:sldMk cId="3583735967" sldId="11044"/>
            <ac:spMk id="3" creationId="{076CF193-54E8-C14F-D5F2-620D39B124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10F10-03CC-4A1B-8A94-675EFF5B135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E0CEA-B2D0-4E12-978E-8EF7657D0A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85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8E1A-D53A-4E00-820D-684ECE840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D9329-E84D-47E1-8E72-A8AB0B0A9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4D120-8274-4855-9D5B-E6C9A82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EC7AD-72E0-4B4B-8F8F-F082EAC71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176AE-E7AD-4946-ABF0-35C220C50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4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DA7AC-F6F2-403D-9131-CD965545B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D7B90-68E8-4CD1-BC1C-B0D132CB1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32462-C3A8-462E-8B4E-07DFCA6943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FE426-4740-45E6-9C56-0B7FB64E3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204BF-C159-4376-AE21-B6BC4996E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8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5E7B9-C55D-449B-A527-B3A8663F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79E33-4D74-4A55-BDF0-B14B03B79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DD3CF-2007-478A-9F4B-E3E0219039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9C39F-6774-49AE-A2A9-99C8BAD3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6E543-40BC-4DB3-A0FD-060217DE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93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0B206-955A-4712-A328-FAD553A1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28800-56D4-41E3-A8EE-D1C6262F7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9396E-C658-4062-8AE5-FA5FA7667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666BC-29A5-4A89-B84E-1FFE2E60E5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C5ED1-DF1E-4A75-BC74-CE89F20E7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A645B-68E5-4FC5-8629-F6692AAC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1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38BE-EEFD-4875-A2A6-FDD13F6DB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C7976-46E0-4885-AB7A-588C1EB81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7B81-7FDE-434B-91DF-1939F2D4C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DACA4A-FA37-4BC1-A3BF-0F8936C05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302E35-52D0-421F-9802-FECD39B19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A89651-E18C-41ED-82DF-DA849D90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130971-00F1-4E68-B694-009F0BF2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C7BFF-1B6B-46B3-AE1F-36C46713D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066-A61F-4CD4-A1B6-CB21BD83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6EF9EA-35E0-43E1-A9B7-15E228AA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7B76B6-9767-4A75-B3B5-37D125966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01203-23D7-4E9C-B727-BAFA5291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8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2695F6-5752-4A25-831B-9A47943D4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6A295-5B12-42DA-81D3-C61E3F0A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256FC-6392-4C19-A02F-3D186AE2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6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FF7D9-E77A-4C65-8921-7E192DA5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ED21A-4A45-44C0-9CE2-E45F17BB4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CE185-CDB8-4ACD-A1EB-EF8025445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7C891-0BFB-4027-ADE7-E66946A9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C78AF-FE05-4E2F-AC9A-008B13294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A8544-BE9A-4134-ACE4-507F22643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42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C1C74-7004-427A-A543-C82D47930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9C89D-7D81-4E9A-85DF-957FB1431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D16C0-D516-45F7-8BC4-3507C943C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7ED0D-F7CA-47C2-BA19-F701517F4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8AFC5-C395-4EB6-877F-F468FFD23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B610F3-6AB5-484A-A713-034304DBF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52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54AC1-1CB5-447D-8504-001E5E244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8B0BE-0934-484C-8A7D-DCFA699F3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1053A-0B50-436C-B015-8189CE40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85769-33CC-4D5A-A8B1-CA7D5027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D64DB-1903-4129-9109-EE34D0CF7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3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72E44D-401B-46F6-9E90-8431A43CA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26E5B-3E62-4F2E-9194-078E6B8C8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8976A-7297-42A4-B43D-47CFFFDB9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7F09E-1B08-41FB-A50D-B6664EE3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D026D-A43E-4292-8BFE-20491D672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702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5E47407-2EC8-524C-85CD-E0BC1A1C8F1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4825" y="1920241"/>
            <a:ext cx="7419975" cy="1508760"/>
          </a:xfrm>
        </p:spPr>
        <p:txBody>
          <a:bodyPr vert="horz" anchor="t"/>
          <a:lstStyle>
            <a:lvl1pPr algn="l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A2E778-C602-5B40-8E0C-1BAE808E3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825" y="4389120"/>
            <a:ext cx="3505201" cy="457200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Month 00, 20XX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A9A0FEB-2318-1E41-A04B-A702497639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823" y="3566160"/>
            <a:ext cx="7419975" cy="549249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0712B6-3AED-D544-981A-57D7BE0730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038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D4DC-2C61-E84B-BADF-7DD41D575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ABDDB8-7E46-B14A-82FA-1F6B79511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FDB06-852C-BC41-B094-5D8C6764B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CD894-5CC7-364E-B566-105963A96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2AAF8-D270-F145-AA1A-1CCC952E0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404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633BF-23EF-9F49-BB2B-DF0D5C6B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DA98D-7C63-CB4E-891A-6A894027A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54B58-F343-C34D-AE41-791A2C89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5264D-011D-A341-802E-5FC7D876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E6FEB-CFCD-864A-9FF0-01D84EAA4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23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C347-CA59-6849-9AF2-7BE1E78C8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D529D-4F1E-5A48-AB0E-AB6B56031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83686-2B17-2449-93D3-2F8C4474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915BA-9583-C245-9098-114689787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36120-6936-AB44-8F26-AB3D02D18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42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97EF7-9198-0549-98A7-019278D51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CD54D-663B-834E-8990-77A5B24BD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26522-3A3D-7C4C-8DF9-98278AE90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460F2-088D-444A-8539-810FF994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FF84D-7012-6848-8C74-1CC5374E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2DD74-2737-9748-B9C8-3B998128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66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2EC3D-CA9D-8448-88E4-F1F012551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5990B-83CA-F842-B362-04D2928A5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C9184-CA70-D74B-9711-9380D53D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EAE4C-177F-8D46-B6DC-25FA4AEA0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65335D-C201-7F49-9617-1B0803C72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DF6AE5-0D27-B34D-AF6F-280521672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7D794B-3CDE-FF48-93CB-E63BCDEC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AF96D6-C9CB-484B-ACC1-79140304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484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4397-0C19-454A-9702-1EB1AD9F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FC263C-3CA4-8543-BC4C-AE2535578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14BAD4-D3BA-314A-8969-AA69C56B0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B3339-0C05-584C-93AC-A7C164FC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776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AB6526-0964-6147-9EAD-9BC412262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6FC94A-7C86-6646-812E-48671060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06803-952E-F54C-9F8C-53C96E12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42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DCE0F-BF5E-3E45-8505-475852347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384DD-D327-C14F-B5D5-6197AE9CF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94376-0B33-5843-87A5-D054AA1F0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B6355-65BC-5C47-A778-5F39577A0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0D378-C5B2-9248-BD2D-E85CC1698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1A39C-59F6-7841-9811-96560953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12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CDE8-33DD-BE47-BB9C-FF1A292C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0E7AE1-6CCC-AA4E-AB8E-7436D1DE42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6B139-E7B8-8040-A46D-1350F8B77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E732A-5A55-D54B-BC55-517D93F89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C3F90-1E91-CC4B-A711-DD68F9DA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67E5F2-5E43-4F41-902A-88287ABB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104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9E499-1D7C-E843-9F05-7EAC1FEF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A5021-4B1B-FA4F-8A2C-99393B3FA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10A95-D44D-174A-B20A-F2292BA46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0D180-0644-6742-BB10-A43BFC95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07B26-C5F8-224E-B768-72FA29A16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48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50979-CA41-3943-B712-85B48060C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CD8A9-4233-A840-A472-224335F11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C2B6D-F2D6-764B-A0D8-AFF5C5BE8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284B2-2FCE-694A-872A-31468BFE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CEF8C-F8FE-7645-8EB0-5BE3B8F91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6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29DD5B-344D-4BF2-B1E2-2A67565E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54303-F829-4939-86C5-F748367EC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DF779F2-8459-D347-AC40-F5EB731399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5BEF30-8A9E-9A4F-BFB0-72DAABF7CF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09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0F50-E1DB-D445-B714-37057AF1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E53D6-B340-8F48-9692-6E3085FB8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3630B-C916-B64F-8F73-495357F80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44062-DDA1-3047-8F57-E1E64C052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6C3D1-6AFA-B744-A5E4-D43E42FF7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0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6CF193-54E8-C14F-D5F2-620D39B12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941" y="1106034"/>
            <a:ext cx="5852067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900">
                <a:latin typeface="Arial"/>
                <a:cs typeface="Arial"/>
              </a:rPr>
              <a:t>MSK Global Cancer Research and Training (GCRT) </a:t>
            </a:r>
            <a:r>
              <a:rPr lang="en-US" sz="3200" dirty="0">
                <a:latin typeface="Arial"/>
                <a:cs typeface="Arial"/>
              </a:rPr>
              <a:t> 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>
                <a:latin typeface="Arial"/>
                <a:cs typeface="Arial"/>
              </a:rPr>
              <a:t>African Research Group for </a:t>
            </a:r>
            <a:r>
              <a:rPr lang="en-US" sz="3200" dirty="0">
                <a:latin typeface="Arial"/>
                <a:cs typeface="Arial"/>
              </a:rPr>
              <a:t>Oncology (ARGO)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B03E1A-8AC6-4CFB-BBC0-46554D743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3505" y="2742299"/>
            <a:ext cx="4708831" cy="15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49F8E5C-1791-A0E5-F3A6-3B4C88967CF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693504" y="1132683"/>
            <a:ext cx="4708833" cy="994311"/>
          </a:xfrm>
          <a:prstGeom prst="rect">
            <a:avLst/>
          </a:prstGeom>
        </p:spPr>
      </p:pic>
      <p:pic>
        <p:nvPicPr>
          <p:cNvPr id="2" name="Picture 1" descr="A close-up of a logo&#10;&#10;AI-generated content may be incorrect.">
            <a:extLst>
              <a:ext uri="{FF2B5EF4-FFF2-40B4-BE49-F238E27FC236}">
                <a16:creationId xmlns:a16="http://schemas.microsoft.com/office/drawing/2014/main" id="{E060B1DF-C07C-D67A-6B3F-DDD88B508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821" y="4560628"/>
            <a:ext cx="3900196" cy="198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3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C25A120-EAB0-EE40-B349-24521B1704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023B9-9F58-8640-A64E-0508A80F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4C4C2-4BA1-F26B-DEC7-6896738C46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B02019-3A59-AF94-A20D-FE3188B3F8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575F56-BD6C-300B-DCEA-936545F8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your multi-disciplinary team</a:t>
            </a:r>
          </a:p>
        </p:txBody>
      </p:sp>
    </p:spTree>
    <p:extLst>
      <p:ext uri="{BB962C8B-B14F-4D97-AF65-F5344CB8AC3E}">
        <p14:creationId xmlns:p14="http://schemas.microsoft.com/office/powerpoint/2010/main" val="1998805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15DAE-3F33-5DFA-6395-1599E2B0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Where to Start?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75E7F-3101-1FF0-2DD4-B4798C957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>
              <a:defRPr/>
            </a:pPr>
            <a:r>
              <a:rPr lang="en-US" altLang="en-US" sz="2800" dirty="0"/>
              <a:t>Develop central hypothesis.</a:t>
            </a:r>
          </a:p>
          <a:p>
            <a:pPr>
              <a:defRPr/>
            </a:pPr>
            <a:r>
              <a:rPr lang="en-US" altLang="en-US" sz="2800" dirty="0"/>
              <a:t>Develop key aims.</a:t>
            </a:r>
            <a:endParaRPr lang="en-US" sz="28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9285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669F7EAB-B888-159A-C695-96CED8191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B2F5FA7F-8690-739D-93C3-437ABA350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9460" name="Picture 3">
            <a:extLst>
              <a:ext uri="{FF2B5EF4-FFF2-40B4-BE49-F238E27FC236}">
                <a16:creationId xmlns:a16="http://schemas.microsoft.com/office/drawing/2014/main" id="{C8FCD7BD-9689-BE79-1B9A-28F3F326F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9042400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D54BEEA6-4A42-4A7B-4795-A31FD341B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2A55D707-98E7-E5F3-FA31-BCFB05503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5604" name="Picture 3">
            <a:extLst>
              <a:ext uri="{FF2B5EF4-FFF2-40B4-BE49-F238E27FC236}">
                <a16:creationId xmlns:a16="http://schemas.microsoft.com/office/drawing/2014/main" id="{0E256485-FF6E-5EFF-110C-AE13DC8CD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265BC-2B5B-CC61-85C1-9D5CEC4AC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Build Multi-Disciplinary Team of Experts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D7E11-D553-DD90-42FB-1E7623F6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800" dirty="0"/>
              <a:t>What are the required expertise and backgrounds/training necessary to carry out your team science study?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72552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20F68-12A4-DC4E-3ECD-93EB9FD72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70886-5A27-C344-2CAF-B91BDA4D6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Build Multi-Disciplinary Team of Experts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97C7E-1A8D-5B6E-F0C8-F40B09FF82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400" dirty="0"/>
              <a:t>Consider the required (or perceived?) expertise and backgrounds/training necessary to carry out study</a:t>
            </a:r>
          </a:p>
          <a:p>
            <a:pPr lvl="1">
              <a:defRPr/>
            </a:pPr>
            <a:r>
              <a:rPr lang="en-US" altLang="en-US" sz="2000" dirty="0"/>
              <a:t>Epidemiologists, Clinical specialists, Laboratory scientists, Geneticists, Exposure Assessors, Biostatisticians, Project managers, Ethicists</a:t>
            </a:r>
          </a:p>
        </p:txBody>
      </p:sp>
    </p:spTree>
    <p:extLst>
      <p:ext uri="{BB962C8B-B14F-4D97-AF65-F5344CB8AC3E}">
        <p14:creationId xmlns:p14="http://schemas.microsoft.com/office/powerpoint/2010/main" val="329145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034D8-E302-AF45-A377-61F3E0E3B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Recruiting team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06D46-7874-2347-9F0A-0F5F8DBB2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benefits?</a:t>
            </a:r>
          </a:p>
          <a:p>
            <a:pPr lvl="1"/>
            <a:r>
              <a:rPr lang="en-US" dirty="0"/>
              <a:t>Technological</a:t>
            </a:r>
          </a:p>
          <a:p>
            <a:pPr lvl="1"/>
            <a:r>
              <a:rPr lang="en-US" dirty="0"/>
              <a:t>Training</a:t>
            </a:r>
          </a:p>
          <a:p>
            <a:pPr lvl="1"/>
            <a:r>
              <a:rPr lang="en-US" dirty="0"/>
              <a:t>Expertise growth</a:t>
            </a:r>
          </a:p>
          <a:p>
            <a:pPr lvl="1"/>
            <a:r>
              <a:rPr lang="en-US" dirty="0"/>
              <a:t>Education</a:t>
            </a:r>
          </a:p>
          <a:p>
            <a:pPr lvl="1"/>
            <a:r>
              <a:rPr lang="en-US" dirty="0"/>
              <a:t>Short/long term benefits</a:t>
            </a:r>
          </a:p>
          <a:p>
            <a:pPr lvl="1"/>
            <a:r>
              <a:rPr lang="en-US" dirty="0"/>
              <a:t>Promotion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123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3F172-62E2-1A4D-9141-99D60A5F8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expectations with the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4D79E-ABA1-D949-9A83-E149ED0A5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implementation</a:t>
            </a:r>
          </a:p>
          <a:p>
            <a:pPr lvl="1"/>
            <a:r>
              <a:rPr lang="en-US" dirty="0"/>
              <a:t>Materials needed</a:t>
            </a:r>
          </a:p>
          <a:p>
            <a:pPr lvl="1"/>
            <a:r>
              <a:rPr lang="en-US" dirty="0"/>
              <a:t>Staffing</a:t>
            </a:r>
          </a:p>
          <a:p>
            <a:pPr lvl="1"/>
            <a:r>
              <a:rPr lang="en-US" dirty="0"/>
              <a:t>Accrual</a:t>
            </a:r>
          </a:p>
          <a:p>
            <a:pPr lvl="1"/>
            <a:r>
              <a:rPr lang="en-US" dirty="0"/>
              <a:t>finances</a:t>
            </a:r>
          </a:p>
          <a:p>
            <a:r>
              <a:rPr lang="en-US" dirty="0"/>
              <a:t>Deadlines</a:t>
            </a:r>
          </a:p>
          <a:p>
            <a:r>
              <a:rPr lang="en-US" dirty="0"/>
              <a:t>Communications</a:t>
            </a:r>
          </a:p>
          <a:p>
            <a:r>
              <a:rPr lang="en-US" dirty="0"/>
              <a:t>Output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618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>
            <a:extLst>
              <a:ext uri="{FF2B5EF4-FFF2-40B4-BE49-F238E27FC236}">
                <a16:creationId xmlns:a16="http://schemas.microsoft.com/office/drawing/2014/main" id="{65A93651-7953-0A9D-C093-65EC026D3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811" y="1027906"/>
            <a:ext cx="10278896" cy="4494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21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4F50-D9CC-414B-B753-3722610BE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team evolution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121200-3C62-884B-A3D5-1277439F2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484" y="1543327"/>
            <a:ext cx="6489032" cy="491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089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AE40A-5E33-156A-0C84-C268851E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6ED76-BEFA-55BF-E7CA-BFA60CC6E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What expertise is needed for your team?</a:t>
            </a:r>
          </a:p>
          <a:p>
            <a:r>
              <a:rPr lang="en-US" dirty="0"/>
              <a:t>Where are those collaborators?</a:t>
            </a:r>
          </a:p>
          <a:p>
            <a:r>
              <a:rPr lang="en-US" dirty="0"/>
              <a:t>Do you have existing collaborations or relationships with those collaborators?</a:t>
            </a:r>
          </a:p>
          <a:p>
            <a:r>
              <a:rPr lang="en-US" dirty="0"/>
              <a:t>If not, how will </a:t>
            </a:r>
            <a:r>
              <a:rPr lang="en-US"/>
              <a:t>you connect with them?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09324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C8ABB8FFC22D4E8088A1620D99C832" ma:contentTypeVersion="3" ma:contentTypeDescription="Create a new document." ma:contentTypeScope="" ma:versionID="22e9f83e17fbcecfc8411f67eb416e96">
  <xsd:schema xmlns:xsd="http://www.w3.org/2001/XMLSchema" xmlns:xs="http://www.w3.org/2001/XMLSchema" xmlns:p="http://schemas.microsoft.com/office/2006/metadata/properties" xmlns:ns2="4dc64a93-6719-4f13-8247-7916aa214c10" targetNamespace="http://schemas.microsoft.com/office/2006/metadata/properties" ma:root="true" ma:fieldsID="832602cd88e3affc27bc2316907676e8" ns2:_="">
    <xsd:import namespace="4dc64a93-6719-4f13-8247-7916aa214c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c64a93-6719-4f13-8247-7916aa214c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3EC3C10-325A-48A0-8A89-399FA6F41D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385538-F504-4D1D-8E3B-BF3E15EDCF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c64a93-6719-4f13-8247-7916aa214c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07D4D8-0A86-4456-A5FE-33114DB9ECD7}">
  <ds:schemaRefs>
    <ds:schemaRef ds:uri="56a898c3-19f7-4d6a-ac2c-03be8358872a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6145a4f3-74a0-48a6-bf95-f95ef7ca5789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</TotalTime>
  <Words>173</Words>
  <Application>Microsoft Office PowerPoint</Application>
  <PresentationFormat>Widescreen</PresentationFormat>
  <Paragraphs>33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Custom Design</vt:lpstr>
      <vt:lpstr>MSK Global Cancer Research and Training (GCRT)    African Research Group for Oncology (ARGO)  </vt:lpstr>
      <vt:lpstr>Building your multi-disciplinary team</vt:lpstr>
      <vt:lpstr>Where to Start?</vt:lpstr>
      <vt:lpstr>PowerPoint Presentation</vt:lpstr>
      <vt:lpstr>PowerPoint Presentation</vt:lpstr>
      <vt:lpstr>Build Multi-Disciplinary Team of Experts</vt:lpstr>
      <vt:lpstr>Build Multi-Disciplinary Team of Experts</vt:lpstr>
      <vt:lpstr>Recruiting team members</vt:lpstr>
      <vt:lpstr>Setting expectations with the team</vt:lpstr>
      <vt:lpstr>PowerPoint Presentation</vt:lpstr>
      <vt:lpstr>Understanding team evolution</vt:lpstr>
      <vt:lpstr>Group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Randolph, Katherine</dc:creator>
  <cp:lastModifiedBy>Dean Hosgood</cp:lastModifiedBy>
  <cp:revision>63</cp:revision>
  <cp:lastPrinted>2023-05-08T20:06:21Z</cp:lastPrinted>
  <dcterms:created xsi:type="dcterms:W3CDTF">2023-04-17T19:53:37Z</dcterms:created>
  <dcterms:modified xsi:type="dcterms:W3CDTF">2026-03-20T16:24:35Z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0x0101004AC8ABB8FFC22D4E8088A1620D99C832</vt:lpwstr>
  </property>
</Properties>
</file>